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1.xml" ContentType="application/vnd.openxmlformats-officedocument.themeOverride+xml"/>
  <Override PartName="/ppt/notesSlides/notesSlide5.xml" ContentType="application/vnd.openxmlformats-officedocument.presentationml.notesSlide+xml"/>
  <Override PartName="/ppt/theme/themeOverride2.xml" ContentType="application/vnd.openxmlformats-officedocument.themeOverride+xml"/>
  <Override PartName="/ppt/notesSlides/notesSlide6.xml" ContentType="application/vnd.openxmlformats-officedocument.presentationml.notesSlide+xml"/>
  <Override PartName="/ppt/theme/themeOverride3.xml" ContentType="application/vnd.openxmlformats-officedocument.themeOverride+xml"/>
  <Override PartName="/ppt/notesSlides/notesSlide7.xml" ContentType="application/vnd.openxmlformats-officedocument.presentationml.notesSlide+xml"/>
  <Override PartName="/ppt/theme/themeOverride4.xml" ContentType="application/vnd.openxmlformats-officedocument.themeOverride+xml"/>
  <Override PartName="/ppt/notesSlides/notesSlide8.xml" ContentType="application/vnd.openxmlformats-officedocument.presentationml.notesSlide+xml"/>
  <Override PartName="/ppt/theme/themeOverride5.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2" r:id="rId5"/>
  </p:sldMasterIdLst>
  <p:notesMasterIdLst>
    <p:notesMasterId r:id="rId79"/>
  </p:notesMasterIdLst>
  <p:handoutMasterIdLst>
    <p:handoutMasterId r:id="rId80"/>
  </p:handoutMasterIdLst>
  <p:sldIdLst>
    <p:sldId id="256" r:id="rId6"/>
    <p:sldId id="562" r:id="rId7"/>
    <p:sldId id="573" r:id="rId8"/>
    <p:sldId id="425" r:id="rId9"/>
    <p:sldId id="396" r:id="rId10"/>
    <p:sldId id="356" r:id="rId11"/>
    <p:sldId id="395" r:id="rId12"/>
    <p:sldId id="500" r:id="rId13"/>
    <p:sldId id="581" r:id="rId14"/>
    <p:sldId id="561" r:id="rId15"/>
    <p:sldId id="584" r:id="rId16"/>
    <p:sldId id="406" r:id="rId17"/>
    <p:sldId id="407" r:id="rId18"/>
    <p:sldId id="408" r:id="rId19"/>
    <p:sldId id="409" r:id="rId20"/>
    <p:sldId id="413" r:id="rId21"/>
    <p:sldId id="410" r:id="rId22"/>
    <p:sldId id="411" r:id="rId23"/>
    <p:sldId id="412" r:id="rId24"/>
    <p:sldId id="585" r:id="rId25"/>
    <p:sldId id="414" r:id="rId26"/>
    <p:sldId id="510" r:id="rId27"/>
    <p:sldId id="417" r:id="rId28"/>
    <p:sldId id="418" r:id="rId29"/>
    <p:sldId id="419" r:id="rId30"/>
    <p:sldId id="415" r:id="rId31"/>
    <p:sldId id="416" r:id="rId32"/>
    <p:sldId id="452" r:id="rId33"/>
    <p:sldId id="454" r:id="rId34"/>
    <p:sldId id="564" r:id="rId35"/>
    <p:sldId id="392" r:id="rId36"/>
    <p:sldId id="497" r:id="rId37"/>
    <p:sldId id="498" r:id="rId38"/>
    <p:sldId id="499" r:id="rId39"/>
    <p:sldId id="501" r:id="rId40"/>
    <p:sldId id="574" r:id="rId41"/>
    <p:sldId id="575" r:id="rId42"/>
    <p:sldId id="577" r:id="rId43"/>
    <p:sldId id="578" r:id="rId44"/>
    <p:sldId id="576" r:id="rId45"/>
    <p:sldId id="579" r:id="rId46"/>
    <p:sldId id="580" r:id="rId47"/>
    <p:sldId id="502" r:id="rId48"/>
    <p:sldId id="583" r:id="rId49"/>
    <p:sldId id="582" r:id="rId50"/>
    <p:sldId id="521" r:id="rId51"/>
    <p:sldId id="518" r:id="rId52"/>
    <p:sldId id="519" r:id="rId53"/>
    <p:sldId id="563" r:id="rId54"/>
    <p:sldId id="438" r:id="rId55"/>
    <p:sldId id="531" r:id="rId56"/>
    <p:sldId id="556" r:id="rId57"/>
    <p:sldId id="555" r:id="rId58"/>
    <p:sldId id="568" r:id="rId59"/>
    <p:sldId id="439" r:id="rId60"/>
    <p:sldId id="533" r:id="rId61"/>
    <p:sldId id="509" r:id="rId62"/>
    <p:sldId id="523" r:id="rId63"/>
    <p:sldId id="530" r:id="rId64"/>
    <p:sldId id="557" r:id="rId65"/>
    <p:sldId id="537" r:id="rId66"/>
    <p:sldId id="443" r:id="rId67"/>
    <p:sldId id="511" r:id="rId68"/>
    <p:sldId id="513" r:id="rId69"/>
    <p:sldId id="524" r:id="rId70"/>
    <p:sldId id="558" r:id="rId71"/>
    <p:sldId id="541" r:id="rId72"/>
    <p:sldId id="586" r:id="rId73"/>
    <p:sldId id="587" r:id="rId74"/>
    <p:sldId id="588" r:id="rId75"/>
    <p:sldId id="589" r:id="rId76"/>
    <p:sldId id="543" r:id="rId77"/>
    <p:sldId id="277" r:id="rId78"/>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4600"/>
    <a:srgbClr val="009999"/>
    <a:srgbClr val="8E2F00"/>
    <a:srgbClr val="FF732D"/>
    <a:srgbClr val="FDBD2F"/>
    <a:srgbClr val="FF9966"/>
    <a:srgbClr val="99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2ACC94D-6E0F-40D2-8398-4F3A19EB7B48}" v="56" dt="2023-03-03T19:09:53.399"/>
  </p1510:revLst>
</p1510:revInfo>
</file>

<file path=ppt/tableStyles.xml><?xml version="1.0" encoding="utf-8"?>
<a:tblStyleLst xmlns:a="http://schemas.openxmlformats.org/drawingml/2006/main" def="{6E25E649-3F16-4E02-A733-19D2CDBF48F0}">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D7AC3CCA-C797-4891-BE02-D94E43425B78}" styleName="Estilo medio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16DA210-FB5B-4158-B5E0-FEB733F419BA}" styleName="Estilo claro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DA37D80-6434-44D0-A028-1B22A696006F}" styleName="Estilo claro 3 - Acento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BC89EF96-8CEA-46FF-86C4-4CE0E7609802}" styleName="Estilo claro 3 - Acento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DBED569-4797-4DF1-A0F4-6AAB3CD982D8}" styleName="Estilo claro 3 - Acento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868" autoAdjust="0"/>
    <p:restoredTop sz="94434" autoAdjust="0"/>
  </p:normalViewPr>
  <p:slideViewPr>
    <p:cSldViewPr>
      <p:cViewPr varScale="1">
        <p:scale>
          <a:sx n="67" d="100"/>
          <a:sy n="67" d="100"/>
        </p:scale>
        <p:origin x="724" y="44"/>
      </p:cViewPr>
      <p:guideLst>
        <p:guide pos="3839"/>
        <p:guide orient="horz" pos="2160"/>
      </p:guideLst>
    </p:cSldViewPr>
  </p:slideViewPr>
  <p:outlineViewPr>
    <p:cViewPr>
      <p:scale>
        <a:sx n="33" d="100"/>
        <a:sy n="33" d="100"/>
      </p:scale>
      <p:origin x="0" y="-278"/>
    </p:cViewPr>
  </p:outlineViewPr>
  <p:notesTextViewPr>
    <p:cViewPr>
      <p:scale>
        <a:sx n="1" d="1"/>
        <a:sy n="1" d="1"/>
      </p:scale>
      <p:origin x="0" y="0"/>
    </p:cViewPr>
  </p:notesTextViewPr>
  <p:sorterViewPr>
    <p:cViewPr>
      <p:scale>
        <a:sx n="100" d="100"/>
        <a:sy n="100" d="100"/>
      </p:scale>
      <p:origin x="0" y="-538"/>
    </p:cViewPr>
  </p:sorterViewPr>
  <p:notesViewPr>
    <p:cSldViewPr showGuides="1">
      <p:cViewPr varScale="1">
        <p:scale>
          <a:sx n="52" d="100"/>
          <a:sy n="52" d="100"/>
        </p:scale>
        <p:origin x="2664" y="3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tableStyles" Target="tableStyles.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notesMaster" Target="notesMasters/notesMaster1.xml"/><Relationship Id="rId5" Type="http://schemas.openxmlformats.org/officeDocument/2006/relationships/slideMaster" Target="slideMasters/slideMaster2.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slide" Target="slides/slide72.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handoutMaster" Target="handoutMasters/handoutMaster1.xml"/><Relationship Id="rId85"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presProps" Target="presProps.xml"/><Relationship Id="rId86"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61" Type="http://schemas.openxmlformats.org/officeDocument/2006/relationships/slide" Target="slides/slide56.xml"/><Relationship Id="rId8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STEBAN CARNUCCIO" userId="c3264e5c-2653-4344-b673-ed77aafc2c20" providerId="ADAL" clId="{12ACC94D-6E0F-40D2-8398-4F3A19EB7B48}"/>
    <pc:docChg chg="undo redo custSel addSld delSld modSld sldOrd modMainMaster">
      <pc:chgData name="ESTEBAN CARNUCCIO" userId="c3264e5c-2653-4344-b673-ed77aafc2c20" providerId="ADAL" clId="{12ACC94D-6E0F-40D2-8398-4F3A19EB7B48}" dt="2023-03-03T20:29:18.009" v="400" actId="1076"/>
      <pc:docMkLst>
        <pc:docMk/>
      </pc:docMkLst>
      <pc:sldChg chg="addSp modSp mod setBg">
        <pc:chgData name="ESTEBAN CARNUCCIO" userId="c3264e5c-2653-4344-b673-ed77aafc2c20" providerId="ADAL" clId="{12ACC94D-6E0F-40D2-8398-4F3A19EB7B48}" dt="2023-03-03T19:02:40.137" v="128"/>
        <pc:sldMkLst>
          <pc:docMk/>
          <pc:sldMk cId="1920111014" sldId="256"/>
        </pc:sldMkLst>
        <pc:spChg chg="mod">
          <ac:chgData name="ESTEBAN CARNUCCIO" userId="c3264e5c-2653-4344-b673-ed77aafc2c20" providerId="ADAL" clId="{12ACC94D-6E0F-40D2-8398-4F3A19EB7B48}" dt="2023-03-03T19:00:56.638" v="108" actId="1076"/>
          <ac:spMkLst>
            <pc:docMk/>
            <pc:sldMk cId="1920111014" sldId="256"/>
            <ac:spMk id="2" creationId="{00000000-0000-0000-0000-000000000000}"/>
          </ac:spMkLst>
        </pc:spChg>
        <pc:spChg chg="mod">
          <ac:chgData name="ESTEBAN CARNUCCIO" userId="c3264e5c-2653-4344-b673-ed77aafc2c20" providerId="ADAL" clId="{12ACC94D-6E0F-40D2-8398-4F3A19EB7B48}" dt="2023-03-03T19:01:01.986" v="110" actId="27636"/>
          <ac:spMkLst>
            <pc:docMk/>
            <pc:sldMk cId="1920111014" sldId="256"/>
            <ac:spMk id="4" creationId="{00000000-0000-0000-0000-000000000000}"/>
          </ac:spMkLst>
        </pc:spChg>
        <pc:spChg chg="add mod">
          <ac:chgData name="ESTEBAN CARNUCCIO" userId="c3264e5c-2653-4344-b673-ed77aafc2c20" providerId="ADAL" clId="{12ACC94D-6E0F-40D2-8398-4F3A19EB7B48}" dt="2023-03-03T19:02:21.797" v="126" actId="688"/>
          <ac:spMkLst>
            <pc:docMk/>
            <pc:sldMk cId="1920111014" sldId="256"/>
            <ac:spMk id="6" creationId="{D88A56B3-0C2B-C680-C505-A4CB1114D296}"/>
          </ac:spMkLst>
        </pc:spChg>
        <pc:picChg chg="add mod ord">
          <ac:chgData name="ESTEBAN CARNUCCIO" userId="c3264e5c-2653-4344-b673-ed77aafc2c20" providerId="ADAL" clId="{12ACC94D-6E0F-40D2-8398-4F3A19EB7B48}" dt="2023-03-03T19:01:16.970" v="113" actId="167"/>
          <ac:picMkLst>
            <pc:docMk/>
            <pc:sldMk cId="1920111014" sldId="256"/>
            <ac:picMk id="5" creationId="{DA0A013A-ECE0-0954-BE51-8C379C40DBCF}"/>
          </ac:picMkLst>
        </pc:picChg>
      </pc:sldChg>
      <pc:sldChg chg="add">
        <pc:chgData name="ESTEBAN CARNUCCIO" userId="c3264e5c-2653-4344-b673-ed77aafc2c20" providerId="ADAL" clId="{12ACC94D-6E0F-40D2-8398-4F3A19EB7B48}" dt="2023-03-03T19:17:52.811" v="247"/>
        <pc:sldMkLst>
          <pc:docMk/>
          <pc:sldMk cId="965341151" sldId="356"/>
        </pc:sldMkLst>
      </pc:sldChg>
      <pc:sldChg chg="modSp add del mod">
        <pc:chgData name="ESTEBAN CARNUCCIO" userId="c3264e5c-2653-4344-b673-ed77aafc2c20" providerId="ADAL" clId="{12ACC94D-6E0F-40D2-8398-4F3A19EB7B48}" dt="2023-03-03T19:26:47.093" v="258" actId="47"/>
        <pc:sldMkLst>
          <pc:docMk/>
          <pc:sldMk cId="1893693359" sldId="368"/>
        </pc:sldMkLst>
        <pc:spChg chg="mod">
          <ac:chgData name="ESTEBAN CARNUCCIO" userId="c3264e5c-2653-4344-b673-ed77aafc2c20" providerId="ADAL" clId="{12ACC94D-6E0F-40D2-8398-4F3A19EB7B48}" dt="2023-03-03T19:25:56.851" v="253" actId="207"/>
          <ac:spMkLst>
            <pc:docMk/>
            <pc:sldMk cId="1893693359" sldId="368"/>
            <ac:spMk id="5" creationId="{00000000-0000-0000-0000-000000000000}"/>
          </ac:spMkLst>
        </pc:spChg>
      </pc:sldChg>
      <pc:sldChg chg="modSp add del mod">
        <pc:chgData name="ESTEBAN CARNUCCIO" userId="c3264e5c-2653-4344-b673-ed77aafc2c20" providerId="ADAL" clId="{12ACC94D-6E0F-40D2-8398-4F3A19EB7B48}" dt="2023-03-03T19:28:19.851" v="269" actId="47"/>
        <pc:sldMkLst>
          <pc:docMk/>
          <pc:sldMk cId="294707706" sldId="369"/>
        </pc:sldMkLst>
        <pc:spChg chg="mod">
          <ac:chgData name="ESTEBAN CARNUCCIO" userId="c3264e5c-2653-4344-b673-ed77aafc2c20" providerId="ADAL" clId="{12ACC94D-6E0F-40D2-8398-4F3A19EB7B48}" dt="2023-03-03T19:25:48.438" v="252" actId="207"/>
          <ac:spMkLst>
            <pc:docMk/>
            <pc:sldMk cId="294707706" sldId="369"/>
            <ac:spMk id="5" creationId="{00000000-0000-0000-0000-000000000000}"/>
          </ac:spMkLst>
        </pc:spChg>
      </pc:sldChg>
      <pc:sldChg chg="add del">
        <pc:chgData name="ESTEBAN CARNUCCIO" userId="c3264e5c-2653-4344-b673-ed77aafc2c20" providerId="ADAL" clId="{12ACC94D-6E0F-40D2-8398-4F3A19EB7B48}" dt="2023-03-03T19:28:19.851" v="269" actId="47"/>
        <pc:sldMkLst>
          <pc:docMk/>
          <pc:sldMk cId="3057805772" sldId="380"/>
        </pc:sldMkLst>
      </pc:sldChg>
      <pc:sldChg chg="modSp add del mod">
        <pc:chgData name="ESTEBAN CARNUCCIO" userId="c3264e5c-2653-4344-b673-ed77aafc2c20" providerId="ADAL" clId="{12ACC94D-6E0F-40D2-8398-4F3A19EB7B48}" dt="2023-03-03T19:28:19.851" v="269" actId="47"/>
        <pc:sldMkLst>
          <pc:docMk/>
          <pc:sldMk cId="3063856574" sldId="381"/>
        </pc:sldMkLst>
        <pc:spChg chg="mod">
          <ac:chgData name="ESTEBAN CARNUCCIO" userId="c3264e5c-2653-4344-b673-ed77aafc2c20" providerId="ADAL" clId="{12ACC94D-6E0F-40D2-8398-4F3A19EB7B48}" dt="2023-03-03T19:27:16.756" v="262" actId="207"/>
          <ac:spMkLst>
            <pc:docMk/>
            <pc:sldMk cId="3063856574" sldId="381"/>
            <ac:spMk id="5" creationId="{00000000-0000-0000-0000-000000000000}"/>
          </ac:spMkLst>
        </pc:spChg>
      </pc:sldChg>
      <pc:sldChg chg="modSp add del mod">
        <pc:chgData name="ESTEBAN CARNUCCIO" userId="c3264e5c-2653-4344-b673-ed77aafc2c20" providerId="ADAL" clId="{12ACC94D-6E0F-40D2-8398-4F3A19EB7B48}" dt="2023-03-03T19:28:19.851" v="269" actId="47"/>
        <pc:sldMkLst>
          <pc:docMk/>
          <pc:sldMk cId="303364457" sldId="382"/>
        </pc:sldMkLst>
        <pc:spChg chg="mod">
          <ac:chgData name="ESTEBAN CARNUCCIO" userId="c3264e5c-2653-4344-b673-ed77aafc2c20" providerId="ADAL" clId="{12ACC94D-6E0F-40D2-8398-4F3A19EB7B48}" dt="2023-03-03T19:27:30.448" v="265" actId="207"/>
          <ac:spMkLst>
            <pc:docMk/>
            <pc:sldMk cId="303364457" sldId="382"/>
            <ac:spMk id="5" creationId="{00000000-0000-0000-0000-000000000000}"/>
          </ac:spMkLst>
        </pc:spChg>
      </pc:sldChg>
      <pc:sldChg chg="modSp add del mod">
        <pc:chgData name="ESTEBAN CARNUCCIO" userId="c3264e5c-2653-4344-b673-ed77aafc2c20" providerId="ADAL" clId="{12ACC94D-6E0F-40D2-8398-4F3A19EB7B48}" dt="2023-03-03T19:28:19.851" v="269" actId="47"/>
        <pc:sldMkLst>
          <pc:docMk/>
          <pc:sldMk cId="7183853" sldId="383"/>
        </pc:sldMkLst>
        <pc:spChg chg="mod">
          <ac:chgData name="ESTEBAN CARNUCCIO" userId="c3264e5c-2653-4344-b673-ed77aafc2c20" providerId="ADAL" clId="{12ACC94D-6E0F-40D2-8398-4F3A19EB7B48}" dt="2023-03-03T19:26:01.020" v="254" actId="207"/>
          <ac:spMkLst>
            <pc:docMk/>
            <pc:sldMk cId="7183853" sldId="383"/>
            <ac:spMk id="5" creationId="{00000000-0000-0000-0000-000000000000}"/>
          </ac:spMkLst>
        </pc:spChg>
      </pc:sldChg>
      <pc:sldChg chg="modSp add del mod">
        <pc:chgData name="ESTEBAN CARNUCCIO" userId="c3264e5c-2653-4344-b673-ed77aafc2c20" providerId="ADAL" clId="{12ACC94D-6E0F-40D2-8398-4F3A19EB7B48}" dt="2023-03-03T19:34:26.548" v="306" actId="47"/>
        <pc:sldMkLst>
          <pc:docMk/>
          <pc:sldMk cId="2865516958" sldId="386"/>
        </pc:sldMkLst>
        <pc:spChg chg="mod">
          <ac:chgData name="ESTEBAN CARNUCCIO" userId="c3264e5c-2653-4344-b673-ed77aafc2c20" providerId="ADAL" clId="{12ACC94D-6E0F-40D2-8398-4F3A19EB7B48}" dt="2023-03-03T19:33:30.654" v="296" actId="122"/>
          <ac:spMkLst>
            <pc:docMk/>
            <pc:sldMk cId="2865516958" sldId="386"/>
            <ac:spMk id="2" creationId="{00000000-0000-0000-0000-000000000000}"/>
          </ac:spMkLst>
        </pc:spChg>
        <pc:spChg chg="mod">
          <ac:chgData name="ESTEBAN CARNUCCIO" userId="c3264e5c-2653-4344-b673-ed77aafc2c20" providerId="ADAL" clId="{12ACC94D-6E0F-40D2-8398-4F3A19EB7B48}" dt="2023-03-03T19:33:55.524" v="298" actId="6549"/>
          <ac:spMkLst>
            <pc:docMk/>
            <pc:sldMk cId="2865516958" sldId="386"/>
            <ac:spMk id="3" creationId="{00000000-0000-0000-0000-000000000000}"/>
          </ac:spMkLst>
        </pc:spChg>
      </pc:sldChg>
      <pc:sldChg chg="add del">
        <pc:chgData name="ESTEBAN CARNUCCIO" userId="c3264e5c-2653-4344-b673-ed77aafc2c20" providerId="ADAL" clId="{12ACC94D-6E0F-40D2-8398-4F3A19EB7B48}" dt="2023-03-03T19:34:59.852" v="311" actId="47"/>
        <pc:sldMkLst>
          <pc:docMk/>
          <pc:sldMk cId="1160151410" sldId="389"/>
        </pc:sldMkLst>
      </pc:sldChg>
      <pc:sldChg chg="add">
        <pc:chgData name="ESTEBAN CARNUCCIO" userId="c3264e5c-2653-4344-b673-ed77aafc2c20" providerId="ADAL" clId="{12ACC94D-6E0F-40D2-8398-4F3A19EB7B48}" dt="2023-03-03T19:32:53.516" v="271"/>
        <pc:sldMkLst>
          <pc:docMk/>
          <pc:sldMk cId="154271007" sldId="390"/>
        </pc:sldMkLst>
      </pc:sldChg>
      <pc:sldChg chg="addSp delSp mod ord setBg">
        <pc:chgData name="ESTEBAN CARNUCCIO" userId="c3264e5c-2653-4344-b673-ed77aafc2c20" providerId="ADAL" clId="{12ACC94D-6E0F-40D2-8398-4F3A19EB7B48}" dt="2023-03-03T19:18:03.191" v="249"/>
        <pc:sldMkLst>
          <pc:docMk/>
          <pc:sldMk cId="812617049" sldId="391"/>
        </pc:sldMkLst>
        <pc:picChg chg="add del">
          <ac:chgData name="ESTEBAN CARNUCCIO" userId="c3264e5c-2653-4344-b673-ed77aafc2c20" providerId="ADAL" clId="{12ACC94D-6E0F-40D2-8398-4F3A19EB7B48}" dt="2023-03-03T19:17:41.802" v="244" actId="22"/>
          <ac:picMkLst>
            <pc:docMk/>
            <pc:sldMk cId="812617049" sldId="391"/>
            <ac:picMk id="5" creationId="{3FEAA644-D2BE-0CE8-8A28-E7311A23E954}"/>
          </ac:picMkLst>
        </pc:picChg>
        <pc:picChg chg="add del">
          <ac:chgData name="ESTEBAN CARNUCCIO" userId="c3264e5c-2653-4344-b673-ed77aafc2c20" providerId="ADAL" clId="{12ACC94D-6E0F-40D2-8398-4F3A19EB7B48}" dt="2023-03-03T19:17:44.764" v="246" actId="22"/>
          <ac:picMkLst>
            <pc:docMk/>
            <pc:sldMk cId="812617049" sldId="391"/>
            <ac:picMk id="7" creationId="{D44B206C-A03E-3159-4D9F-2ED1D5C79019}"/>
          </ac:picMkLst>
        </pc:picChg>
      </pc:sldChg>
      <pc:sldChg chg="add del">
        <pc:chgData name="ESTEBAN CARNUCCIO" userId="c3264e5c-2653-4344-b673-ed77aafc2c20" providerId="ADAL" clId="{12ACC94D-6E0F-40D2-8398-4F3A19EB7B48}" dt="2023-03-03T19:36:34.831" v="336" actId="47"/>
        <pc:sldMkLst>
          <pc:docMk/>
          <pc:sldMk cId="3747213307" sldId="393"/>
        </pc:sldMkLst>
      </pc:sldChg>
      <pc:sldChg chg="add del">
        <pc:chgData name="ESTEBAN CARNUCCIO" userId="c3264e5c-2653-4344-b673-ed77aafc2c20" providerId="ADAL" clId="{12ACC94D-6E0F-40D2-8398-4F3A19EB7B48}" dt="2023-03-03T19:37:17.269" v="343" actId="47"/>
        <pc:sldMkLst>
          <pc:docMk/>
          <pc:sldMk cId="4065547533" sldId="394"/>
        </pc:sldMkLst>
      </pc:sldChg>
      <pc:sldChg chg="add">
        <pc:chgData name="ESTEBAN CARNUCCIO" userId="c3264e5c-2653-4344-b673-ed77aafc2c20" providerId="ADAL" clId="{12ACC94D-6E0F-40D2-8398-4F3A19EB7B48}" dt="2023-03-03T19:17:52.811" v="247"/>
        <pc:sldMkLst>
          <pc:docMk/>
          <pc:sldMk cId="610860815" sldId="395"/>
        </pc:sldMkLst>
      </pc:sldChg>
      <pc:sldChg chg="add">
        <pc:chgData name="ESTEBAN CARNUCCIO" userId="c3264e5c-2653-4344-b673-ed77aafc2c20" providerId="ADAL" clId="{12ACC94D-6E0F-40D2-8398-4F3A19EB7B48}" dt="2023-03-03T19:17:52.811" v="247"/>
        <pc:sldMkLst>
          <pc:docMk/>
          <pc:sldMk cId="2668619655" sldId="396"/>
        </pc:sldMkLst>
      </pc:sldChg>
      <pc:sldChg chg="modSp add del mod">
        <pc:chgData name="ESTEBAN CARNUCCIO" userId="c3264e5c-2653-4344-b673-ed77aafc2c20" providerId="ADAL" clId="{12ACC94D-6E0F-40D2-8398-4F3A19EB7B48}" dt="2023-03-03T19:28:19.851" v="269" actId="47"/>
        <pc:sldMkLst>
          <pc:docMk/>
          <pc:sldMk cId="2558375824" sldId="399"/>
        </pc:sldMkLst>
        <pc:spChg chg="mod">
          <ac:chgData name="ESTEBAN CARNUCCIO" userId="c3264e5c-2653-4344-b673-ed77aafc2c20" providerId="ADAL" clId="{12ACC94D-6E0F-40D2-8398-4F3A19EB7B48}" dt="2023-03-03T19:27:26.377" v="264" actId="207"/>
          <ac:spMkLst>
            <pc:docMk/>
            <pc:sldMk cId="2558375824" sldId="399"/>
            <ac:spMk id="5" creationId="{00000000-0000-0000-0000-000000000000}"/>
          </ac:spMkLst>
        </pc:spChg>
      </pc:sldChg>
      <pc:sldChg chg="add">
        <pc:chgData name="ESTEBAN CARNUCCIO" userId="c3264e5c-2653-4344-b673-ed77aafc2c20" providerId="ADAL" clId="{12ACC94D-6E0F-40D2-8398-4F3A19EB7B48}" dt="2023-03-03T19:32:53.516" v="271"/>
        <pc:sldMkLst>
          <pc:docMk/>
          <pc:sldMk cId="2383833732" sldId="406"/>
        </pc:sldMkLst>
      </pc:sldChg>
      <pc:sldChg chg="add">
        <pc:chgData name="ESTEBAN CARNUCCIO" userId="c3264e5c-2653-4344-b673-ed77aafc2c20" providerId="ADAL" clId="{12ACC94D-6E0F-40D2-8398-4F3A19EB7B48}" dt="2023-03-03T19:32:53.516" v="271"/>
        <pc:sldMkLst>
          <pc:docMk/>
          <pc:sldMk cId="3454544534" sldId="407"/>
        </pc:sldMkLst>
      </pc:sldChg>
      <pc:sldChg chg="add">
        <pc:chgData name="ESTEBAN CARNUCCIO" userId="c3264e5c-2653-4344-b673-ed77aafc2c20" providerId="ADAL" clId="{12ACC94D-6E0F-40D2-8398-4F3A19EB7B48}" dt="2023-03-03T19:32:53.516" v="271"/>
        <pc:sldMkLst>
          <pc:docMk/>
          <pc:sldMk cId="1787102008" sldId="408"/>
        </pc:sldMkLst>
      </pc:sldChg>
      <pc:sldChg chg="add">
        <pc:chgData name="ESTEBAN CARNUCCIO" userId="c3264e5c-2653-4344-b673-ed77aafc2c20" providerId="ADAL" clId="{12ACC94D-6E0F-40D2-8398-4F3A19EB7B48}" dt="2023-03-03T19:32:53.516" v="271"/>
        <pc:sldMkLst>
          <pc:docMk/>
          <pc:sldMk cId="454336931" sldId="409"/>
        </pc:sldMkLst>
      </pc:sldChg>
      <pc:sldChg chg="add">
        <pc:chgData name="ESTEBAN CARNUCCIO" userId="c3264e5c-2653-4344-b673-ed77aafc2c20" providerId="ADAL" clId="{12ACC94D-6E0F-40D2-8398-4F3A19EB7B48}" dt="2023-03-03T19:32:53.516" v="271"/>
        <pc:sldMkLst>
          <pc:docMk/>
          <pc:sldMk cId="1027441141" sldId="410"/>
        </pc:sldMkLst>
      </pc:sldChg>
      <pc:sldChg chg="add">
        <pc:chgData name="ESTEBAN CARNUCCIO" userId="c3264e5c-2653-4344-b673-ed77aafc2c20" providerId="ADAL" clId="{12ACC94D-6E0F-40D2-8398-4F3A19EB7B48}" dt="2023-03-03T19:32:53.516" v="271"/>
        <pc:sldMkLst>
          <pc:docMk/>
          <pc:sldMk cId="4009002664" sldId="411"/>
        </pc:sldMkLst>
      </pc:sldChg>
      <pc:sldChg chg="add">
        <pc:chgData name="ESTEBAN CARNUCCIO" userId="c3264e5c-2653-4344-b673-ed77aafc2c20" providerId="ADAL" clId="{12ACC94D-6E0F-40D2-8398-4F3A19EB7B48}" dt="2023-03-03T19:32:53.516" v="271"/>
        <pc:sldMkLst>
          <pc:docMk/>
          <pc:sldMk cId="388340563" sldId="412"/>
        </pc:sldMkLst>
      </pc:sldChg>
      <pc:sldChg chg="add">
        <pc:chgData name="ESTEBAN CARNUCCIO" userId="c3264e5c-2653-4344-b673-ed77aafc2c20" providerId="ADAL" clId="{12ACC94D-6E0F-40D2-8398-4F3A19EB7B48}" dt="2023-03-03T19:32:53.516" v="271"/>
        <pc:sldMkLst>
          <pc:docMk/>
          <pc:sldMk cId="270409089" sldId="413"/>
        </pc:sldMkLst>
      </pc:sldChg>
      <pc:sldChg chg="add">
        <pc:chgData name="ESTEBAN CARNUCCIO" userId="c3264e5c-2653-4344-b673-ed77aafc2c20" providerId="ADAL" clId="{12ACC94D-6E0F-40D2-8398-4F3A19EB7B48}" dt="2023-03-03T19:32:53.516" v="271"/>
        <pc:sldMkLst>
          <pc:docMk/>
          <pc:sldMk cId="1734611214" sldId="414"/>
        </pc:sldMkLst>
      </pc:sldChg>
      <pc:sldChg chg="add">
        <pc:chgData name="ESTEBAN CARNUCCIO" userId="c3264e5c-2653-4344-b673-ed77aafc2c20" providerId="ADAL" clId="{12ACC94D-6E0F-40D2-8398-4F3A19EB7B48}" dt="2023-03-03T19:32:53.516" v="271"/>
        <pc:sldMkLst>
          <pc:docMk/>
          <pc:sldMk cId="3775896020" sldId="415"/>
        </pc:sldMkLst>
      </pc:sldChg>
      <pc:sldChg chg="add">
        <pc:chgData name="ESTEBAN CARNUCCIO" userId="c3264e5c-2653-4344-b673-ed77aafc2c20" providerId="ADAL" clId="{12ACC94D-6E0F-40D2-8398-4F3A19EB7B48}" dt="2023-03-03T19:32:53.516" v="271"/>
        <pc:sldMkLst>
          <pc:docMk/>
          <pc:sldMk cId="709832550" sldId="416"/>
        </pc:sldMkLst>
      </pc:sldChg>
      <pc:sldChg chg="add">
        <pc:chgData name="ESTEBAN CARNUCCIO" userId="c3264e5c-2653-4344-b673-ed77aafc2c20" providerId="ADAL" clId="{12ACC94D-6E0F-40D2-8398-4F3A19EB7B48}" dt="2023-03-03T19:32:53.516" v="271"/>
        <pc:sldMkLst>
          <pc:docMk/>
          <pc:sldMk cId="3077491674" sldId="417"/>
        </pc:sldMkLst>
      </pc:sldChg>
      <pc:sldChg chg="add">
        <pc:chgData name="ESTEBAN CARNUCCIO" userId="c3264e5c-2653-4344-b673-ed77aafc2c20" providerId="ADAL" clId="{12ACC94D-6E0F-40D2-8398-4F3A19EB7B48}" dt="2023-03-03T19:32:53.516" v="271"/>
        <pc:sldMkLst>
          <pc:docMk/>
          <pc:sldMk cId="122116766" sldId="418"/>
        </pc:sldMkLst>
      </pc:sldChg>
      <pc:sldChg chg="add">
        <pc:chgData name="ESTEBAN CARNUCCIO" userId="c3264e5c-2653-4344-b673-ed77aafc2c20" providerId="ADAL" clId="{12ACC94D-6E0F-40D2-8398-4F3A19EB7B48}" dt="2023-03-03T19:32:53.516" v="271"/>
        <pc:sldMkLst>
          <pc:docMk/>
          <pc:sldMk cId="3727615796" sldId="419"/>
        </pc:sldMkLst>
      </pc:sldChg>
      <pc:sldChg chg="add">
        <pc:chgData name="ESTEBAN CARNUCCIO" userId="c3264e5c-2653-4344-b673-ed77aafc2c20" providerId="ADAL" clId="{12ACC94D-6E0F-40D2-8398-4F3A19EB7B48}" dt="2023-03-03T19:32:53.516" v="271"/>
        <pc:sldMkLst>
          <pc:docMk/>
          <pc:sldMk cId="3701400019" sldId="425"/>
        </pc:sldMkLst>
      </pc:sldChg>
      <pc:sldChg chg="add">
        <pc:chgData name="ESTEBAN CARNUCCIO" userId="c3264e5c-2653-4344-b673-ed77aafc2c20" providerId="ADAL" clId="{12ACC94D-6E0F-40D2-8398-4F3A19EB7B48}" dt="2023-03-03T19:32:53.516" v="271"/>
        <pc:sldMkLst>
          <pc:docMk/>
          <pc:sldMk cId="2803930327" sldId="426"/>
        </pc:sldMkLst>
      </pc:sldChg>
      <pc:sldChg chg="add">
        <pc:chgData name="ESTEBAN CARNUCCIO" userId="c3264e5c-2653-4344-b673-ed77aafc2c20" providerId="ADAL" clId="{12ACC94D-6E0F-40D2-8398-4F3A19EB7B48}" dt="2023-03-03T19:32:53.516" v="271"/>
        <pc:sldMkLst>
          <pc:docMk/>
          <pc:sldMk cId="4185308053" sldId="427"/>
        </pc:sldMkLst>
      </pc:sldChg>
      <pc:sldChg chg="add">
        <pc:chgData name="ESTEBAN CARNUCCIO" userId="c3264e5c-2653-4344-b673-ed77aafc2c20" providerId="ADAL" clId="{12ACC94D-6E0F-40D2-8398-4F3A19EB7B48}" dt="2023-03-03T19:32:53.516" v="271"/>
        <pc:sldMkLst>
          <pc:docMk/>
          <pc:sldMk cId="2475390633" sldId="428"/>
        </pc:sldMkLst>
      </pc:sldChg>
      <pc:sldChg chg="add">
        <pc:chgData name="ESTEBAN CARNUCCIO" userId="c3264e5c-2653-4344-b673-ed77aafc2c20" providerId="ADAL" clId="{12ACC94D-6E0F-40D2-8398-4F3A19EB7B48}" dt="2023-03-03T19:32:53.516" v="271"/>
        <pc:sldMkLst>
          <pc:docMk/>
          <pc:sldMk cId="1537138476" sldId="429"/>
        </pc:sldMkLst>
      </pc:sldChg>
      <pc:sldChg chg="add">
        <pc:chgData name="ESTEBAN CARNUCCIO" userId="c3264e5c-2653-4344-b673-ed77aafc2c20" providerId="ADAL" clId="{12ACC94D-6E0F-40D2-8398-4F3A19EB7B48}" dt="2023-03-03T19:32:53.516" v="271"/>
        <pc:sldMkLst>
          <pc:docMk/>
          <pc:sldMk cId="3067336027" sldId="430"/>
        </pc:sldMkLst>
      </pc:sldChg>
      <pc:sldChg chg="add">
        <pc:chgData name="ESTEBAN CARNUCCIO" userId="c3264e5c-2653-4344-b673-ed77aafc2c20" providerId="ADAL" clId="{12ACC94D-6E0F-40D2-8398-4F3A19EB7B48}" dt="2023-03-03T19:32:53.516" v="271"/>
        <pc:sldMkLst>
          <pc:docMk/>
          <pc:sldMk cId="3420285951" sldId="431"/>
        </pc:sldMkLst>
      </pc:sldChg>
      <pc:sldChg chg="add">
        <pc:chgData name="ESTEBAN CARNUCCIO" userId="c3264e5c-2653-4344-b673-ed77aafc2c20" providerId="ADAL" clId="{12ACC94D-6E0F-40D2-8398-4F3A19EB7B48}" dt="2023-03-03T19:32:53.516" v="271"/>
        <pc:sldMkLst>
          <pc:docMk/>
          <pc:sldMk cId="366727145" sldId="432"/>
        </pc:sldMkLst>
      </pc:sldChg>
      <pc:sldChg chg="add">
        <pc:chgData name="ESTEBAN CARNUCCIO" userId="c3264e5c-2653-4344-b673-ed77aafc2c20" providerId="ADAL" clId="{12ACC94D-6E0F-40D2-8398-4F3A19EB7B48}" dt="2023-03-03T19:32:53.516" v="271"/>
        <pc:sldMkLst>
          <pc:docMk/>
          <pc:sldMk cId="4090540157" sldId="433"/>
        </pc:sldMkLst>
      </pc:sldChg>
      <pc:sldChg chg="add del">
        <pc:chgData name="ESTEBAN CARNUCCIO" userId="c3264e5c-2653-4344-b673-ed77aafc2c20" providerId="ADAL" clId="{12ACC94D-6E0F-40D2-8398-4F3A19EB7B48}" dt="2023-03-03T19:37:17.269" v="343" actId="47"/>
        <pc:sldMkLst>
          <pc:docMk/>
          <pc:sldMk cId="1869394937" sldId="434"/>
        </pc:sldMkLst>
      </pc:sldChg>
      <pc:sldChg chg="modSp">
        <pc:chgData name="ESTEBAN CARNUCCIO" userId="c3264e5c-2653-4344-b673-ed77aafc2c20" providerId="ADAL" clId="{12ACC94D-6E0F-40D2-8398-4F3A19EB7B48}" dt="2023-03-03T19:11:47.871" v="206" actId="207"/>
        <pc:sldMkLst>
          <pc:docMk/>
          <pc:sldMk cId="815184174" sldId="439"/>
        </pc:sldMkLst>
        <pc:spChg chg="mod">
          <ac:chgData name="ESTEBAN CARNUCCIO" userId="c3264e5c-2653-4344-b673-ed77aafc2c20" providerId="ADAL" clId="{12ACC94D-6E0F-40D2-8398-4F3A19EB7B48}" dt="2023-03-03T19:11:39.853" v="203" actId="207"/>
          <ac:spMkLst>
            <pc:docMk/>
            <pc:sldMk cId="815184174" sldId="439"/>
            <ac:spMk id="50" creationId="{2F3B0915-285C-470C-ACAF-A4A871815F87}"/>
          </ac:spMkLst>
        </pc:spChg>
        <pc:spChg chg="mod">
          <ac:chgData name="ESTEBAN CARNUCCIO" userId="c3264e5c-2653-4344-b673-ed77aafc2c20" providerId="ADAL" clId="{12ACC94D-6E0F-40D2-8398-4F3A19EB7B48}" dt="2023-03-03T19:11:42.863" v="204" actId="207"/>
          <ac:spMkLst>
            <pc:docMk/>
            <pc:sldMk cId="815184174" sldId="439"/>
            <ac:spMk id="51" creationId="{8EA8E579-E9E2-496F-8412-63C16C566261}"/>
          </ac:spMkLst>
        </pc:spChg>
        <pc:spChg chg="mod">
          <ac:chgData name="ESTEBAN CARNUCCIO" userId="c3264e5c-2653-4344-b673-ed77aafc2c20" providerId="ADAL" clId="{12ACC94D-6E0F-40D2-8398-4F3A19EB7B48}" dt="2023-03-03T19:11:45.392" v="205" actId="207"/>
          <ac:spMkLst>
            <pc:docMk/>
            <pc:sldMk cId="815184174" sldId="439"/>
            <ac:spMk id="52" creationId="{7C510D4B-6672-49CC-8BB6-214D3A501AA0}"/>
          </ac:spMkLst>
        </pc:spChg>
        <pc:spChg chg="mod">
          <ac:chgData name="ESTEBAN CARNUCCIO" userId="c3264e5c-2653-4344-b673-ed77aafc2c20" providerId="ADAL" clId="{12ACC94D-6E0F-40D2-8398-4F3A19EB7B48}" dt="2023-03-03T19:11:47.871" v="206" actId="207"/>
          <ac:spMkLst>
            <pc:docMk/>
            <pc:sldMk cId="815184174" sldId="439"/>
            <ac:spMk id="56" creationId="{60110BB0-7AA8-4EB7-BA80-9F39BC0E984C}"/>
          </ac:spMkLst>
        </pc:spChg>
      </pc:sldChg>
      <pc:sldChg chg="modSp">
        <pc:chgData name="ESTEBAN CARNUCCIO" userId="c3264e5c-2653-4344-b673-ed77aafc2c20" providerId="ADAL" clId="{12ACC94D-6E0F-40D2-8398-4F3A19EB7B48}" dt="2023-03-03T19:04:09.963" v="140" actId="207"/>
        <pc:sldMkLst>
          <pc:docMk/>
          <pc:sldMk cId="2566095773" sldId="440"/>
        </pc:sldMkLst>
        <pc:spChg chg="mod">
          <ac:chgData name="ESTEBAN CARNUCCIO" userId="c3264e5c-2653-4344-b673-ed77aafc2c20" providerId="ADAL" clId="{12ACC94D-6E0F-40D2-8398-4F3A19EB7B48}" dt="2023-03-03T19:04:01.033" v="137" actId="207"/>
          <ac:spMkLst>
            <pc:docMk/>
            <pc:sldMk cId="2566095773" sldId="440"/>
            <ac:spMk id="65" creationId="{CCEF47F3-F483-4B92-B106-C2C2CC0DE17E}"/>
          </ac:spMkLst>
        </pc:spChg>
        <pc:spChg chg="mod">
          <ac:chgData name="ESTEBAN CARNUCCIO" userId="c3264e5c-2653-4344-b673-ed77aafc2c20" providerId="ADAL" clId="{12ACC94D-6E0F-40D2-8398-4F3A19EB7B48}" dt="2023-03-03T19:04:05.159" v="138" actId="207"/>
          <ac:spMkLst>
            <pc:docMk/>
            <pc:sldMk cId="2566095773" sldId="440"/>
            <ac:spMk id="66" creationId="{0048B001-A533-477E-B2DD-3F0D0BC622A4}"/>
          </ac:spMkLst>
        </pc:spChg>
        <pc:spChg chg="mod">
          <ac:chgData name="ESTEBAN CARNUCCIO" userId="c3264e5c-2653-4344-b673-ed77aafc2c20" providerId="ADAL" clId="{12ACC94D-6E0F-40D2-8398-4F3A19EB7B48}" dt="2023-03-03T19:04:07.385" v="139" actId="207"/>
          <ac:spMkLst>
            <pc:docMk/>
            <pc:sldMk cId="2566095773" sldId="440"/>
            <ac:spMk id="67" creationId="{4709E541-6C47-4DAD-9D12-55238511F77C}"/>
          </ac:spMkLst>
        </pc:spChg>
        <pc:spChg chg="mod">
          <ac:chgData name="ESTEBAN CARNUCCIO" userId="c3264e5c-2653-4344-b673-ed77aafc2c20" providerId="ADAL" clId="{12ACC94D-6E0F-40D2-8398-4F3A19EB7B48}" dt="2023-03-03T19:04:09.963" v="140" actId="207"/>
          <ac:spMkLst>
            <pc:docMk/>
            <pc:sldMk cId="2566095773" sldId="440"/>
            <ac:spMk id="70" creationId="{2256763A-7C1A-4BD6-9F8A-BC187AD9C3A6}"/>
          </ac:spMkLst>
        </pc:spChg>
      </pc:sldChg>
      <pc:sldChg chg="modSp">
        <pc:chgData name="ESTEBAN CARNUCCIO" userId="c3264e5c-2653-4344-b673-ed77aafc2c20" providerId="ADAL" clId="{12ACC94D-6E0F-40D2-8398-4F3A19EB7B48}" dt="2023-03-03T19:05:12.740" v="158" actId="207"/>
        <pc:sldMkLst>
          <pc:docMk/>
          <pc:sldMk cId="3757822368" sldId="441"/>
        </pc:sldMkLst>
        <pc:spChg chg="mod">
          <ac:chgData name="ESTEBAN CARNUCCIO" userId="c3264e5c-2653-4344-b673-ed77aafc2c20" providerId="ADAL" clId="{12ACC94D-6E0F-40D2-8398-4F3A19EB7B48}" dt="2023-03-03T19:05:05.619" v="156" actId="207"/>
          <ac:spMkLst>
            <pc:docMk/>
            <pc:sldMk cId="3757822368" sldId="441"/>
            <ac:spMk id="162" creationId="{BF2A0A55-048D-4B5A-912C-CEBC54A1BA2F}"/>
          </ac:spMkLst>
        </pc:spChg>
        <pc:spChg chg="mod">
          <ac:chgData name="ESTEBAN CARNUCCIO" userId="c3264e5c-2653-4344-b673-ed77aafc2c20" providerId="ADAL" clId="{12ACC94D-6E0F-40D2-8398-4F3A19EB7B48}" dt="2023-03-03T19:05:08.844" v="157" actId="207"/>
          <ac:spMkLst>
            <pc:docMk/>
            <pc:sldMk cId="3757822368" sldId="441"/>
            <ac:spMk id="163" creationId="{6B346229-67FD-4A3F-A54D-AF384C1611B2}"/>
          </ac:spMkLst>
        </pc:spChg>
        <pc:spChg chg="mod">
          <ac:chgData name="ESTEBAN CARNUCCIO" userId="c3264e5c-2653-4344-b673-ed77aafc2c20" providerId="ADAL" clId="{12ACC94D-6E0F-40D2-8398-4F3A19EB7B48}" dt="2023-03-03T19:05:12.740" v="158" actId="207"/>
          <ac:spMkLst>
            <pc:docMk/>
            <pc:sldMk cId="3757822368" sldId="441"/>
            <ac:spMk id="164" creationId="{5D785895-A989-4508-913D-A321C0E80309}"/>
          </ac:spMkLst>
        </pc:spChg>
      </pc:sldChg>
      <pc:sldChg chg="modSp">
        <pc:chgData name="ESTEBAN CARNUCCIO" userId="c3264e5c-2653-4344-b673-ed77aafc2c20" providerId="ADAL" clId="{12ACC94D-6E0F-40D2-8398-4F3A19EB7B48}" dt="2023-03-03T19:05:34.902" v="162" actId="207"/>
        <pc:sldMkLst>
          <pc:docMk/>
          <pc:sldMk cId="2399683074" sldId="443"/>
        </pc:sldMkLst>
        <pc:spChg chg="mod">
          <ac:chgData name="ESTEBAN CARNUCCIO" userId="c3264e5c-2653-4344-b673-ed77aafc2c20" providerId="ADAL" clId="{12ACC94D-6E0F-40D2-8398-4F3A19EB7B48}" dt="2023-03-03T19:05:34.902" v="162" actId="207"/>
          <ac:spMkLst>
            <pc:docMk/>
            <pc:sldMk cId="2399683074" sldId="443"/>
            <ac:spMk id="46" creationId="{35306D12-4DD3-45C3-97E1-351D75DD17B8}"/>
          </ac:spMkLst>
        </pc:spChg>
        <pc:spChg chg="mod">
          <ac:chgData name="ESTEBAN CARNUCCIO" userId="c3264e5c-2653-4344-b673-ed77aafc2c20" providerId="ADAL" clId="{12ACC94D-6E0F-40D2-8398-4F3A19EB7B48}" dt="2023-03-03T19:05:32.006" v="161" actId="207"/>
          <ac:spMkLst>
            <pc:docMk/>
            <pc:sldMk cId="2399683074" sldId="443"/>
            <ac:spMk id="47" creationId="{C3B0A676-3BA3-4406-9C54-E37FBA96E362}"/>
          </ac:spMkLst>
        </pc:spChg>
        <pc:spChg chg="mod">
          <ac:chgData name="ESTEBAN CARNUCCIO" userId="c3264e5c-2653-4344-b673-ed77aafc2c20" providerId="ADAL" clId="{12ACC94D-6E0F-40D2-8398-4F3A19EB7B48}" dt="2023-03-03T19:05:29.234" v="160" actId="207"/>
          <ac:spMkLst>
            <pc:docMk/>
            <pc:sldMk cId="2399683074" sldId="443"/>
            <ac:spMk id="48" creationId="{6DAB040A-EEA2-4678-A3AA-6C9F357E5BBC}"/>
          </ac:spMkLst>
        </pc:spChg>
      </pc:sldChg>
      <pc:sldChg chg="modSp mod">
        <pc:chgData name="ESTEBAN CARNUCCIO" userId="c3264e5c-2653-4344-b673-ed77aafc2c20" providerId="ADAL" clId="{12ACC94D-6E0F-40D2-8398-4F3A19EB7B48}" dt="2023-03-03T19:06:34.769" v="170" actId="207"/>
        <pc:sldMkLst>
          <pc:docMk/>
          <pc:sldMk cId="3883364574" sldId="445"/>
        </pc:sldMkLst>
        <pc:spChg chg="mod">
          <ac:chgData name="ESTEBAN CARNUCCIO" userId="c3264e5c-2653-4344-b673-ed77aafc2c20" providerId="ADAL" clId="{12ACC94D-6E0F-40D2-8398-4F3A19EB7B48}" dt="2023-03-03T19:06:28.229" v="168" actId="207"/>
          <ac:spMkLst>
            <pc:docMk/>
            <pc:sldMk cId="3883364574" sldId="445"/>
            <ac:spMk id="71" creationId="{B747E2EE-27B7-4ACD-B634-D0EE5DA3E7D5}"/>
          </ac:spMkLst>
        </pc:spChg>
        <pc:spChg chg="mod">
          <ac:chgData name="ESTEBAN CARNUCCIO" userId="c3264e5c-2653-4344-b673-ed77aafc2c20" providerId="ADAL" clId="{12ACC94D-6E0F-40D2-8398-4F3A19EB7B48}" dt="2023-03-03T19:06:31.781" v="169" actId="207"/>
          <ac:spMkLst>
            <pc:docMk/>
            <pc:sldMk cId="3883364574" sldId="445"/>
            <ac:spMk id="72" creationId="{F6D287E7-C165-4B78-A452-F4E2F5AA35A0}"/>
          </ac:spMkLst>
        </pc:spChg>
        <pc:spChg chg="mod">
          <ac:chgData name="ESTEBAN CARNUCCIO" userId="c3264e5c-2653-4344-b673-ed77aafc2c20" providerId="ADAL" clId="{12ACC94D-6E0F-40D2-8398-4F3A19EB7B48}" dt="2023-03-03T19:06:34.769" v="170" actId="207"/>
          <ac:spMkLst>
            <pc:docMk/>
            <pc:sldMk cId="3883364574" sldId="445"/>
            <ac:spMk id="73" creationId="{1D63CCA9-7959-4AA0-B6C4-260C4EC3E3C8}"/>
          </ac:spMkLst>
        </pc:spChg>
      </pc:sldChg>
      <pc:sldChg chg="modSp mod">
        <pc:chgData name="ESTEBAN CARNUCCIO" userId="c3264e5c-2653-4344-b673-ed77aafc2c20" providerId="ADAL" clId="{12ACC94D-6E0F-40D2-8398-4F3A19EB7B48}" dt="2023-03-03T19:07:58.431" v="182" actId="207"/>
        <pc:sldMkLst>
          <pc:docMk/>
          <pc:sldMk cId="744456027" sldId="446"/>
        </pc:sldMkLst>
        <pc:spChg chg="mod">
          <ac:chgData name="ESTEBAN CARNUCCIO" userId="c3264e5c-2653-4344-b673-ed77aafc2c20" providerId="ADAL" clId="{12ACC94D-6E0F-40D2-8398-4F3A19EB7B48}" dt="2023-03-03T19:07:52.013" v="180" actId="207"/>
          <ac:spMkLst>
            <pc:docMk/>
            <pc:sldMk cId="744456027" sldId="446"/>
            <ac:spMk id="135" creationId="{44F0C309-DBB0-4602-A2FC-98D5FFC2CBCA}"/>
          </ac:spMkLst>
        </pc:spChg>
        <pc:spChg chg="mod">
          <ac:chgData name="ESTEBAN CARNUCCIO" userId="c3264e5c-2653-4344-b673-ed77aafc2c20" providerId="ADAL" clId="{12ACC94D-6E0F-40D2-8398-4F3A19EB7B48}" dt="2023-03-03T19:07:54.881" v="181" actId="207"/>
          <ac:spMkLst>
            <pc:docMk/>
            <pc:sldMk cId="744456027" sldId="446"/>
            <ac:spMk id="136" creationId="{0CE7D9AC-883D-4983-8785-A524EFA83D96}"/>
          </ac:spMkLst>
        </pc:spChg>
        <pc:spChg chg="mod">
          <ac:chgData name="ESTEBAN CARNUCCIO" userId="c3264e5c-2653-4344-b673-ed77aafc2c20" providerId="ADAL" clId="{12ACC94D-6E0F-40D2-8398-4F3A19EB7B48}" dt="2023-03-03T19:07:58.431" v="182" actId="207"/>
          <ac:spMkLst>
            <pc:docMk/>
            <pc:sldMk cId="744456027" sldId="446"/>
            <ac:spMk id="137" creationId="{6DEA7679-4605-4256-940E-07D19A77867D}"/>
          </ac:spMkLst>
        </pc:spChg>
      </pc:sldChg>
      <pc:sldChg chg="add">
        <pc:chgData name="ESTEBAN CARNUCCIO" userId="c3264e5c-2653-4344-b673-ed77aafc2c20" providerId="ADAL" clId="{12ACC94D-6E0F-40D2-8398-4F3A19EB7B48}" dt="2023-03-03T19:32:53.516" v="271"/>
        <pc:sldMkLst>
          <pc:docMk/>
          <pc:sldMk cId="1943101525" sldId="452"/>
        </pc:sldMkLst>
      </pc:sldChg>
      <pc:sldChg chg="add">
        <pc:chgData name="ESTEBAN CARNUCCIO" userId="c3264e5c-2653-4344-b673-ed77aafc2c20" providerId="ADAL" clId="{12ACC94D-6E0F-40D2-8398-4F3A19EB7B48}" dt="2023-03-03T19:32:53.516" v="271"/>
        <pc:sldMkLst>
          <pc:docMk/>
          <pc:sldMk cId="1889146916" sldId="454"/>
        </pc:sldMkLst>
      </pc:sldChg>
      <pc:sldChg chg="add del">
        <pc:chgData name="ESTEBAN CARNUCCIO" userId="c3264e5c-2653-4344-b673-ed77aafc2c20" providerId="ADAL" clId="{12ACC94D-6E0F-40D2-8398-4F3A19EB7B48}" dt="2023-03-03T19:37:17.269" v="343" actId="47"/>
        <pc:sldMkLst>
          <pc:docMk/>
          <pc:sldMk cId="903438289" sldId="457"/>
        </pc:sldMkLst>
      </pc:sldChg>
      <pc:sldChg chg="add del">
        <pc:chgData name="ESTEBAN CARNUCCIO" userId="c3264e5c-2653-4344-b673-ed77aafc2c20" providerId="ADAL" clId="{12ACC94D-6E0F-40D2-8398-4F3A19EB7B48}" dt="2023-03-03T19:37:17.269" v="343" actId="47"/>
        <pc:sldMkLst>
          <pc:docMk/>
          <pc:sldMk cId="73690649" sldId="458"/>
        </pc:sldMkLst>
      </pc:sldChg>
      <pc:sldChg chg="add del">
        <pc:chgData name="ESTEBAN CARNUCCIO" userId="c3264e5c-2653-4344-b673-ed77aafc2c20" providerId="ADAL" clId="{12ACC94D-6E0F-40D2-8398-4F3A19EB7B48}" dt="2023-03-03T19:37:17.269" v="343" actId="47"/>
        <pc:sldMkLst>
          <pc:docMk/>
          <pc:sldMk cId="3824515115" sldId="459"/>
        </pc:sldMkLst>
      </pc:sldChg>
      <pc:sldChg chg="add del">
        <pc:chgData name="ESTEBAN CARNUCCIO" userId="c3264e5c-2653-4344-b673-ed77aafc2c20" providerId="ADAL" clId="{12ACC94D-6E0F-40D2-8398-4F3A19EB7B48}" dt="2023-03-03T19:37:17.269" v="343" actId="47"/>
        <pc:sldMkLst>
          <pc:docMk/>
          <pc:sldMk cId="977198601" sldId="460"/>
        </pc:sldMkLst>
      </pc:sldChg>
      <pc:sldChg chg="add del">
        <pc:chgData name="ESTEBAN CARNUCCIO" userId="c3264e5c-2653-4344-b673-ed77aafc2c20" providerId="ADAL" clId="{12ACC94D-6E0F-40D2-8398-4F3A19EB7B48}" dt="2023-03-03T19:37:17.269" v="343" actId="47"/>
        <pc:sldMkLst>
          <pc:docMk/>
          <pc:sldMk cId="168118109" sldId="461"/>
        </pc:sldMkLst>
      </pc:sldChg>
      <pc:sldChg chg="add del">
        <pc:chgData name="ESTEBAN CARNUCCIO" userId="c3264e5c-2653-4344-b673-ed77aafc2c20" providerId="ADAL" clId="{12ACC94D-6E0F-40D2-8398-4F3A19EB7B48}" dt="2023-03-03T19:37:17.269" v="343" actId="47"/>
        <pc:sldMkLst>
          <pc:docMk/>
          <pc:sldMk cId="2841443479" sldId="462"/>
        </pc:sldMkLst>
      </pc:sldChg>
      <pc:sldChg chg="add del">
        <pc:chgData name="ESTEBAN CARNUCCIO" userId="c3264e5c-2653-4344-b673-ed77aafc2c20" providerId="ADAL" clId="{12ACC94D-6E0F-40D2-8398-4F3A19EB7B48}" dt="2023-03-03T19:37:17.269" v="343" actId="47"/>
        <pc:sldMkLst>
          <pc:docMk/>
          <pc:sldMk cId="735671666" sldId="463"/>
        </pc:sldMkLst>
      </pc:sldChg>
      <pc:sldChg chg="modSp add del mod">
        <pc:chgData name="ESTEBAN CARNUCCIO" userId="c3264e5c-2653-4344-b673-ed77aafc2c20" providerId="ADAL" clId="{12ACC94D-6E0F-40D2-8398-4F3A19EB7B48}" dt="2023-03-03T19:28:19.851" v="269" actId="47"/>
        <pc:sldMkLst>
          <pc:docMk/>
          <pc:sldMk cId="4084245269" sldId="478"/>
        </pc:sldMkLst>
        <pc:spChg chg="mod">
          <ac:chgData name="ESTEBAN CARNUCCIO" userId="c3264e5c-2653-4344-b673-ed77aafc2c20" providerId="ADAL" clId="{12ACC94D-6E0F-40D2-8398-4F3A19EB7B48}" dt="2023-03-03T19:26:58.754" v="259" actId="207"/>
          <ac:spMkLst>
            <pc:docMk/>
            <pc:sldMk cId="4084245269" sldId="478"/>
            <ac:spMk id="5" creationId="{00000000-0000-0000-0000-000000000000}"/>
          </ac:spMkLst>
        </pc:spChg>
      </pc:sldChg>
      <pc:sldChg chg="modSp add del mod">
        <pc:chgData name="ESTEBAN CARNUCCIO" userId="c3264e5c-2653-4344-b673-ed77aafc2c20" providerId="ADAL" clId="{12ACC94D-6E0F-40D2-8398-4F3A19EB7B48}" dt="2023-03-03T19:28:19.851" v="269" actId="47"/>
        <pc:sldMkLst>
          <pc:docMk/>
          <pc:sldMk cId="891293931" sldId="480"/>
        </pc:sldMkLst>
        <pc:spChg chg="mod">
          <ac:chgData name="ESTEBAN CARNUCCIO" userId="c3264e5c-2653-4344-b673-ed77aafc2c20" providerId="ADAL" clId="{12ACC94D-6E0F-40D2-8398-4F3A19EB7B48}" dt="2023-03-03T19:26:07.545" v="255" actId="207"/>
          <ac:spMkLst>
            <pc:docMk/>
            <pc:sldMk cId="891293931" sldId="480"/>
            <ac:spMk id="5" creationId="{00000000-0000-0000-0000-000000000000}"/>
          </ac:spMkLst>
        </pc:spChg>
      </pc:sldChg>
      <pc:sldChg chg="modSp add del mod">
        <pc:chgData name="ESTEBAN CARNUCCIO" userId="c3264e5c-2653-4344-b673-ed77aafc2c20" providerId="ADAL" clId="{12ACC94D-6E0F-40D2-8398-4F3A19EB7B48}" dt="2023-03-03T19:28:19.851" v="269" actId="47"/>
        <pc:sldMkLst>
          <pc:docMk/>
          <pc:sldMk cId="3186744923" sldId="481"/>
        </pc:sldMkLst>
        <pc:spChg chg="mod">
          <ac:chgData name="ESTEBAN CARNUCCIO" userId="c3264e5c-2653-4344-b673-ed77aafc2c20" providerId="ADAL" clId="{12ACC94D-6E0F-40D2-8398-4F3A19EB7B48}" dt="2023-03-03T19:26:11.429" v="256" actId="207"/>
          <ac:spMkLst>
            <pc:docMk/>
            <pc:sldMk cId="3186744923" sldId="481"/>
            <ac:spMk id="5" creationId="{00000000-0000-0000-0000-000000000000}"/>
          </ac:spMkLst>
        </pc:spChg>
      </pc:sldChg>
      <pc:sldChg chg="modSp add del mod">
        <pc:chgData name="ESTEBAN CARNUCCIO" userId="c3264e5c-2653-4344-b673-ed77aafc2c20" providerId="ADAL" clId="{12ACC94D-6E0F-40D2-8398-4F3A19EB7B48}" dt="2023-03-03T19:28:19.851" v="269" actId="47"/>
        <pc:sldMkLst>
          <pc:docMk/>
          <pc:sldMk cId="3062337316" sldId="482"/>
        </pc:sldMkLst>
        <pc:spChg chg="mod">
          <ac:chgData name="ESTEBAN CARNUCCIO" userId="c3264e5c-2653-4344-b673-ed77aafc2c20" providerId="ADAL" clId="{12ACC94D-6E0F-40D2-8398-4F3A19EB7B48}" dt="2023-03-03T19:26:16.671" v="257" actId="207"/>
          <ac:spMkLst>
            <pc:docMk/>
            <pc:sldMk cId="3062337316" sldId="482"/>
            <ac:spMk id="5" creationId="{00000000-0000-0000-0000-000000000000}"/>
          </ac:spMkLst>
        </pc:spChg>
      </pc:sldChg>
      <pc:sldChg chg="modSp add del mod">
        <pc:chgData name="ESTEBAN CARNUCCIO" userId="c3264e5c-2653-4344-b673-ed77aafc2c20" providerId="ADAL" clId="{12ACC94D-6E0F-40D2-8398-4F3A19EB7B48}" dt="2023-03-03T19:28:19.851" v="269" actId="47"/>
        <pc:sldMkLst>
          <pc:docMk/>
          <pc:sldMk cId="2862748609" sldId="484"/>
        </pc:sldMkLst>
        <pc:spChg chg="mod">
          <ac:chgData name="ESTEBAN CARNUCCIO" userId="c3264e5c-2653-4344-b673-ed77aafc2c20" providerId="ADAL" clId="{12ACC94D-6E0F-40D2-8398-4F3A19EB7B48}" dt="2023-03-03T19:27:07.106" v="260" actId="207"/>
          <ac:spMkLst>
            <pc:docMk/>
            <pc:sldMk cId="2862748609" sldId="484"/>
            <ac:spMk id="5" creationId="{00000000-0000-0000-0000-000000000000}"/>
          </ac:spMkLst>
        </pc:spChg>
      </pc:sldChg>
      <pc:sldChg chg="modSp add del mod">
        <pc:chgData name="ESTEBAN CARNUCCIO" userId="c3264e5c-2653-4344-b673-ed77aafc2c20" providerId="ADAL" clId="{12ACC94D-6E0F-40D2-8398-4F3A19EB7B48}" dt="2023-03-03T19:28:19.851" v="269" actId="47"/>
        <pc:sldMkLst>
          <pc:docMk/>
          <pc:sldMk cId="4235825583" sldId="485"/>
        </pc:sldMkLst>
        <pc:spChg chg="mod">
          <ac:chgData name="ESTEBAN CARNUCCIO" userId="c3264e5c-2653-4344-b673-ed77aafc2c20" providerId="ADAL" clId="{12ACC94D-6E0F-40D2-8398-4F3A19EB7B48}" dt="2023-03-03T19:27:11.905" v="261" actId="207"/>
          <ac:spMkLst>
            <pc:docMk/>
            <pc:sldMk cId="4235825583" sldId="485"/>
            <ac:spMk id="5" creationId="{00000000-0000-0000-0000-000000000000}"/>
          </ac:spMkLst>
        </pc:spChg>
      </pc:sldChg>
      <pc:sldChg chg="modSp add del mod">
        <pc:chgData name="ESTEBAN CARNUCCIO" userId="c3264e5c-2653-4344-b673-ed77aafc2c20" providerId="ADAL" clId="{12ACC94D-6E0F-40D2-8398-4F3A19EB7B48}" dt="2023-03-03T19:28:19.851" v="269" actId="47"/>
        <pc:sldMkLst>
          <pc:docMk/>
          <pc:sldMk cId="1459245204" sldId="486"/>
        </pc:sldMkLst>
        <pc:spChg chg="mod">
          <ac:chgData name="ESTEBAN CARNUCCIO" userId="c3264e5c-2653-4344-b673-ed77aafc2c20" providerId="ADAL" clId="{12ACC94D-6E0F-40D2-8398-4F3A19EB7B48}" dt="2023-03-03T19:27:20.912" v="263" actId="207"/>
          <ac:spMkLst>
            <pc:docMk/>
            <pc:sldMk cId="1459245204" sldId="486"/>
            <ac:spMk id="5" creationId="{00000000-0000-0000-0000-000000000000}"/>
          </ac:spMkLst>
        </pc:spChg>
      </pc:sldChg>
      <pc:sldChg chg="modSp add del mod">
        <pc:chgData name="ESTEBAN CARNUCCIO" userId="c3264e5c-2653-4344-b673-ed77aafc2c20" providerId="ADAL" clId="{12ACC94D-6E0F-40D2-8398-4F3A19EB7B48}" dt="2023-03-03T19:28:19.851" v="269" actId="47"/>
        <pc:sldMkLst>
          <pc:docMk/>
          <pc:sldMk cId="3193757056" sldId="488"/>
        </pc:sldMkLst>
        <pc:spChg chg="mod">
          <ac:chgData name="ESTEBAN CARNUCCIO" userId="c3264e5c-2653-4344-b673-ed77aafc2c20" providerId="ADAL" clId="{12ACC94D-6E0F-40D2-8398-4F3A19EB7B48}" dt="2023-03-03T19:27:35.076" v="266" actId="207"/>
          <ac:spMkLst>
            <pc:docMk/>
            <pc:sldMk cId="3193757056" sldId="488"/>
            <ac:spMk id="5" creationId="{00000000-0000-0000-0000-000000000000}"/>
          </ac:spMkLst>
        </pc:spChg>
      </pc:sldChg>
      <pc:sldChg chg="modSp add del mod">
        <pc:chgData name="ESTEBAN CARNUCCIO" userId="c3264e5c-2653-4344-b673-ed77aafc2c20" providerId="ADAL" clId="{12ACC94D-6E0F-40D2-8398-4F3A19EB7B48}" dt="2023-03-03T19:28:19.851" v="269" actId="47"/>
        <pc:sldMkLst>
          <pc:docMk/>
          <pc:sldMk cId="3064567553" sldId="493"/>
        </pc:sldMkLst>
        <pc:spChg chg="mod">
          <ac:chgData name="ESTEBAN CARNUCCIO" userId="c3264e5c-2653-4344-b673-ed77aafc2c20" providerId="ADAL" clId="{12ACC94D-6E0F-40D2-8398-4F3A19EB7B48}" dt="2023-03-03T19:27:40.685" v="267" actId="207"/>
          <ac:spMkLst>
            <pc:docMk/>
            <pc:sldMk cId="3064567553" sldId="493"/>
            <ac:spMk id="5" creationId="{00000000-0000-0000-0000-000000000000}"/>
          </ac:spMkLst>
        </pc:spChg>
      </pc:sldChg>
      <pc:sldChg chg="add">
        <pc:chgData name="ESTEBAN CARNUCCIO" userId="c3264e5c-2653-4344-b673-ed77aafc2c20" providerId="ADAL" clId="{12ACC94D-6E0F-40D2-8398-4F3A19EB7B48}" dt="2023-03-03T19:17:52.811" v="247"/>
        <pc:sldMkLst>
          <pc:docMk/>
          <pc:sldMk cId="1903812264" sldId="500"/>
        </pc:sldMkLst>
      </pc:sldChg>
      <pc:sldChg chg="add del">
        <pc:chgData name="ESTEBAN CARNUCCIO" userId="c3264e5c-2653-4344-b673-ed77aafc2c20" providerId="ADAL" clId="{12ACC94D-6E0F-40D2-8398-4F3A19EB7B48}" dt="2023-03-03T19:37:17.269" v="343" actId="47"/>
        <pc:sldMkLst>
          <pc:docMk/>
          <pc:sldMk cId="2082678281" sldId="508"/>
        </pc:sldMkLst>
      </pc:sldChg>
      <pc:sldChg chg="modSp">
        <pc:chgData name="ESTEBAN CARNUCCIO" userId="c3264e5c-2653-4344-b673-ed77aafc2c20" providerId="ADAL" clId="{12ACC94D-6E0F-40D2-8398-4F3A19EB7B48}" dt="2023-03-03T19:14:23.407" v="224" actId="207"/>
        <pc:sldMkLst>
          <pc:docMk/>
          <pc:sldMk cId="2900929807" sldId="509"/>
        </pc:sldMkLst>
        <pc:spChg chg="mod">
          <ac:chgData name="ESTEBAN CARNUCCIO" userId="c3264e5c-2653-4344-b673-ed77aafc2c20" providerId="ADAL" clId="{12ACC94D-6E0F-40D2-8398-4F3A19EB7B48}" dt="2023-03-03T19:14:11.627" v="222" actId="207"/>
          <ac:spMkLst>
            <pc:docMk/>
            <pc:sldMk cId="2900929807" sldId="509"/>
            <ac:spMk id="9" creationId="{939A355F-4BE2-419C-A73C-340E348DDFAA}"/>
          </ac:spMkLst>
        </pc:spChg>
        <pc:spChg chg="mod">
          <ac:chgData name="ESTEBAN CARNUCCIO" userId="c3264e5c-2653-4344-b673-ed77aafc2c20" providerId="ADAL" clId="{12ACC94D-6E0F-40D2-8398-4F3A19EB7B48}" dt="2023-03-03T19:14:17.601" v="223" actId="207"/>
          <ac:spMkLst>
            <pc:docMk/>
            <pc:sldMk cId="2900929807" sldId="509"/>
            <ac:spMk id="10" creationId="{917FF188-462A-4215-BCCC-42D6A2EA5927}"/>
          </ac:spMkLst>
        </pc:spChg>
        <pc:spChg chg="mod">
          <ac:chgData name="ESTEBAN CARNUCCIO" userId="c3264e5c-2653-4344-b673-ed77aafc2c20" providerId="ADAL" clId="{12ACC94D-6E0F-40D2-8398-4F3A19EB7B48}" dt="2023-03-03T19:14:06.304" v="221" actId="207"/>
          <ac:spMkLst>
            <pc:docMk/>
            <pc:sldMk cId="2900929807" sldId="509"/>
            <ac:spMk id="11" creationId="{A992AB5F-7F29-41AA-8FA1-42FA679ED0E4}"/>
          </ac:spMkLst>
        </pc:spChg>
        <pc:spChg chg="mod">
          <ac:chgData name="ESTEBAN CARNUCCIO" userId="c3264e5c-2653-4344-b673-ed77aafc2c20" providerId="ADAL" clId="{12ACC94D-6E0F-40D2-8398-4F3A19EB7B48}" dt="2023-03-03T19:14:23.407" v="224" actId="207"/>
          <ac:spMkLst>
            <pc:docMk/>
            <pc:sldMk cId="2900929807" sldId="509"/>
            <ac:spMk id="12" creationId="{1015003B-FEC7-478D-A756-7D5801B8F95A}"/>
          </ac:spMkLst>
        </pc:spChg>
      </pc:sldChg>
      <pc:sldChg chg="add">
        <pc:chgData name="ESTEBAN CARNUCCIO" userId="c3264e5c-2653-4344-b673-ed77aafc2c20" providerId="ADAL" clId="{12ACC94D-6E0F-40D2-8398-4F3A19EB7B48}" dt="2023-03-03T19:32:53.516" v="271"/>
        <pc:sldMkLst>
          <pc:docMk/>
          <pc:sldMk cId="4063285526" sldId="510"/>
        </pc:sldMkLst>
      </pc:sldChg>
      <pc:sldChg chg="modSp mod">
        <pc:chgData name="ESTEBAN CARNUCCIO" userId="c3264e5c-2653-4344-b673-ed77aafc2c20" providerId="ADAL" clId="{12ACC94D-6E0F-40D2-8398-4F3A19EB7B48}" dt="2023-03-03T19:05:54.504" v="164" actId="207"/>
        <pc:sldMkLst>
          <pc:docMk/>
          <pc:sldMk cId="1393884300" sldId="511"/>
        </pc:sldMkLst>
        <pc:spChg chg="mod">
          <ac:chgData name="ESTEBAN CARNUCCIO" userId="c3264e5c-2653-4344-b673-ed77aafc2c20" providerId="ADAL" clId="{12ACC94D-6E0F-40D2-8398-4F3A19EB7B48}" dt="2023-03-03T19:05:54.504" v="164" actId="207"/>
          <ac:spMkLst>
            <pc:docMk/>
            <pc:sldMk cId="1393884300" sldId="511"/>
            <ac:spMk id="6" creationId="{26DC6A61-B3BB-48FF-827E-66045A1D7A50}"/>
          </ac:spMkLst>
        </pc:spChg>
        <pc:spChg chg="mod">
          <ac:chgData name="ESTEBAN CARNUCCIO" userId="c3264e5c-2653-4344-b673-ed77aafc2c20" providerId="ADAL" clId="{12ACC94D-6E0F-40D2-8398-4F3A19EB7B48}" dt="2023-03-03T19:05:46.954" v="163" actId="207"/>
          <ac:spMkLst>
            <pc:docMk/>
            <pc:sldMk cId="1393884300" sldId="511"/>
            <ac:spMk id="8" creationId="{326AC92F-7BE1-421A-B043-19E9861E7D3F}"/>
          </ac:spMkLst>
        </pc:spChg>
      </pc:sldChg>
      <pc:sldChg chg="modSp mod">
        <pc:chgData name="ESTEBAN CARNUCCIO" userId="c3264e5c-2653-4344-b673-ed77aafc2c20" providerId="ADAL" clId="{12ACC94D-6E0F-40D2-8398-4F3A19EB7B48}" dt="2023-03-03T19:10:13.828" v="192" actId="3062"/>
        <pc:sldMkLst>
          <pc:docMk/>
          <pc:sldMk cId="3299769497" sldId="513"/>
        </pc:sldMkLst>
        <pc:spChg chg="mod">
          <ac:chgData name="ESTEBAN CARNUCCIO" userId="c3264e5c-2653-4344-b673-ed77aafc2c20" providerId="ADAL" clId="{12ACC94D-6E0F-40D2-8398-4F3A19EB7B48}" dt="2023-03-03T19:10:13.828" v="192" actId="3062"/>
          <ac:spMkLst>
            <pc:docMk/>
            <pc:sldMk cId="3299769497" sldId="513"/>
            <ac:spMk id="17" creationId="{E7E7A2FA-63C7-431B-80D3-575247CDFEBF}"/>
          </ac:spMkLst>
        </pc:spChg>
        <pc:spChg chg="mod">
          <ac:chgData name="ESTEBAN CARNUCCIO" userId="c3264e5c-2653-4344-b673-ed77aafc2c20" providerId="ADAL" clId="{12ACC94D-6E0F-40D2-8398-4F3A19EB7B48}" dt="2023-03-03T19:09:53.399" v="190" actId="207"/>
          <ac:spMkLst>
            <pc:docMk/>
            <pc:sldMk cId="3299769497" sldId="513"/>
            <ac:spMk id="22" creationId="{29C8B705-6948-430C-8132-40034CFF73DD}"/>
          </ac:spMkLst>
        </pc:spChg>
        <pc:spChg chg="mod">
          <ac:chgData name="ESTEBAN CARNUCCIO" userId="c3264e5c-2653-4344-b673-ed77aafc2c20" providerId="ADAL" clId="{12ACC94D-6E0F-40D2-8398-4F3A19EB7B48}" dt="2023-03-03T19:09:51.003" v="189" actId="207"/>
          <ac:spMkLst>
            <pc:docMk/>
            <pc:sldMk cId="3299769497" sldId="513"/>
            <ac:spMk id="46" creationId="{E3F684FD-AA26-4FBE-832B-3BFF8A37BB12}"/>
          </ac:spMkLst>
        </pc:spChg>
      </pc:sldChg>
      <pc:sldChg chg="modSp mod">
        <pc:chgData name="ESTEBAN CARNUCCIO" userId="c3264e5c-2653-4344-b673-ed77aafc2c20" providerId="ADAL" clId="{12ACC94D-6E0F-40D2-8398-4F3A19EB7B48}" dt="2023-03-03T19:16:30.151" v="242" actId="1035"/>
        <pc:sldMkLst>
          <pc:docMk/>
          <pc:sldMk cId="2627275641" sldId="514"/>
        </pc:sldMkLst>
        <pc:spChg chg="mod">
          <ac:chgData name="ESTEBAN CARNUCCIO" userId="c3264e5c-2653-4344-b673-ed77aafc2c20" providerId="ADAL" clId="{12ACC94D-6E0F-40D2-8398-4F3A19EB7B48}" dt="2023-03-03T19:04:20.297" v="141" actId="207"/>
          <ac:spMkLst>
            <pc:docMk/>
            <pc:sldMk cId="2627275641" sldId="514"/>
            <ac:spMk id="14" creationId="{2267F9D7-085E-42D4-92C6-05FACA791076}"/>
          </ac:spMkLst>
        </pc:spChg>
        <pc:spChg chg="mod">
          <ac:chgData name="ESTEBAN CARNUCCIO" userId="c3264e5c-2653-4344-b673-ed77aafc2c20" providerId="ADAL" clId="{12ACC94D-6E0F-40D2-8398-4F3A19EB7B48}" dt="2023-03-03T19:04:23.186" v="142" actId="108"/>
          <ac:spMkLst>
            <pc:docMk/>
            <pc:sldMk cId="2627275641" sldId="514"/>
            <ac:spMk id="18" creationId="{E046B553-6832-4D1C-BBF7-E40E52461FC7}"/>
          </ac:spMkLst>
        </pc:spChg>
        <pc:spChg chg="mod">
          <ac:chgData name="ESTEBAN CARNUCCIO" userId="c3264e5c-2653-4344-b673-ed77aafc2c20" providerId="ADAL" clId="{12ACC94D-6E0F-40D2-8398-4F3A19EB7B48}" dt="2023-03-03T19:04:41.551" v="153" actId="207"/>
          <ac:spMkLst>
            <pc:docMk/>
            <pc:sldMk cId="2627275641" sldId="514"/>
            <ac:spMk id="41" creationId="{BE2D2A25-AD03-45B1-9899-2015E209EB67}"/>
          </ac:spMkLst>
        </pc:spChg>
        <pc:spChg chg="mod">
          <ac:chgData name="ESTEBAN CARNUCCIO" userId="c3264e5c-2653-4344-b673-ed77aafc2c20" providerId="ADAL" clId="{12ACC94D-6E0F-40D2-8398-4F3A19EB7B48}" dt="2023-03-03T19:04:45.802" v="154" actId="207"/>
          <ac:spMkLst>
            <pc:docMk/>
            <pc:sldMk cId="2627275641" sldId="514"/>
            <ac:spMk id="42" creationId="{BAB4A7BD-14A6-4B3A-8BA3-3365A06FC021}"/>
          </ac:spMkLst>
        </pc:spChg>
        <pc:spChg chg="mod">
          <ac:chgData name="ESTEBAN CARNUCCIO" userId="c3264e5c-2653-4344-b673-ed77aafc2c20" providerId="ADAL" clId="{12ACC94D-6E0F-40D2-8398-4F3A19EB7B48}" dt="2023-03-03T19:04:28.408" v="144" actId="27636"/>
          <ac:spMkLst>
            <pc:docMk/>
            <pc:sldMk cId="2627275641" sldId="514"/>
            <ac:spMk id="44" creationId="{D635B132-4477-4BA2-B618-90158CCBDB65}"/>
          </ac:spMkLst>
        </pc:spChg>
        <pc:picChg chg="mod">
          <ac:chgData name="ESTEBAN CARNUCCIO" userId="c3264e5c-2653-4344-b673-ed77aafc2c20" providerId="ADAL" clId="{12ACC94D-6E0F-40D2-8398-4F3A19EB7B48}" dt="2023-03-03T19:15:24.883" v="233" actId="1076"/>
          <ac:picMkLst>
            <pc:docMk/>
            <pc:sldMk cId="2627275641" sldId="514"/>
            <ac:picMk id="34" creationId="{55C05DCC-CD73-4247-8278-F8B7086DE4EE}"/>
          </ac:picMkLst>
        </pc:picChg>
        <pc:picChg chg="mod">
          <ac:chgData name="ESTEBAN CARNUCCIO" userId="c3264e5c-2653-4344-b673-ed77aafc2c20" providerId="ADAL" clId="{12ACC94D-6E0F-40D2-8398-4F3A19EB7B48}" dt="2023-03-03T19:16:30.151" v="242" actId="1035"/>
          <ac:picMkLst>
            <pc:docMk/>
            <pc:sldMk cId="2627275641" sldId="514"/>
            <ac:picMk id="4100" creationId="{1504C9CB-E326-46E9-8BB9-71222D00A8F4}"/>
          </ac:picMkLst>
        </pc:picChg>
      </pc:sldChg>
      <pc:sldChg chg="modSp mod">
        <pc:chgData name="ESTEBAN CARNUCCIO" userId="c3264e5c-2653-4344-b673-ed77aafc2c20" providerId="ADAL" clId="{12ACC94D-6E0F-40D2-8398-4F3A19EB7B48}" dt="2023-03-03T19:07:05.232" v="175" actId="207"/>
        <pc:sldMkLst>
          <pc:docMk/>
          <pc:sldMk cId="1977358005" sldId="515"/>
        </pc:sldMkLst>
        <pc:spChg chg="mod">
          <ac:chgData name="ESTEBAN CARNUCCIO" userId="c3264e5c-2653-4344-b673-ed77aafc2c20" providerId="ADAL" clId="{12ACC94D-6E0F-40D2-8398-4F3A19EB7B48}" dt="2023-03-03T19:06:46.316" v="172" actId="13822"/>
          <ac:spMkLst>
            <pc:docMk/>
            <pc:sldMk cId="1977358005" sldId="515"/>
            <ac:spMk id="3" creationId="{E6C14A44-C924-416C-86AD-5063DD202FA1}"/>
          </ac:spMkLst>
        </pc:spChg>
        <pc:spChg chg="mod">
          <ac:chgData name="ESTEBAN CARNUCCIO" userId="c3264e5c-2653-4344-b673-ed77aafc2c20" providerId="ADAL" clId="{12ACC94D-6E0F-40D2-8398-4F3A19EB7B48}" dt="2023-03-03T19:07:00.612" v="174" actId="207"/>
          <ac:spMkLst>
            <pc:docMk/>
            <pc:sldMk cId="1977358005" sldId="515"/>
            <ac:spMk id="46" creationId="{E3F684FD-AA26-4FBE-832B-3BFF8A37BB12}"/>
          </ac:spMkLst>
        </pc:spChg>
        <pc:spChg chg="mod">
          <ac:chgData name="ESTEBAN CARNUCCIO" userId="c3264e5c-2653-4344-b673-ed77aafc2c20" providerId="ADAL" clId="{12ACC94D-6E0F-40D2-8398-4F3A19EB7B48}" dt="2023-03-03T19:07:05.232" v="175" actId="207"/>
          <ac:spMkLst>
            <pc:docMk/>
            <pc:sldMk cId="1977358005" sldId="515"/>
            <ac:spMk id="55" creationId="{26C0F4E5-4ED4-4A20-A25F-2DE2DD708927}"/>
          </ac:spMkLst>
        </pc:spChg>
      </pc:sldChg>
      <pc:sldChg chg="del">
        <pc:chgData name="ESTEBAN CARNUCCIO" userId="c3264e5c-2653-4344-b673-ed77aafc2c20" providerId="ADAL" clId="{12ACC94D-6E0F-40D2-8398-4F3A19EB7B48}" dt="2023-03-03T19:37:26.063" v="344" actId="47"/>
        <pc:sldMkLst>
          <pc:docMk/>
          <pc:sldMk cId="1558494938" sldId="520"/>
        </pc:sldMkLst>
      </pc:sldChg>
      <pc:sldChg chg="modSp mod">
        <pc:chgData name="ESTEBAN CARNUCCIO" userId="c3264e5c-2653-4344-b673-ed77aafc2c20" providerId="ADAL" clId="{12ACC94D-6E0F-40D2-8398-4F3A19EB7B48}" dt="2023-03-03T19:09:28.286" v="187" actId="13822"/>
        <pc:sldMkLst>
          <pc:docMk/>
          <pc:sldMk cId="2749012125" sldId="523"/>
        </pc:sldMkLst>
        <pc:spChg chg="mod">
          <ac:chgData name="ESTEBAN CARNUCCIO" userId="c3264e5c-2653-4344-b673-ed77aafc2c20" providerId="ADAL" clId="{12ACC94D-6E0F-40D2-8398-4F3A19EB7B48}" dt="2023-03-03T19:09:28.286" v="187" actId="13822"/>
          <ac:spMkLst>
            <pc:docMk/>
            <pc:sldMk cId="2749012125" sldId="523"/>
            <ac:spMk id="3" creationId="{08F75168-C4CA-419D-A95E-726F2F335309}"/>
          </ac:spMkLst>
        </pc:spChg>
        <pc:spChg chg="mod">
          <ac:chgData name="ESTEBAN CARNUCCIO" userId="c3264e5c-2653-4344-b673-ed77aafc2c20" providerId="ADAL" clId="{12ACC94D-6E0F-40D2-8398-4F3A19EB7B48}" dt="2023-03-03T19:09:03.575" v="185" actId="207"/>
          <ac:spMkLst>
            <pc:docMk/>
            <pc:sldMk cId="2749012125" sldId="523"/>
            <ac:spMk id="9" creationId="{939A355F-4BE2-419C-A73C-340E348DDFAA}"/>
          </ac:spMkLst>
        </pc:spChg>
        <pc:spChg chg="mod">
          <ac:chgData name="ESTEBAN CARNUCCIO" userId="c3264e5c-2653-4344-b673-ed77aafc2c20" providerId="ADAL" clId="{12ACC94D-6E0F-40D2-8398-4F3A19EB7B48}" dt="2023-03-03T19:09:07.588" v="186" actId="207"/>
          <ac:spMkLst>
            <pc:docMk/>
            <pc:sldMk cId="2749012125" sldId="523"/>
            <ac:spMk id="10" creationId="{917FF188-462A-4215-BCCC-42D6A2EA5927}"/>
          </ac:spMkLst>
        </pc:spChg>
        <pc:spChg chg="mod">
          <ac:chgData name="ESTEBAN CARNUCCIO" userId="c3264e5c-2653-4344-b673-ed77aafc2c20" providerId="ADAL" clId="{12ACC94D-6E0F-40D2-8398-4F3A19EB7B48}" dt="2023-03-03T19:08:58.009" v="184" actId="207"/>
          <ac:spMkLst>
            <pc:docMk/>
            <pc:sldMk cId="2749012125" sldId="523"/>
            <ac:spMk id="15" creationId="{9FB5D105-7A12-4325-AA2D-5AB319124755}"/>
          </ac:spMkLst>
        </pc:spChg>
      </pc:sldChg>
      <pc:sldChg chg="modSp">
        <pc:chgData name="ESTEBAN CARNUCCIO" userId="c3264e5c-2653-4344-b673-ed77aafc2c20" providerId="ADAL" clId="{12ACC94D-6E0F-40D2-8398-4F3A19EB7B48}" dt="2023-03-03T19:06:11.003" v="167" actId="207"/>
        <pc:sldMkLst>
          <pc:docMk/>
          <pc:sldMk cId="4252146685" sldId="524"/>
        </pc:sldMkLst>
        <pc:spChg chg="mod">
          <ac:chgData name="ESTEBAN CARNUCCIO" userId="c3264e5c-2653-4344-b673-ed77aafc2c20" providerId="ADAL" clId="{12ACC94D-6E0F-40D2-8398-4F3A19EB7B48}" dt="2023-03-03T19:06:11.003" v="167" actId="207"/>
          <ac:spMkLst>
            <pc:docMk/>
            <pc:sldMk cId="4252146685" sldId="524"/>
            <ac:spMk id="25" creationId="{AC2B9828-8058-48AF-B9E8-68D9D4325402}"/>
          </ac:spMkLst>
        </pc:spChg>
        <pc:spChg chg="mod">
          <ac:chgData name="ESTEBAN CARNUCCIO" userId="c3264e5c-2653-4344-b673-ed77aafc2c20" providerId="ADAL" clId="{12ACC94D-6E0F-40D2-8398-4F3A19EB7B48}" dt="2023-03-03T19:06:01.635" v="165" actId="207"/>
          <ac:spMkLst>
            <pc:docMk/>
            <pc:sldMk cId="4252146685" sldId="524"/>
            <ac:spMk id="35" creationId="{8A74CE20-4F1D-497C-BA59-8DE123B3FA66}"/>
          </ac:spMkLst>
        </pc:spChg>
      </pc:sldChg>
      <pc:sldChg chg="modSp mod">
        <pc:chgData name="ESTEBAN CARNUCCIO" userId="c3264e5c-2653-4344-b673-ed77aafc2c20" providerId="ADAL" clId="{12ACC94D-6E0F-40D2-8398-4F3A19EB7B48}" dt="2023-03-03T19:13:22.224" v="219" actId="113"/>
        <pc:sldMkLst>
          <pc:docMk/>
          <pc:sldMk cId="1865203440" sldId="526"/>
        </pc:sldMkLst>
        <pc:spChg chg="mod">
          <ac:chgData name="ESTEBAN CARNUCCIO" userId="c3264e5c-2653-4344-b673-ed77aafc2c20" providerId="ADAL" clId="{12ACC94D-6E0F-40D2-8398-4F3A19EB7B48}" dt="2023-03-03T19:13:22.224" v="219" actId="113"/>
          <ac:spMkLst>
            <pc:docMk/>
            <pc:sldMk cId="1865203440" sldId="526"/>
            <ac:spMk id="20" creationId="{EF861D02-51C7-46A0-A32F-3F6894F66874}"/>
          </ac:spMkLst>
        </pc:spChg>
      </pc:sldChg>
      <pc:sldChg chg="modSp mod">
        <pc:chgData name="ESTEBAN CARNUCCIO" userId="c3264e5c-2653-4344-b673-ed77aafc2c20" providerId="ADAL" clId="{12ACC94D-6E0F-40D2-8398-4F3A19EB7B48}" dt="2023-03-03T19:07:34.174" v="179" actId="113"/>
        <pc:sldMkLst>
          <pc:docMk/>
          <pc:sldMk cId="1685897067" sldId="527"/>
        </pc:sldMkLst>
        <pc:spChg chg="mod">
          <ac:chgData name="ESTEBAN CARNUCCIO" userId="c3264e5c-2653-4344-b673-ed77aafc2c20" providerId="ADAL" clId="{12ACC94D-6E0F-40D2-8398-4F3A19EB7B48}" dt="2023-03-03T19:07:34.174" v="179" actId="113"/>
          <ac:spMkLst>
            <pc:docMk/>
            <pc:sldMk cId="1685897067" sldId="527"/>
            <ac:spMk id="60" creationId="{379D360D-845E-4E3D-A690-57D86CFB8BBC}"/>
          </ac:spMkLst>
        </pc:spChg>
      </pc:sldChg>
      <pc:sldChg chg="add del">
        <pc:chgData name="ESTEBAN CARNUCCIO" userId="c3264e5c-2653-4344-b673-ed77aafc2c20" providerId="ADAL" clId="{12ACC94D-6E0F-40D2-8398-4F3A19EB7B48}" dt="2023-03-03T19:40:35.029" v="352" actId="47"/>
        <pc:sldMkLst>
          <pc:docMk/>
          <pc:sldMk cId="2141784657" sldId="528"/>
        </pc:sldMkLst>
      </pc:sldChg>
      <pc:sldChg chg="modSp mod">
        <pc:chgData name="ESTEBAN CARNUCCIO" userId="c3264e5c-2653-4344-b673-ed77aafc2c20" providerId="ADAL" clId="{12ACC94D-6E0F-40D2-8398-4F3A19EB7B48}" dt="2023-03-03T19:12:34.120" v="214" actId="207"/>
        <pc:sldMkLst>
          <pc:docMk/>
          <pc:sldMk cId="2086148348" sldId="530"/>
        </pc:sldMkLst>
        <pc:spChg chg="mod">
          <ac:chgData name="ESTEBAN CARNUCCIO" userId="c3264e5c-2653-4344-b673-ed77aafc2c20" providerId="ADAL" clId="{12ACC94D-6E0F-40D2-8398-4F3A19EB7B48}" dt="2023-03-03T19:12:02.171" v="208" actId="13822"/>
          <ac:spMkLst>
            <pc:docMk/>
            <pc:sldMk cId="2086148348" sldId="530"/>
            <ac:spMk id="3" creationId="{08F75168-C4CA-419D-A95E-726F2F335309}"/>
          </ac:spMkLst>
        </pc:spChg>
        <pc:spChg chg="mod">
          <ac:chgData name="ESTEBAN CARNUCCIO" userId="c3264e5c-2653-4344-b673-ed77aafc2c20" providerId="ADAL" clId="{12ACC94D-6E0F-40D2-8398-4F3A19EB7B48}" dt="2023-03-03T19:12:15.852" v="209" actId="207"/>
          <ac:spMkLst>
            <pc:docMk/>
            <pc:sldMk cId="2086148348" sldId="530"/>
            <ac:spMk id="9" creationId="{939A355F-4BE2-419C-A73C-340E348DDFAA}"/>
          </ac:spMkLst>
        </pc:spChg>
        <pc:spChg chg="mod">
          <ac:chgData name="ESTEBAN CARNUCCIO" userId="c3264e5c-2653-4344-b673-ed77aafc2c20" providerId="ADAL" clId="{12ACC94D-6E0F-40D2-8398-4F3A19EB7B48}" dt="2023-03-03T19:12:25.840" v="212" actId="207"/>
          <ac:spMkLst>
            <pc:docMk/>
            <pc:sldMk cId="2086148348" sldId="530"/>
            <ac:spMk id="10" creationId="{917FF188-462A-4215-BCCC-42D6A2EA5927}"/>
          </ac:spMkLst>
        </pc:spChg>
        <pc:spChg chg="mod">
          <ac:chgData name="ESTEBAN CARNUCCIO" userId="c3264e5c-2653-4344-b673-ed77aafc2c20" providerId="ADAL" clId="{12ACC94D-6E0F-40D2-8398-4F3A19EB7B48}" dt="2023-03-03T19:12:34.120" v="214" actId="207"/>
          <ac:spMkLst>
            <pc:docMk/>
            <pc:sldMk cId="2086148348" sldId="530"/>
            <ac:spMk id="12" creationId="{1015003B-FEC7-478D-A756-7D5801B8F95A}"/>
          </ac:spMkLst>
        </pc:spChg>
        <pc:spChg chg="mod">
          <ac:chgData name="ESTEBAN CARNUCCIO" userId="c3264e5c-2653-4344-b673-ed77aafc2c20" providerId="ADAL" clId="{12ACC94D-6E0F-40D2-8398-4F3A19EB7B48}" dt="2023-03-03T19:03:16.278" v="133" actId="207"/>
          <ac:spMkLst>
            <pc:docMk/>
            <pc:sldMk cId="2086148348" sldId="530"/>
            <ac:spMk id="15" creationId="{9FB5D105-7A12-4325-AA2D-5AB319124755}"/>
          </ac:spMkLst>
        </pc:spChg>
        <pc:graphicFrameChg chg="mod modGraphic">
          <ac:chgData name="ESTEBAN CARNUCCIO" userId="c3264e5c-2653-4344-b673-ed77aafc2c20" providerId="ADAL" clId="{12ACC94D-6E0F-40D2-8398-4F3A19EB7B48}" dt="2023-03-03T19:12:21.394" v="211"/>
          <ac:graphicFrameMkLst>
            <pc:docMk/>
            <pc:sldMk cId="2086148348" sldId="530"/>
            <ac:graphicFrameMk id="8" creationId="{B7DA74E9-00DD-4B87-BC31-E31A6FE60FDB}"/>
          </ac:graphicFrameMkLst>
        </pc:graphicFrameChg>
      </pc:sldChg>
      <pc:sldChg chg="addSp delSp mod">
        <pc:chgData name="ESTEBAN CARNUCCIO" userId="c3264e5c-2653-4344-b673-ed77aafc2c20" providerId="ADAL" clId="{12ACC94D-6E0F-40D2-8398-4F3A19EB7B48}" dt="2023-03-03T19:15:24.506" v="232" actId="478"/>
        <pc:sldMkLst>
          <pc:docMk/>
          <pc:sldMk cId="1131833644" sldId="531"/>
        </pc:sldMkLst>
        <pc:cxnChg chg="add del">
          <ac:chgData name="ESTEBAN CARNUCCIO" userId="c3264e5c-2653-4344-b673-ed77aafc2c20" providerId="ADAL" clId="{12ACC94D-6E0F-40D2-8398-4F3A19EB7B48}" dt="2023-03-03T19:15:24.506" v="232" actId="478"/>
          <ac:cxnSpMkLst>
            <pc:docMk/>
            <pc:sldMk cId="1131833644" sldId="531"/>
            <ac:cxnSpMk id="4" creationId="{EF231B7C-3BC3-41C9-9356-CFD3773C404D}"/>
          </ac:cxnSpMkLst>
        </pc:cxnChg>
        <pc:cxnChg chg="del">
          <ac:chgData name="ESTEBAN CARNUCCIO" userId="c3264e5c-2653-4344-b673-ed77aafc2c20" providerId="ADAL" clId="{12ACC94D-6E0F-40D2-8398-4F3A19EB7B48}" dt="2023-03-03T19:14:40.111" v="226" actId="478"/>
          <ac:cxnSpMkLst>
            <pc:docMk/>
            <pc:sldMk cId="1131833644" sldId="531"/>
            <ac:cxnSpMk id="14" creationId="{922A24E0-C186-4A35-83FA-67DBB138989E}"/>
          </ac:cxnSpMkLst>
        </pc:cxnChg>
        <pc:cxnChg chg="add del">
          <ac:chgData name="ESTEBAN CARNUCCIO" userId="c3264e5c-2653-4344-b673-ed77aafc2c20" providerId="ADAL" clId="{12ACC94D-6E0F-40D2-8398-4F3A19EB7B48}" dt="2023-03-03T19:15:24.506" v="232" actId="478"/>
          <ac:cxnSpMkLst>
            <pc:docMk/>
            <pc:sldMk cId="1131833644" sldId="531"/>
            <ac:cxnSpMk id="20" creationId="{607FCF3D-512F-4122-86E3-E56C6EB43774}"/>
          </ac:cxnSpMkLst>
        </pc:cxnChg>
        <pc:cxnChg chg="del">
          <ac:chgData name="ESTEBAN CARNUCCIO" userId="c3264e5c-2653-4344-b673-ed77aafc2c20" providerId="ADAL" clId="{12ACC94D-6E0F-40D2-8398-4F3A19EB7B48}" dt="2023-03-03T19:14:38.133" v="225" actId="478"/>
          <ac:cxnSpMkLst>
            <pc:docMk/>
            <pc:sldMk cId="1131833644" sldId="531"/>
            <ac:cxnSpMk id="27" creationId="{F0DC55A6-1DD2-4257-9350-29BD5736C962}"/>
          </ac:cxnSpMkLst>
        </pc:cxnChg>
        <pc:cxnChg chg="del">
          <ac:chgData name="ESTEBAN CARNUCCIO" userId="c3264e5c-2653-4344-b673-ed77aafc2c20" providerId="ADAL" clId="{12ACC94D-6E0F-40D2-8398-4F3A19EB7B48}" dt="2023-03-03T19:14:44.070" v="227" actId="478"/>
          <ac:cxnSpMkLst>
            <pc:docMk/>
            <pc:sldMk cId="1131833644" sldId="531"/>
            <ac:cxnSpMk id="31" creationId="{19E521EF-F401-4BC1-AF48-F011982552E7}"/>
          </ac:cxnSpMkLst>
        </pc:cxnChg>
        <pc:cxnChg chg="del">
          <ac:chgData name="ESTEBAN CARNUCCIO" userId="c3264e5c-2653-4344-b673-ed77aafc2c20" providerId="ADAL" clId="{12ACC94D-6E0F-40D2-8398-4F3A19EB7B48}" dt="2023-03-03T19:14:44.070" v="227" actId="478"/>
          <ac:cxnSpMkLst>
            <pc:docMk/>
            <pc:sldMk cId="1131833644" sldId="531"/>
            <ac:cxnSpMk id="34" creationId="{632D399D-A02B-42E3-8A0B-F91BFB230DB7}"/>
          </ac:cxnSpMkLst>
        </pc:cxnChg>
        <pc:cxnChg chg="del">
          <ac:chgData name="ESTEBAN CARNUCCIO" userId="c3264e5c-2653-4344-b673-ed77aafc2c20" providerId="ADAL" clId="{12ACC94D-6E0F-40D2-8398-4F3A19EB7B48}" dt="2023-03-03T19:14:44.070" v="227" actId="478"/>
          <ac:cxnSpMkLst>
            <pc:docMk/>
            <pc:sldMk cId="1131833644" sldId="531"/>
            <ac:cxnSpMk id="36" creationId="{75C2E5F7-65B3-402E-9820-609306C1DEB5}"/>
          </ac:cxnSpMkLst>
        </pc:cxnChg>
        <pc:cxnChg chg="del">
          <ac:chgData name="ESTEBAN CARNUCCIO" userId="c3264e5c-2653-4344-b673-ed77aafc2c20" providerId="ADAL" clId="{12ACC94D-6E0F-40D2-8398-4F3A19EB7B48}" dt="2023-03-03T19:14:44.070" v="227" actId="478"/>
          <ac:cxnSpMkLst>
            <pc:docMk/>
            <pc:sldMk cId="1131833644" sldId="531"/>
            <ac:cxnSpMk id="38" creationId="{74398366-05DB-4D28-92C4-41FE0B168129}"/>
          </ac:cxnSpMkLst>
        </pc:cxnChg>
      </pc:sldChg>
      <pc:sldChg chg="modSp mod setBg">
        <pc:chgData name="ESTEBAN CARNUCCIO" userId="c3264e5c-2653-4344-b673-ed77aafc2c20" providerId="ADAL" clId="{12ACC94D-6E0F-40D2-8398-4F3A19EB7B48}" dt="2023-03-03T19:13:10.512" v="216" actId="13822"/>
        <pc:sldMkLst>
          <pc:docMk/>
          <pc:sldMk cId="1505791063" sldId="536"/>
        </pc:sldMkLst>
        <pc:spChg chg="mod">
          <ac:chgData name="ESTEBAN CARNUCCIO" userId="c3264e5c-2653-4344-b673-ed77aafc2c20" providerId="ADAL" clId="{12ACC94D-6E0F-40D2-8398-4F3A19EB7B48}" dt="2023-03-03T19:13:10.512" v="216" actId="13822"/>
          <ac:spMkLst>
            <pc:docMk/>
            <pc:sldMk cId="1505791063" sldId="536"/>
            <ac:spMk id="21" creationId="{754DDAF3-7483-497D-9702-6DD7F0A5DD1C}"/>
          </ac:spMkLst>
        </pc:spChg>
      </pc:sldChg>
      <pc:sldChg chg="del">
        <pc:chgData name="ESTEBAN CARNUCCIO" userId="c3264e5c-2653-4344-b673-ed77aafc2c20" providerId="ADAL" clId="{12ACC94D-6E0F-40D2-8398-4F3A19EB7B48}" dt="2023-03-03T19:03:36.686" v="134" actId="47"/>
        <pc:sldMkLst>
          <pc:docMk/>
          <pc:sldMk cId="2243042329" sldId="542"/>
        </pc:sldMkLst>
      </pc:sldChg>
      <pc:sldChg chg="modSp mod">
        <pc:chgData name="ESTEBAN CARNUCCIO" userId="c3264e5c-2653-4344-b673-ed77aafc2c20" providerId="ADAL" clId="{12ACC94D-6E0F-40D2-8398-4F3A19EB7B48}" dt="2023-03-03T19:03:53.701" v="136" actId="1440"/>
        <pc:sldMkLst>
          <pc:docMk/>
          <pc:sldMk cId="3490528728" sldId="543"/>
        </pc:sldMkLst>
        <pc:picChg chg="mod">
          <ac:chgData name="ESTEBAN CARNUCCIO" userId="c3264e5c-2653-4344-b673-ed77aafc2c20" providerId="ADAL" clId="{12ACC94D-6E0F-40D2-8398-4F3A19EB7B48}" dt="2023-03-03T19:03:53.701" v="136" actId="1440"/>
          <ac:picMkLst>
            <pc:docMk/>
            <pc:sldMk cId="3490528728" sldId="543"/>
            <ac:picMk id="7" creationId="{6DC9A5F5-11CC-AF8C-330C-50A0FD390DB1}"/>
          </ac:picMkLst>
        </pc:picChg>
      </pc:sldChg>
      <pc:sldChg chg="addSp delSp modSp mod">
        <pc:chgData name="ESTEBAN CARNUCCIO" userId="c3264e5c-2653-4344-b673-ed77aafc2c20" providerId="ADAL" clId="{12ACC94D-6E0F-40D2-8398-4F3A19EB7B48}" dt="2023-03-03T20:29:18.009" v="400" actId="1076"/>
        <pc:sldMkLst>
          <pc:docMk/>
          <pc:sldMk cId="1922032535" sldId="544"/>
        </pc:sldMkLst>
        <pc:spChg chg="mod">
          <ac:chgData name="ESTEBAN CARNUCCIO" userId="c3264e5c-2653-4344-b673-ed77aafc2c20" providerId="ADAL" clId="{12ACC94D-6E0F-40D2-8398-4F3A19EB7B48}" dt="2023-03-03T20:27:48.981" v="395" actId="6549"/>
          <ac:spMkLst>
            <pc:docMk/>
            <pc:sldMk cId="1922032535" sldId="544"/>
            <ac:spMk id="6" creationId="{00000000-0000-0000-0000-000000000000}"/>
          </ac:spMkLst>
        </pc:spChg>
        <pc:picChg chg="add del mod">
          <ac:chgData name="ESTEBAN CARNUCCIO" userId="c3264e5c-2653-4344-b673-ed77aafc2c20" providerId="ADAL" clId="{12ACC94D-6E0F-40D2-8398-4F3A19EB7B48}" dt="2023-03-03T20:25:01.621" v="367" actId="22"/>
          <ac:picMkLst>
            <pc:docMk/>
            <pc:sldMk cId="1922032535" sldId="544"/>
            <ac:picMk id="3" creationId="{E79D3FE1-21B5-11E4-9A91-1973E95FBA2D}"/>
          </ac:picMkLst>
        </pc:picChg>
        <pc:picChg chg="add del">
          <ac:chgData name="ESTEBAN CARNUCCIO" userId="c3264e5c-2653-4344-b673-ed77aafc2c20" providerId="ADAL" clId="{12ACC94D-6E0F-40D2-8398-4F3A19EB7B48}" dt="2023-03-03T20:27:36.477" v="369" actId="478"/>
          <ac:picMkLst>
            <pc:docMk/>
            <pc:sldMk cId="1922032535" sldId="544"/>
            <ac:picMk id="4" creationId="{8E3A414E-F119-1436-A5D1-BBB5177E6497}"/>
          </ac:picMkLst>
        </pc:picChg>
        <pc:picChg chg="add mod">
          <ac:chgData name="ESTEBAN CARNUCCIO" userId="c3264e5c-2653-4344-b673-ed77aafc2c20" providerId="ADAL" clId="{12ACC94D-6E0F-40D2-8398-4F3A19EB7B48}" dt="2023-03-03T20:29:18.009" v="400" actId="1076"/>
          <ac:picMkLst>
            <pc:docMk/>
            <pc:sldMk cId="1922032535" sldId="544"/>
            <ac:picMk id="7" creationId="{CC2FBA83-D4DE-4803-CC50-DB1F50E30BA5}"/>
          </ac:picMkLst>
        </pc:picChg>
      </pc:sldChg>
      <pc:sldChg chg="add del">
        <pc:chgData name="ESTEBAN CARNUCCIO" userId="c3264e5c-2653-4344-b673-ed77aafc2c20" providerId="ADAL" clId="{12ACC94D-6E0F-40D2-8398-4F3A19EB7B48}" dt="2023-03-03T19:18:07.610" v="250" actId="47"/>
        <pc:sldMkLst>
          <pc:docMk/>
          <pc:sldMk cId="583666184" sldId="546"/>
        </pc:sldMkLst>
      </pc:sldChg>
      <pc:sldChg chg="modSp add del mod">
        <pc:chgData name="ESTEBAN CARNUCCIO" userId="c3264e5c-2653-4344-b673-ed77aafc2c20" providerId="ADAL" clId="{12ACC94D-6E0F-40D2-8398-4F3A19EB7B48}" dt="2023-03-03T19:35:55.968" v="330" actId="47"/>
        <pc:sldMkLst>
          <pc:docMk/>
          <pc:sldMk cId="2186972308" sldId="546"/>
        </pc:sldMkLst>
        <pc:spChg chg="mod">
          <ac:chgData name="ESTEBAN CARNUCCIO" userId="c3264e5c-2653-4344-b673-ed77aafc2c20" providerId="ADAL" clId="{12ACC94D-6E0F-40D2-8398-4F3A19EB7B48}" dt="2023-03-03T19:34:44.758" v="310" actId="20577"/>
          <ac:spMkLst>
            <pc:docMk/>
            <pc:sldMk cId="2186972308" sldId="546"/>
            <ac:spMk id="3" creationId="{00000000-0000-0000-0000-000000000000}"/>
          </ac:spMkLst>
        </pc:spChg>
      </pc:sldChg>
      <pc:sldChg chg="modSp add del mod">
        <pc:chgData name="ESTEBAN CARNUCCIO" userId="c3264e5c-2653-4344-b673-ed77aafc2c20" providerId="ADAL" clId="{12ACC94D-6E0F-40D2-8398-4F3A19EB7B48}" dt="2023-03-03T19:28:27.380" v="270" actId="47"/>
        <pc:sldMkLst>
          <pc:docMk/>
          <pc:sldMk cId="4144048228" sldId="546"/>
        </pc:sldMkLst>
        <pc:spChg chg="mod">
          <ac:chgData name="ESTEBAN CARNUCCIO" userId="c3264e5c-2653-4344-b673-ed77aafc2c20" providerId="ADAL" clId="{12ACC94D-6E0F-40D2-8398-4F3A19EB7B48}" dt="2023-03-03T19:27:45.028" v="268" actId="207"/>
          <ac:spMkLst>
            <pc:docMk/>
            <pc:sldMk cId="4144048228" sldId="546"/>
            <ac:spMk id="5" creationId="{00000000-0000-0000-0000-000000000000}"/>
          </ac:spMkLst>
        </pc:spChg>
      </pc:sldChg>
      <pc:sldChg chg="add del">
        <pc:chgData name="ESTEBAN CARNUCCIO" userId="c3264e5c-2653-4344-b673-ed77aafc2c20" providerId="ADAL" clId="{12ACC94D-6E0F-40D2-8398-4F3A19EB7B48}" dt="2023-03-03T19:35:38.389" v="324" actId="47"/>
        <pc:sldMkLst>
          <pc:docMk/>
          <pc:sldMk cId="1546982184" sldId="547"/>
        </pc:sldMkLst>
      </pc:sldChg>
      <pc:sldChg chg="modSp add mod ord">
        <pc:chgData name="ESTEBAN CARNUCCIO" userId="c3264e5c-2653-4344-b673-ed77aafc2c20" providerId="ADAL" clId="{12ACC94D-6E0F-40D2-8398-4F3A19EB7B48}" dt="2023-03-03T19:35:28.405" v="323" actId="108"/>
        <pc:sldMkLst>
          <pc:docMk/>
          <pc:sldMk cId="24374211" sldId="548"/>
        </pc:sldMkLst>
        <pc:spChg chg="mod">
          <ac:chgData name="ESTEBAN CARNUCCIO" userId="c3264e5c-2653-4344-b673-ed77aafc2c20" providerId="ADAL" clId="{12ACC94D-6E0F-40D2-8398-4F3A19EB7B48}" dt="2023-03-03T19:35:28.405" v="323" actId="108"/>
          <ac:spMkLst>
            <pc:docMk/>
            <pc:sldMk cId="24374211" sldId="548"/>
            <ac:spMk id="3" creationId="{00000000-0000-0000-0000-000000000000}"/>
          </ac:spMkLst>
        </pc:spChg>
      </pc:sldChg>
      <pc:sldChg chg="modSp add mod ord">
        <pc:chgData name="ESTEBAN CARNUCCIO" userId="c3264e5c-2653-4344-b673-ed77aafc2c20" providerId="ADAL" clId="{12ACC94D-6E0F-40D2-8398-4F3A19EB7B48}" dt="2023-03-03T19:35:51.770" v="329" actId="108"/>
        <pc:sldMkLst>
          <pc:docMk/>
          <pc:sldMk cId="1663553539" sldId="549"/>
        </pc:sldMkLst>
        <pc:spChg chg="mod">
          <ac:chgData name="ESTEBAN CARNUCCIO" userId="c3264e5c-2653-4344-b673-ed77aafc2c20" providerId="ADAL" clId="{12ACC94D-6E0F-40D2-8398-4F3A19EB7B48}" dt="2023-03-03T19:35:51.770" v="329" actId="108"/>
          <ac:spMkLst>
            <pc:docMk/>
            <pc:sldMk cId="1663553539" sldId="549"/>
            <ac:spMk id="3" creationId="{00000000-0000-0000-0000-000000000000}"/>
          </ac:spMkLst>
        </pc:spChg>
      </pc:sldChg>
      <pc:sldChg chg="modSp add mod">
        <pc:chgData name="ESTEBAN CARNUCCIO" userId="c3264e5c-2653-4344-b673-ed77aafc2c20" providerId="ADAL" clId="{12ACC94D-6E0F-40D2-8398-4F3A19EB7B48}" dt="2023-03-03T19:36:10.391" v="335" actId="108"/>
        <pc:sldMkLst>
          <pc:docMk/>
          <pc:sldMk cId="1294133938" sldId="550"/>
        </pc:sldMkLst>
        <pc:spChg chg="mod">
          <ac:chgData name="ESTEBAN CARNUCCIO" userId="c3264e5c-2653-4344-b673-ed77aafc2c20" providerId="ADAL" clId="{12ACC94D-6E0F-40D2-8398-4F3A19EB7B48}" dt="2023-03-03T19:36:10.391" v="335" actId="108"/>
          <ac:spMkLst>
            <pc:docMk/>
            <pc:sldMk cId="1294133938" sldId="550"/>
            <ac:spMk id="3" creationId="{00000000-0000-0000-0000-000000000000}"/>
          </ac:spMkLst>
        </pc:spChg>
      </pc:sldChg>
      <pc:sldChg chg="modSp add mod ord">
        <pc:chgData name="ESTEBAN CARNUCCIO" userId="c3264e5c-2653-4344-b673-ed77aafc2c20" providerId="ADAL" clId="{12ACC94D-6E0F-40D2-8398-4F3A19EB7B48}" dt="2023-03-03T19:38:22.101" v="349" actId="108"/>
        <pc:sldMkLst>
          <pc:docMk/>
          <pc:sldMk cId="1440961341" sldId="551"/>
        </pc:sldMkLst>
        <pc:spChg chg="mod">
          <ac:chgData name="ESTEBAN CARNUCCIO" userId="c3264e5c-2653-4344-b673-ed77aafc2c20" providerId="ADAL" clId="{12ACC94D-6E0F-40D2-8398-4F3A19EB7B48}" dt="2023-03-03T19:38:22.101" v="349" actId="108"/>
          <ac:spMkLst>
            <pc:docMk/>
            <pc:sldMk cId="1440961341" sldId="551"/>
            <ac:spMk id="3" creationId="{00000000-0000-0000-0000-000000000000}"/>
          </ac:spMkLst>
        </pc:spChg>
      </pc:sldChg>
      <pc:sldChg chg="add del ord">
        <pc:chgData name="ESTEBAN CARNUCCIO" userId="c3264e5c-2653-4344-b673-ed77aafc2c20" providerId="ADAL" clId="{12ACC94D-6E0F-40D2-8398-4F3A19EB7B48}" dt="2023-03-03T19:37:17.269" v="343" actId="47"/>
        <pc:sldMkLst>
          <pc:docMk/>
          <pc:sldMk cId="1705936333" sldId="551"/>
        </pc:sldMkLst>
      </pc:sldChg>
      <pc:sldMasterChg chg="setBg modSldLayout">
        <pc:chgData name="ESTEBAN CARNUCCIO" userId="c3264e5c-2653-4344-b673-ed77aafc2c20" providerId="ADAL" clId="{12ACC94D-6E0F-40D2-8398-4F3A19EB7B48}" dt="2023-03-03T19:02:40.137" v="128"/>
        <pc:sldMasterMkLst>
          <pc:docMk/>
          <pc:sldMasterMk cId="535636480" sldId="2147483660"/>
        </pc:sldMasterMkLst>
        <pc:sldLayoutChg chg="setBg">
          <pc:chgData name="ESTEBAN CARNUCCIO" userId="c3264e5c-2653-4344-b673-ed77aafc2c20" providerId="ADAL" clId="{12ACC94D-6E0F-40D2-8398-4F3A19EB7B48}" dt="2023-03-03T19:02:40.137" v="128"/>
          <pc:sldLayoutMkLst>
            <pc:docMk/>
            <pc:sldMasterMk cId="535636480" sldId="2147483660"/>
            <pc:sldLayoutMk cId="674356654" sldId="2147483661"/>
          </pc:sldLayoutMkLst>
        </pc:sldLayoutChg>
        <pc:sldLayoutChg chg="setBg">
          <pc:chgData name="ESTEBAN CARNUCCIO" userId="c3264e5c-2653-4344-b673-ed77aafc2c20" providerId="ADAL" clId="{12ACC94D-6E0F-40D2-8398-4F3A19EB7B48}" dt="2023-03-03T19:02:40.137" v="128"/>
          <pc:sldLayoutMkLst>
            <pc:docMk/>
            <pc:sldMasterMk cId="535636480" sldId="2147483660"/>
            <pc:sldLayoutMk cId="2614472672" sldId="2147483662"/>
          </pc:sldLayoutMkLst>
        </pc:sldLayoutChg>
        <pc:sldLayoutChg chg="setBg">
          <pc:chgData name="ESTEBAN CARNUCCIO" userId="c3264e5c-2653-4344-b673-ed77aafc2c20" providerId="ADAL" clId="{12ACC94D-6E0F-40D2-8398-4F3A19EB7B48}" dt="2023-03-03T19:02:40.137" v="128"/>
          <pc:sldLayoutMkLst>
            <pc:docMk/>
            <pc:sldMasterMk cId="535636480" sldId="2147483660"/>
            <pc:sldLayoutMk cId="4058797780" sldId="2147483663"/>
          </pc:sldLayoutMkLst>
        </pc:sldLayoutChg>
        <pc:sldLayoutChg chg="setBg">
          <pc:chgData name="ESTEBAN CARNUCCIO" userId="c3264e5c-2653-4344-b673-ed77aafc2c20" providerId="ADAL" clId="{12ACC94D-6E0F-40D2-8398-4F3A19EB7B48}" dt="2023-03-03T19:02:40.137" v="128"/>
          <pc:sldLayoutMkLst>
            <pc:docMk/>
            <pc:sldMasterMk cId="535636480" sldId="2147483660"/>
            <pc:sldLayoutMk cId="1683294107" sldId="2147483664"/>
          </pc:sldLayoutMkLst>
        </pc:sldLayoutChg>
        <pc:sldLayoutChg chg="setBg">
          <pc:chgData name="ESTEBAN CARNUCCIO" userId="c3264e5c-2653-4344-b673-ed77aafc2c20" providerId="ADAL" clId="{12ACC94D-6E0F-40D2-8398-4F3A19EB7B48}" dt="2023-03-03T19:02:40.137" v="128"/>
          <pc:sldLayoutMkLst>
            <pc:docMk/>
            <pc:sldMasterMk cId="535636480" sldId="2147483660"/>
            <pc:sldLayoutMk cId="4182491816" sldId="2147483665"/>
          </pc:sldLayoutMkLst>
        </pc:sldLayoutChg>
        <pc:sldLayoutChg chg="setBg">
          <pc:chgData name="ESTEBAN CARNUCCIO" userId="c3264e5c-2653-4344-b673-ed77aafc2c20" providerId="ADAL" clId="{12ACC94D-6E0F-40D2-8398-4F3A19EB7B48}" dt="2023-03-03T19:02:40.137" v="128"/>
          <pc:sldLayoutMkLst>
            <pc:docMk/>
            <pc:sldMasterMk cId="535636480" sldId="2147483660"/>
            <pc:sldLayoutMk cId="2531561462" sldId="2147483666"/>
          </pc:sldLayoutMkLst>
        </pc:sldLayoutChg>
        <pc:sldLayoutChg chg="setBg">
          <pc:chgData name="ESTEBAN CARNUCCIO" userId="c3264e5c-2653-4344-b673-ed77aafc2c20" providerId="ADAL" clId="{12ACC94D-6E0F-40D2-8398-4F3A19EB7B48}" dt="2023-03-03T19:02:40.137" v="128"/>
          <pc:sldLayoutMkLst>
            <pc:docMk/>
            <pc:sldMasterMk cId="535636480" sldId="2147483660"/>
            <pc:sldLayoutMk cId="1405966626" sldId="2147483667"/>
          </pc:sldLayoutMkLst>
        </pc:sldLayoutChg>
        <pc:sldLayoutChg chg="setBg">
          <pc:chgData name="ESTEBAN CARNUCCIO" userId="c3264e5c-2653-4344-b673-ed77aafc2c20" providerId="ADAL" clId="{12ACC94D-6E0F-40D2-8398-4F3A19EB7B48}" dt="2023-03-03T19:02:40.137" v="128"/>
          <pc:sldLayoutMkLst>
            <pc:docMk/>
            <pc:sldMasterMk cId="535636480" sldId="2147483660"/>
            <pc:sldLayoutMk cId="962116614" sldId="2147483668"/>
          </pc:sldLayoutMkLst>
        </pc:sldLayoutChg>
        <pc:sldLayoutChg chg="setBg">
          <pc:chgData name="ESTEBAN CARNUCCIO" userId="c3264e5c-2653-4344-b673-ed77aafc2c20" providerId="ADAL" clId="{12ACC94D-6E0F-40D2-8398-4F3A19EB7B48}" dt="2023-03-03T19:02:40.137" v="128"/>
          <pc:sldLayoutMkLst>
            <pc:docMk/>
            <pc:sldMasterMk cId="535636480" sldId="2147483660"/>
            <pc:sldLayoutMk cId="3617694101" sldId="2147483669"/>
          </pc:sldLayoutMkLst>
        </pc:sldLayoutChg>
        <pc:sldLayoutChg chg="setBg">
          <pc:chgData name="ESTEBAN CARNUCCIO" userId="c3264e5c-2653-4344-b673-ed77aafc2c20" providerId="ADAL" clId="{12ACC94D-6E0F-40D2-8398-4F3A19EB7B48}" dt="2023-03-03T19:02:40.137" v="128"/>
          <pc:sldLayoutMkLst>
            <pc:docMk/>
            <pc:sldMasterMk cId="535636480" sldId="2147483660"/>
            <pc:sldLayoutMk cId="2126793511" sldId="2147483670"/>
          </pc:sldLayoutMkLst>
        </pc:sldLayoutChg>
        <pc:sldLayoutChg chg="setBg">
          <pc:chgData name="ESTEBAN CARNUCCIO" userId="c3264e5c-2653-4344-b673-ed77aafc2c20" providerId="ADAL" clId="{12ACC94D-6E0F-40D2-8398-4F3A19EB7B48}" dt="2023-03-03T19:02:40.137" v="128"/>
          <pc:sldLayoutMkLst>
            <pc:docMk/>
            <pc:sldMasterMk cId="535636480" sldId="2147483660"/>
            <pc:sldLayoutMk cId="2211791015" sldId="2147483671"/>
          </pc:sldLayoutMkLst>
        </pc:sldLayoutChg>
      </pc:sldMasterChg>
    </pc:docChg>
  </pc:docChgLst>
  <pc:docChgLst>
    <pc:chgData name="ESTEBAN CARNUCCIO" userId="c3264e5c-2653-4344-b673-ed77aafc2c20" providerId="ADAL" clId="{679DA0C9-5C8E-4682-87CE-AD21689E58F1}"/>
    <pc:docChg chg="undo redo custSel addSld delSld modSld sldOrd">
      <pc:chgData name="ESTEBAN CARNUCCIO" userId="c3264e5c-2653-4344-b673-ed77aafc2c20" providerId="ADAL" clId="{679DA0C9-5C8E-4682-87CE-AD21689E58F1}" dt="2022-11-01T20:27:51.658" v="1789" actId="478"/>
      <pc:docMkLst>
        <pc:docMk/>
      </pc:docMkLst>
      <pc:sldChg chg="addSp delSp mod">
        <pc:chgData name="ESTEBAN CARNUCCIO" userId="c3264e5c-2653-4344-b673-ed77aafc2c20" providerId="ADAL" clId="{679DA0C9-5C8E-4682-87CE-AD21689E58F1}" dt="2022-11-01T20:27:42.721" v="1787" actId="478"/>
        <pc:sldMkLst>
          <pc:docMk/>
          <pc:sldMk cId="1366743441" sldId="438"/>
        </pc:sldMkLst>
        <pc:inkChg chg="add del">
          <ac:chgData name="ESTEBAN CARNUCCIO" userId="c3264e5c-2653-4344-b673-ed77aafc2c20" providerId="ADAL" clId="{679DA0C9-5C8E-4682-87CE-AD21689E58F1}" dt="2022-11-01T20:27:42.721" v="1787" actId="478"/>
          <ac:inkMkLst>
            <pc:docMk/>
            <pc:sldMk cId="1366743441" sldId="438"/>
            <ac:inkMk id="3" creationId="{077927D7-BED9-3A5E-9FDF-D4A7AF1DDF41}"/>
          </ac:inkMkLst>
        </pc:inkChg>
      </pc:sldChg>
      <pc:sldChg chg="addSp modSp mod ord modAnim">
        <pc:chgData name="ESTEBAN CARNUCCIO" userId="c3264e5c-2653-4344-b673-ed77aafc2c20" providerId="ADAL" clId="{679DA0C9-5C8E-4682-87CE-AD21689E58F1}" dt="2022-10-23T23:46:48.805" v="777"/>
        <pc:sldMkLst>
          <pc:docMk/>
          <pc:sldMk cId="815184174" sldId="439"/>
        </pc:sldMkLst>
        <pc:spChg chg="mod">
          <ac:chgData name="ESTEBAN CARNUCCIO" userId="c3264e5c-2653-4344-b673-ed77aafc2c20" providerId="ADAL" clId="{679DA0C9-5C8E-4682-87CE-AD21689E58F1}" dt="2022-10-23T23:33:01.859" v="251" actId="13926"/>
          <ac:spMkLst>
            <pc:docMk/>
            <pc:sldMk cId="815184174" sldId="439"/>
            <ac:spMk id="6" creationId="{00000000-0000-0000-0000-000000000000}"/>
          </ac:spMkLst>
        </pc:spChg>
        <pc:cxnChg chg="add mod">
          <ac:chgData name="ESTEBAN CARNUCCIO" userId="c3264e5c-2653-4344-b673-ed77aafc2c20" providerId="ADAL" clId="{679DA0C9-5C8E-4682-87CE-AD21689E58F1}" dt="2022-10-23T23:35:21.933" v="253" actId="208"/>
          <ac:cxnSpMkLst>
            <pc:docMk/>
            <pc:sldMk cId="815184174" sldId="439"/>
            <ac:cxnSpMk id="3" creationId="{E378F815-64BF-277B-11D6-07B26759F841}"/>
          </ac:cxnSpMkLst>
        </pc:cxnChg>
        <pc:cxnChg chg="add mod">
          <ac:chgData name="ESTEBAN CARNUCCIO" userId="c3264e5c-2653-4344-b673-ed77aafc2c20" providerId="ADAL" clId="{679DA0C9-5C8E-4682-87CE-AD21689E58F1}" dt="2022-10-23T23:35:37.764" v="256" actId="1076"/>
          <ac:cxnSpMkLst>
            <pc:docMk/>
            <pc:sldMk cId="815184174" sldId="439"/>
            <ac:cxnSpMk id="4" creationId="{B33984A8-20FE-FC4F-A896-CE1138E318F9}"/>
          </ac:cxnSpMkLst>
        </pc:cxnChg>
        <pc:cxnChg chg="add mod">
          <ac:chgData name="ESTEBAN CARNUCCIO" userId="c3264e5c-2653-4344-b673-ed77aafc2c20" providerId="ADAL" clId="{679DA0C9-5C8E-4682-87CE-AD21689E58F1}" dt="2022-10-23T23:36:55.369" v="261" actId="1076"/>
          <ac:cxnSpMkLst>
            <pc:docMk/>
            <pc:sldMk cId="815184174" sldId="439"/>
            <ac:cxnSpMk id="5" creationId="{AFEC42F9-071D-C692-AF5B-6A079DEE3621}"/>
          </ac:cxnSpMkLst>
        </pc:cxnChg>
        <pc:cxnChg chg="add mod">
          <ac:chgData name="ESTEBAN CARNUCCIO" userId="c3264e5c-2653-4344-b673-ed77aafc2c20" providerId="ADAL" clId="{679DA0C9-5C8E-4682-87CE-AD21689E58F1}" dt="2022-10-23T23:36:55.369" v="261" actId="1076"/>
          <ac:cxnSpMkLst>
            <pc:docMk/>
            <pc:sldMk cId="815184174" sldId="439"/>
            <ac:cxnSpMk id="7" creationId="{442E1BDB-FB37-FE4D-14CA-C75AE2D13E4D}"/>
          </ac:cxnSpMkLst>
        </pc:cxnChg>
        <pc:cxnChg chg="add mod">
          <ac:chgData name="ESTEBAN CARNUCCIO" userId="c3264e5c-2653-4344-b673-ed77aafc2c20" providerId="ADAL" clId="{679DA0C9-5C8E-4682-87CE-AD21689E58F1}" dt="2022-10-23T23:37:00.808" v="263" actId="1076"/>
          <ac:cxnSpMkLst>
            <pc:docMk/>
            <pc:sldMk cId="815184174" sldId="439"/>
            <ac:cxnSpMk id="8" creationId="{D33F5E1F-0918-2DC5-48EC-3022C9B56C36}"/>
          </ac:cxnSpMkLst>
        </pc:cxnChg>
        <pc:cxnChg chg="add mod">
          <ac:chgData name="ESTEBAN CARNUCCIO" userId="c3264e5c-2653-4344-b673-ed77aafc2c20" providerId="ADAL" clId="{679DA0C9-5C8E-4682-87CE-AD21689E58F1}" dt="2022-10-23T23:37:00.808" v="263" actId="1076"/>
          <ac:cxnSpMkLst>
            <pc:docMk/>
            <pc:sldMk cId="815184174" sldId="439"/>
            <ac:cxnSpMk id="9" creationId="{1FF66F1B-6C25-5C24-8D24-43807C0793E9}"/>
          </ac:cxnSpMkLst>
        </pc:cxnChg>
        <pc:cxnChg chg="add mod">
          <ac:chgData name="ESTEBAN CARNUCCIO" userId="c3264e5c-2653-4344-b673-ed77aafc2c20" providerId="ADAL" clId="{679DA0C9-5C8E-4682-87CE-AD21689E58F1}" dt="2022-10-23T23:37:04.843" v="265" actId="1076"/>
          <ac:cxnSpMkLst>
            <pc:docMk/>
            <pc:sldMk cId="815184174" sldId="439"/>
            <ac:cxnSpMk id="10" creationId="{6914CD6C-C8B9-4806-5DB3-2325F1A53895}"/>
          </ac:cxnSpMkLst>
        </pc:cxnChg>
        <pc:cxnChg chg="add mod">
          <ac:chgData name="ESTEBAN CARNUCCIO" userId="c3264e5c-2653-4344-b673-ed77aafc2c20" providerId="ADAL" clId="{679DA0C9-5C8E-4682-87CE-AD21689E58F1}" dt="2022-10-23T23:37:04.843" v="265" actId="1076"/>
          <ac:cxnSpMkLst>
            <pc:docMk/>
            <pc:sldMk cId="815184174" sldId="439"/>
            <ac:cxnSpMk id="11" creationId="{BF9C1BA9-BFDD-89C3-6391-5966F5EA4DF4}"/>
          </ac:cxnSpMkLst>
        </pc:cxnChg>
      </pc:sldChg>
      <pc:sldChg chg="modSp mod">
        <pc:chgData name="ESTEBAN CARNUCCIO" userId="c3264e5c-2653-4344-b673-ed77aafc2c20" providerId="ADAL" clId="{679DA0C9-5C8E-4682-87CE-AD21689E58F1}" dt="2022-10-23T23:53:09.153" v="790" actId="20577"/>
        <pc:sldMkLst>
          <pc:docMk/>
          <pc:sldMk cId="2566095773" sldId="440"/>
        </pc:sldMkLst>
        <pc:spChg chg="mod">
          <ac:chgData name="ESTEBAN CARNUCCIO" userId="c3264e5c-2653-4344-b673-ed77aafc2c20" providerId="ADAL" clId="{679DA0C9-5C8E-4682-87CE-AD21689E58F1}" dt="2022-10-23T23:53:09.153" v="790" actId="20577"/>
          <ac:spMkLst>
            <pc:docMk/>
            <pc:sldMk cId="2566095773" sldId="440"/>
            <ac:spMk id="6" creationId="{00000000-0000-0000-0000-000000000000}"/>
          </ac:spMkLst>
        </pc:spChg>
      </pc:sldChg>
      <pc:sldChg chg="addSp delSp modSp mod">
        <pc:chgData name="ESTEBAN CARNUCCIO" userId="c3264e5c-2653-4344-b673-ed77aafc2c20" providerId="ADAL" clId="{679DA0C9-5C8E-4682-87CE-AD21689E58F1}" dt="2022-10-24T01:27:47.724" v="1033" actId="20577"/>
        <pc:sldMkLst>
          <pc:docMk/>
          <pc:sldMk cId="3757822368" sldId="441"/>
        </pc:sldMkLst>
        <pc:spChg chg="add mod">
          <ac:chgData name="ESTEBAN CARNUCCIO" userId="c3264e5c-2653-4344-b673-ed77aafc2c20" providerId="ADAL" clId="{679DA0C9-5C8E-4682-87CE-AD21689E58F1}" dt="2022-10-24T01:27:47.724" v="1033" actId="20577"/>
          <ac:spMkLst>
            <pc:docMk/>
            <pc:sldMk cId="3757822368" sldId="441"/>
            <ac:spMk id="2" creationId="{F90A14D5-C561-6F1B-F1E0-2EED37D4943B}"/>
          </ac:spMkLst>
        </pc:spChg>
        <pc:spChg chg="del">
          <ac:chgData name="ESTEBAN CARNUCCIO" userId="c3264e5c-2653-4344-b673-ed77aafc2c20" providerId="ADAL" clId="{679DA0C9-5C8E-4682-87CE-AD21689E58F1}" dt="2022-10-24T01:27:43.840" v="1030" actId="478"/>
          <ac:spMkLst>
            <pc:docMk/>
            <pc:sldMk cId="3757822368" sldId="441"/>
            <ac:spMk id="6" creationId="{00000000-0000-0000-0000-000000000000}"/>
          </ac:spMkLst>
        </pc:spChg>
      </pc:sldChg>
      <pc:sldChg chg="modSp mod">
        <pc:chgData name="ESTEBAN CARNUCCIO" userId="c3264e5c-2653-4344-b673-ed77aafc2c20" providerId="ADAL" clId="{679DA0C9-5C8E-4682-87CE-AD21689E58F1}" dt="2022-10-24T01:31:35.440" v="1082" actId="108"/>
        <pc:sldMkLst>
          <pc:docMk/>
          <pc:sldMk cId="2399683074" sldId="443"/>
        </pc:sldMkLst>
        <pc:spChg chg="mod">
          <ac:chgData name="ESTEBAN CARNUCCIO" userId="c3264e5c-2653-4344-b673-ed77aafc2c20" providerId="ADAL" clId="{679DA0C9-5C8E-4682-87CE-AD21689E58F1}" dt="2022-10-24T01:31:35.440" v="1082" actId="108"/>
          <ac:spMkLst>
            <pc:docMk/>
            <pc:sldMk cId="2399683074" sldId="443"/>
            <ac:spMk id="6" creationId="{00000000-0000-0000-0000-000000000000}"/>
          </ac:spMkLst>
        </pc:spChg>
      </pc:sldChg>
      <pc:sldChg chg="modSp mod">
        <pc:chgData name="ESTEBAN CARNUCCIO" userId="c3264e5c-2653-4344-b673-ed77aafc2c20" providerId="ADAL" clId="{679DA0C9-5C8E-4682-87CE-AD21689E58F1}" dt="2022-10-24T01:54:04.444" v="1088" actId="108"/>
        <pc:sldMkLst>
          <pc:docMk/>
          <pc:sldMk cId="3883364574" sldId="445"/>
        </pc:sldMkLst>
        <pc:spChg chg="mod">
          <ac:chgData name="ESTEBAN CARNUCCIO" userId="c3264e5c-2653-4344-b673-ed77aafc2c20" providerId="ADAL" clId="{679DA0C9-5C8E-4682-87CE-AD21689E58F1}" dt="2022-10-24T01:54:04.444" v="1088" actId="108"/>
          <ac:spMkLst>
            <pc:docMk/>
            <pc:sldMk cId="3883364574" sldId="445"/>
            <ac:spMk id="6" creationId="{00000000-0000-0000-0000-000000000000}"/>
          </ac:spMkLst>
        </pc:spChg>
      </pc:sldChg>
      <pc:sldChg chg="modSp mod">
        <pc:chgData name="ESTEBAN CARNUCCIO" userId="c3264e5c-2653-4344-b673-ed77aafc2c20" providerId="ADAL" clId="{679DA0C9-5C8E-4682-87CE-AD21689E58F1}" dt="2022-10-24T22:36:41.966" v="1784" actId="123"/>
        <pc:sldMkLst>
          <pc:docMk/>
          <pc:sldMk cId="744456027" sldId="446"/>
        </pc:sldMkLst>
        <pc:spChg chg="mod">
          <ac:chgData name="ESTEBAN CARNUCCIO" userId="c3264e5c-2653-4344-b673-ed77aafc2c20" providerId="ADAL" clId="{679DA0C9-5C8E-4682-87CE-AD21689E58F1}" dt="2022-10-24T22:36:41.966" v="1784" actId="123"/>
          <ac:spMkLst>
            <pc:docMk/>
            <pc:sldMk cId="744456027" sldId="446"/>
            <ac:spMk id="6" creationId="{00000000-0000-0000-0000-000000000000}"/>
          </ac:spMkLst>
        </pc:spChg>
        <pc:spChg chg="mod">
          <ac:chgData name="ESTEBAN CARNUCCIO" userId="c3264e5c-2653-4344-b673-ed77aafc2c20" providerId="ADAL" clId="{679DA0C9-5C8E-4682-87CE-AD21689E58F1}" dt="2022-10-24T19:57:03.617" v="1745" actId="1076"/>
          <ac:spMkLst>
            <pc:docMk/>
            <pc:sldMk cId="744456027" sldId="446"/>
            <ac:spMk id="111" creationId="{BFA12582-7CB7-456A-A250-3008C3FD6D3D}"/>
          </ac:spMkLst>
        </pc:spChg>
        <pc:spChg chg="mod">
          <ac:chgData name="ESTEBAN CARNUCCIO" userId="c3264e5c-2653-4344-b673-ed77aafc2c20" providerId="ADAL" clId="{679DA0C9-5C8E-4682-87CE-AD21689E58F1}" dt="2022-10-24T19:56:59.515" v="1743" actId="1076"/>
          <ac:spMkLst>
            <pc:docMk/>
            <pc:sldMk cId="744456027" sldId="446"/>
            <ac:spMk id="127" creationId="{345E0C82-DBDD-4A69-8E03-D63FA5E30B11}"/>
          </ac:spMkLst>
        </pc:spChg>
        <pc:spChg chg="mod">
          <ac:chgData name="ESTEBAN CARNUCCIO" userId="c3264e5c-2653-4344-b673-ed77aafc2c20" providerId="ADAL" clId="{679DA0C9-5C8E-4682-87CE-AD21689E58F1}" dt="2022-10-24T19:57:09.582" v="1747" actId="1076"/>
          <ac:spMkLst>
            <pc:docMk/>
            <pc:sldMk cId="744456027" sldId="446"/>
            <ac:spMk id="131" creationId="{7F58EEAD-469F-4513-998C-306BC0D61F40}"/>
          </ac:spMkLst>
        </pc:spChg>
      </pc:sldChg>
      <pc:sldChg chg="modSp mod">
        <pc:chgData name="ESTEBAN CARNUCCIO" userId="c3264e5c-2653-4344-b673-ed77aafc2c20" providerId="ADAL" clId="{679DA0C9-5C8E-4682-87CE-AD21689E58F1}" dt="2022-10-24T19:53:38.582" v="1741" actId="20577"/>
        <pc:sldMkLst>
          <pc:docMk/>
          <pc:sldMk cId="2917218682" sldId="447"/>
        </pc:sldMkLst>
        <pc:spChg chg="mod">
          <ac:chgData name="ESTEBAN CARNUCCIO" userId="c3264e5c-2653-4344-b673-ed77aafc2c20" providerId="ADAL" clId="{679DA0C9-5C8E-4682-87CE-AD21689E58F1}" dt="2022-10-24T19:53:38.582" v="1741" actId="20577"/>
          <ac:spMkLst>
            <pc:docMk/>
            <pc:sldMk cId="2917218682" sldId="447"/>
            <ac:spMk id="6" creationId="{00000000-0000-0000-0000-000000000000}"/>
          </ac:spMkLst>
        </pc:spChg>
        <pc:spChg chg="mod">
          <ac:chgData name="ESTEBAN CARNUCCIO" userId="c3264e5c-2653-4344-b673-ed77aafc2c20" providerId="ADAL" clId="{679DA0C9-5C8E-4682-87CE-AD21689E58F1}" dt="2022-10-24T14:26:08.132" v="1408" actId="1076"/>
          <ac:spMkLst>
            <pc:docMk/>
            <pc:sldMk cId="2917218682" sldId="447"/>
            <ac:spMk id="192" creationId="{168EE2B4-EB78-44AE-B313-FB52991FBF52}"/>
          </ac:spMkLst>
        </pc:spChg>
      </pc:sldChg>
      <pc:sldChg chg="modSp mod">
        <pc:chgData name="ESTEBAN CARNUCCIO" userId="c3264e5c-2653-4344-b673-ed77aafc2c20" providerId="ADAL" clId="{679DA0C9-5C8E-4682-87CE-AD21689E58F1}" dt="2022-10-24T19:59:48.075" v="1749" actId="20577"/>
        <pc:sldMkLst>
          <pc:docMk/>
          <pc:sldMk cId="488251906" sldId="448"/>
        </pc:sldMkLst>
        <pc:spChg chg="mod">
          <ac:chgData name="ESTEBAN CARNUCCIO" userId="c3264e5c-2653-4344-b673-ed77aafc2c20" providerId="ADAL" clId="{679DA0C9-5C8E-4682-87CE-AD21689E58F1}" dt="2022-10-24T19:59:48.075" v="1749" actId="20577"/>
          <ac:spMkLst>
            <pc:docMk/>
            <pc:sldMk cId="488251906" sldId="448"/>
            <ac:spMk id="7" creationId="{00000000-0000-0000-0000-000000000000}"/>
          </ac:spMkLst>
        </pc:spChg>
      </pc:sldChg>
      <pc:sldChg chg="addSp delSp mod">
        <pc:chgData name="ESTEBAN CARNUCCIO" userId="c3264e5c-2653-4344-b673-ed77aafc2c20" providerId="ADAL" clId="{679DA0C9-5C8E-4682-87CE-AD21689E58F1}" dt="2022-11-01T20:27:48.756" v="1788" actId="478"/>
        <pc:sldMkLst>
          <pc:docMk/>
          <pc:sldMk cId="2900929807" sldId="509"/>
        </pc:sldMkLst>
        <pc:inkChg chg="add del">
          <ac:chgData name="ESTEBAN CARNUCCIO" userId="c3264e5c-2653-4344-b673-ed77aafc2c20" providerId="ADAL" clId="{679DA0C9-5C8E-4682-87CE-AD21689E58F1}" dt="2022-11-01T20:27:48.756" v="1788" actId="478"/>
          <ac:inkMkLst>
            <pc:docMk/>
            <pc:sldMk cId="2900929807" sldId="509"/>
            <ac:inkMk id="3" creationId="{6C3B54C4-A20E-B1FC-FAA3-D6A92843D323}"/>
          </ac:inkMkLst>
        </pc:inkChg>
      </pc:sldChg>
      <pc:sldChg chg="modSp mod modAnim">
        <pc:chgData name="ESTEBAN CARNUCCIO" userId="c3264e5c-2653-4344-b673-ed77aafc2c20" providerId="ADAL" clId="{679DA0C9-5C8E-4682-87CE-AD21689E58F1}" dt="2022-10-24T19:45:29.025" v="1704" actId="20577"/>
        <pc:sldMkLst>
          <pc:docMk/>
          <pc:sldMk cId="1977358005" sldId="515"/>
        </pc:sldMkLst>
        <pc:spChg chg="mod">
          <ac:chgData name="ESTEBAN CARNUCCIO" userId="c3264e5c-2653-4344-b673-ed77aafc2c20" providerId="ADAL" clId="{679DA0C9-5C8E-4682-87CE-AD21689E58F1}" dt="2022-10-24T19:45:29.025" v="1704" actId="20577"/>
          <ac:spMkLst>
            <pc:docMk/>
            <pc:sldMk cId="1977358005" sldId="515"/>
            <ac:spMk id="3" creationId="{E6C14A44-C924-416C-86AD-5063DD202FA1}"/>
          </ac:spMkLst>
        </pc:spChg>
        <pc:spChg chg="mod">
          <ac:chgData name="ESTEBAN CARNUCCIO" userId="c3264e5c-2653-4344-b673-ed77aafc2c20" providerId="ADAL" clId="{679DA0C9-5C8E-4682-87CE-AD21689E58F1}" dt="2022-10-24T19:45:09.755" v="1680" actId="20577"/>
          <ac:spMkLst>
            <pc:docMk/>
            <pc:sldMk cId="1977358005" sldId="515"/>
            <ac:spMk id="36" creationId="{487BDF41-2694-4B24-9C22-E493B590A809}"/>
          </ac:spMkLst>
        </pc:spChg>
        <pc:spChg chg="mod">
          <ac:chgData name="ESTEBAN CARNUCCIO" userId="c3264e5c-2653-4344-b673-ed77aafc2c20" providerId="ADAL" clId="{679DA0C9-5C8E-4682-87CE-AD21689E58F1}" dt="2022-10-24T19:45:12.385" v="1682" actId="20577"/>
          <ac:spMkLst>
            <pc:docMk/>
            <pc:sldMk cId="1977358005" sldId="515"/>
            <ac:spMk id="37" creationId="{5937FFC6-1023-4436-9B4A-9D3D8674392A}"/>
          </ac:spMkLst>
        </pc:spChg>
        <pc:spChg chg="mod">
          <ac:chgData name="ESTEBAN CARNUCCIO" userId="c3264e5c-2653-4344-b673-ed77aafc2c20" providerId="ADAL" clId="{679DA0C9-5C8E-4682-87CE-AD21689E58F1}" dt="2022-10-24T19:45:06.066" v="1678" actId="20577"/>
          <ac:spMkLst>
            <pc:docMk/>
            <pc:sldMk cId="1977358005" sldId="515"/>
            <ac:spMk id="38" creationId="{260B9129-1209-4ADB-A61A-37A1ABB8FA24}"/>
          </ac:spMkLst>
        </pc:spChg>
        <pc:spChg chg="mod">
          <ac:chgData name="ESTEBAN CARNUCCIO" userId="c3264e5c-2653-4344-b673-ed77aafc2c20" providerId="ADAL" clId="{679DA0C9-5C8E-4682-87CE-AD21689E58F1}" dt="2022-10-24T19:45:15.768" v="1686" actId="20577"/>
          <ac:spMkLst>
            <pc:docMk/>
            <pc:sldMk cId="1977358005" sldId="515"/>
            <ac:spMk id="39" creationId="{719A3A6B-934B-470C-A361-06F5842C3805}"/>
          </ac:spMkLst>
        </pc:spChg>
        <pc:spChg chg="mod">
          <ac:chgData name="ESTEBAN CARNUCCIO" userId="c3264e5c-2653-4344-b673-ed77aafc2c20" providerId="ADAL" clId="{679DA0C9-5C8E-4682-87CE-AD21689E58F1}" dt="2022-10-24T19:45:19.386" v="1690" actId="20577"/>
          <ac:spMkLst>
            <pc:docMk/>
            <pc:sldMk cId="1977358005" sldId="515"/>
            <ac:spMk id="40" creationId="{E3102C0E-CEA7-4035-8423-13D6A9A05C4F}"/>
          </ac:spMkLst>
        </pc:spChg>
        <pc:spChg chg="mod">
          <ac:chgData name="ESTEBAN CARNUCCIO" userId="c3264e5c-2653-4344-b673-ed77aafc2c20" providerId="ADAL" clId="{679DA0C9-5C8E-4682-87CE-AD21689E58F1}" dt="2022-10-24T19:44:57.331" v="1668" actId="20577"/>
          <ac:spMkLst>
            <pc:docMk/>
            <pc:sldMk cId="1977358005" sldId="515"/>
            <ac:spMk id="46" creationId="{E3F684FD-AA26-4FBE-832B-3BFF8A37BB12}"/>
          </ac:spMkLst>
        </pc:spChg>
      </pc:sldChg>
      <pc:sldChg chg="delSp modSp add del mod delAnim modAnim">
        <pc:chgData name="ESTEBAN CARNUCCIO" userId="c3264e5c-2653-4344-b673-ed77aafc2c20" providerId="ADAL" clId="{679DA0C9-5C8E-4682-87CE-AD21689E58F1}" dt="2022-10-24T00:59:10.405" v="1029" actId="478"/>
        <pc:sldMkLst>
          <pc:docMk/>
          <pc:sldMk cId="1371466112" sldId="525"/>
        </pc:sldMkLst>
        <pc:spChg chg="del mod">
          <ac:chgData name="ESTEBAN CARNUCCIO" userId="c3264e5c-2653-4344-b673-ed77aafc2c20" providerId="ADAL" clId="{679DA0C9-5C8E-4682-87CE-AD21689E58F1}" dt="2022-10-24T00:59:10.405" v="1029" actId="478"/>
          <ac:spMkLst>
            <pc:docMk/>
            <pc:sldMk cId="1371466112" sldId="525"/>
            <ac:spMk id="21" creationId="{754DDAF3-7483-497D-9702-6DD7F0A5DD1C}"/>
          </ac:spMkLst>
        </pc:spChg>
      </pc:sldChg>
      <pc:sldChg chg="modSp mod">
        <pc:chgData name="ESTEBAN CARNUCCIO" userId="c3264e5c-2653-4344-b673-ed77aafc2c20" providerId="ADAL" clId="{679DA0C9-5C8E-4682-87CE-AD21689E58F1}" dt="2022-10-24T20:00:02.429" v="1751" actId="20577"/>
        <pc:sldMkLst>
          <pc:docMk/>
          <pc:sldMk cId="1878298551" sldId="529"/>
        </pc:sldMkLst>
        <pc:spChg chg="mod">
          <ac:chgData name="ESTEBAN CARNUCCIO" userId="c3264e5c-2653-4344-b673-ed77aafc2c20" providerId="ADAL" clId="{679DA0C9-5C8E-4682-87CE-AD21689E58F1}" dt="2022-10-24T20:00:02.429" v="1751" actId="20577"/>
          <ac:spMkLst>
            <pc:docMk/>
            <pc:sldMk cId="1878298551" sldId="529"/>
            <ac:spMk id="7" creationId="{00000000-0000-0000-0000-000000000000}"/>
          </ac:spMkLst>
        </pc:spChg>
      </pc:sldChg>
      <pc:sldChg chg="addSp delSp modSp mod modAnim">
        <pc:chgData name="ESTEBAN CARNUCCIO" userId="c3264e5c-2653-4344-b673-ed77aafc2c20" providerId="ADAL" clId="{679DA0C9-5C8E-4682-87CE-AD21689E58F1}" dt="2022-11-01T20:27:51.658" v="1789" actId="478"/>
        <pc:sldMkLst>
          <pc:docMk/>
          <pc:sldMk cId="2086148348" sldId="530"/>
        </pc:sldMkLst>
        <pc:spChg chg="add mod">
          <ac:chgData name="ESTEBAN CARNUCCIO" userId="c3264e5c-2653-4344-b673-ed77aafc2c20" providerId="ADAL" clId="{679DA0C9-5C8E-4682-87CE-AD21689E58F1}" dt="2022-10-23T23:51:26.691" v="783" actId="208"/>
          <ac:spMkLst>
            <pc:docMk/>
            <pc:sldMk cId="2086148348" sldId="530"/>
            <ac:spMk id="4" creationId="{AF35F8E2-02B5-D116-B0BC-3B45D6D7B436}"/>
          </ac:spMkLst>
        </pc:spChg>
        <pc:spChg chg="add mod">
          <ac:chgData name="ESTEBAN CARNUCCIO" userId="c3264e5c-2653-4344-b673-ed77aafc2c20" providerId="ADAL" clId="{679DA0C9-5C8E-4682-87CE-AD21689E58F1}" dt="2022-10-23T23:51:36.011" v="785" actId="1076"/>
          <ac:spMkLst>
            <pc:docMk/>
            <pc:sldMk cId="2086148348" sldId="530"/>
            <ac:spMk id="5" creationId="{2627970F-D12A-ABC8-A2C0-9FF7190742BD}"/>
          </ac:spMkLst>
        </pc:spChg>
        <pc:inkChg chg="add del">
          <ac:chgData name="ESTEBAN CARNUCCIO" userId="c3264e5c-2653-4344-b673-ed77aafc2c20" providerId="ADAL" clId="{679DA0C9-5C8E-4682-87CE-AD21689E58F1}" dt="2022-11-01T20:27:51.658" v="1789" actId="478"/>
          <ac:inkMkLst>
            <pc:docMk/>
            <pc:sldMk cId="2086148348" sldId="530"/>
            <ac:inkMk id="6" creationId="{BF058896-0E1A-03BE-522A-838845327F98}"/>
          </ac:inkMkLst>
        </pc:inkChg>
      </pc:sldChg>
      <pc:sldChg chg="addSp delSp modSp add mod modAnim">
        <pc:chgData name="ESTEBAN CARNUCCIO" userId="c3264e5c-2653-4344-b673-ed77aafc2c20" providerId="ADAL" clId="{679DA0C9-5C8E-4682-87CE-AD21689E58F1}" dt="2022-10-24T02:13:15.755" v="1091" actId="27636"/>
        <pc:sldMkLst>
          <pc:docMk/>
          <pc:sldMk cId="1131833644" sldId="531"/>
        </pc:sldMkLst>
        <pc:spChg chg="add mod">
          <ac:chgData name="ESTEBAN CARNUCCIO" userId="c3264e5c-2653-4344-b673-ed77aafc2c20" providerId="ADAL" clId="{679DA0C9-5C8E-4682-87CE-AD21689E58F1}" dt="2022-10-24T02:13:15.755" v="1091" actId="27636"/>
          <ac:spMkLst>
            <pc:docMk/>
            <pc:sldMk cId="1131833644" sldId="531"/>
            <ac:spMk id="7" creationId="{32F79AF8-21DD-7027-6286-54B96138F87C}"/>
          </ac:spMkLst>
        </pc:spChg>
        <pc:spChg chg="del">
          <ac:chgData name="ESTEBAN CARNUCCIO" userId="c3264e5c-2653-4344-b673-ed77aafc2c20" providerId="ADAL" clId="{679DA0C9-5C8E-4682-87CE-AD21689E58F1}" dt="2022-10-23T23:17:36.101" v="5" actId="478"/>
          <ac:spMkLst>
            <pc:docMk/>
            <pc:sldMk cId="1131833644" sldId="531"/>
            <ac:spMk id="8" creationId="{332B23F8-6184-4E72-BFD9-4E1559FFA8FF}"/>
          </ac:spMkLst>
        </pc:spChg>
        <pc:spChg chg="add mod">
          <ac:chgData name="ESTEBAN CARNUCCIO" userId="c3264e5c-2653-4344-b673-ed77aafc2c20" providerId="ADAL" clId="{679DA0C9-5C8E-4682-87CE-AD21689E58F1}" dt="2022-10-23T23:23:10.185" v="140" actId="5793"/>
          <ac:spMkLst>
            <pc:docMk/>
            <pc:sldMk cId="1131833644" sldId="531"/>
            <ac:spMk id="9" creationId="{4C244DD7-29B8-DFE0-3A70-927400F21EE5}"/>
          </ac:spMkLst>
        </pc:spChg>
        <pc:spChg chg="del">
          <ac:chgData name="ESTEBAN CARNUCCIO" userId="c3264e5c-2653-4344-b673-ed77aafc2c20" providerId="ADAL" clId="{679DA0C9-5C8E-4682-87CE-AD21689E58F1}" dt="2022-10-23T23:17:39.981" v="6" actId="478"/>
          <ac:spMkLst>
            <pc:docMk/>
            <pc:sldMk cId="1131833644" sldId="531"/>
            <ac:spMk id="10" creationId="{317CF1CA-612B-4A85-AE84-FC3218F858DD}"/>
          </ac:spMkLst>
        </pc:spChg>
        <pc:spChg chg="del">
          <ac:chgData name="ESTEBAN CARNUCCIO" userId="c3264e5c-2653-4344-b673-ed77aafc2c20" providerId="ADAL" clId="{679DA0C9-5C8E-4682-87CE-AD21689E58F1}" dt="2022-10-23T23:17:42.390" v="7" actId="478"/>
          <ac:spMkLst>
            <pc:docMk/>
            <pc:sldMk cId="1131833644" sldId="531"/>
            <ac:spMk id="16" creationId="{A1C8BAC7-1988-4C37-91AC-BDBA990325AF}"/>
          </ac:spMkLst>
        </pc:spChg>
        <pc:spChg chg="del">
          <ac:chgData name="ESTEBAN CARNUCCIO" userId="c3264e5c-2653-4344-b673-ed77aafc2c20" providerId="ADAL" clId="{679DA0C9-5C8E-4682-87CE-AD21689E58F1}" dt="2022-10-23T23:17:44.685" v="8" actId="478"/>
          <ac:spMkLst>
            <pc:docMk/>
            <pc:sldMk cId="1131833644" sldId="531"/>
            <ac:spMk id="18" creationId="{6E7A0935-44A5-4FF6-90D2-75460116D723}"/>
          </ac:spMkLst>
        </pc:spChg>
        <pc:picChg chg="del">
          <ac:chgData name="ESTEBAN CARNUCCIO" userId="c3264e5c-2653-4344-b673-ed77aafc2c20" providerId="ADAL" clId="{679DA0C9-5C8E-4682-87CE-AD21689E58F1}" dt="2022-10-23T23:17:29.763" v="1" actId="478"/>
          <ac:picMkLst>
            <pc:docMk/>
            <pc:sldMk cId="1131833644" sldId="531"/>
            <ac:picMk id="5" creationId="{B7126A87-0D06-46B8-B428-B09D98BF8F5F}"/>
          </ac:picMkLst>
        </pc:picChg>
        <pc:picChg chg="add mod">
          <ac:chgData name="ESTEBAN CARNUCCIO" userId="c3264e5c-2653-4344-b673-ed77aafc2c20" providerId="ADAL" clId="{679DA0C9-5C8E-4682-87CE-AD21689E58F1}" dt="2022-10-23T23:21:25.878" v="127" actId="1076"/>
          <ac:picMkLst>
            <pc:docMk/>
            <pc:sldMk cId="1131833644" sldId="531"/>
            <ac:picMk id="6" creationId="{C3A08573-C93D-3BB0-0968-39DC2C398CCD}"/>
          </ac:picMkLst>
        </pc:picChg>
        <pc:cxnChg chg="add mod">
          <ac:chgData name="ESTEBAN CARNUCCIO" userId="c3264e5c-2653-4344-b673-ed77aafc2c20" providerId="ADAL" clId="{679DA0C9-5C8E-4682-87CE-AD21689E58F1}" dt="2022-10-23T23:21:54.589" v="132" actId="1582"/>
          <ac:cxnSpMkLst>
            <pc:docMk/>
            <pc:sldMk cId="1131833644" sldId="531"/>
            <ac:cxnSpMk id="15" creationId="{7E9CFDEB-76CB-58D1-EA42-3F7EEC40ABD2}"/>
          </ac:cxnSpMkLst>
        </pc:cxnChg>
        <pc:cxnChg chg="add mod">
          <ac:chgData name="ESTEBAN CARNUCCIO" userId="c3264e5c-2653-4344-b673-ed77aafc2c20" providerId="ADAL" clId="{679DA0C9-5C8E-4682-87CE-AD21689E58F1}" dt="2022-10-23T23:22:04.460" v="135" actId="14100"/>
          <ac:cxnSpMkLst>
            <pc:docMk/>
            <pc:sldMk cId="1131833644" sldId="531"/>
            <ac:cxnSpMk id="17" creationId="{C5CA7780-CED1-9F2E-4339-5CFE516F49D6}"/>
          </ac:cxnSpMkLst>
        </pc:cxnChg>
      </pc:sldChg>
      <pc:sldChg chg="add del">
        <pc:chgData name="ESTEBAN CARNUCCIO" userId="c3264e5c-2653-4344-b673-ed77aafc2c20" providerId="ADAL" clId="{679DA0C9-5C8E-4682-87CE-AD21689E58F1}" dt="2022-10-23T23:27:51.207" v="155" actId="2890"/>
        <pc:sldMkLst>
          <pc:docMk/>
          <pc:sldMk cId="1833405958" sldId="532"/>
        </pc:sldMkLst>
      </pc:sldChg>
      <pc:sldChg chg="addSp delSp modSp add mod delAnim modAnim">
        <pc:chgData name="ESTEBAN CARNUCCIO" userId="c3264e5c-2653-4344-b673-ed77aafc2c20" providerId="ADAL" clId="{679DA0C9-5C8E-4682-87CE-AD21689E58F1}" dt="2022-10-23T23:31:35.713" v="249" actId="3062"/>
        <pc:sldMkLst>
          <pc:docMk/>
          <pc:sldMk cId="2768472231" sldId="532"/>
        </pc:sldMkLst>
        <pc:spChg chg="mod">
          <ac:chgData name="ESTEBAN CARNUCCIO" userId="c3264e5c-2653-4344-b673-ed77aafc2c20" providerId="ADAL" clId="{679DA0C9-5C8E-4682-87CE-AD21689E58F1}" dt="2022-10-23T23:31:35.713" v="249" actId="3062"/>
          <ac:spMkLst>
            <pc:docMk/>
            <pc:sldMk cId="2768472231" sldId="532"/>
            <ac:spMk id="2" creationId="{4E44DDB0-8606-4C69-BBE2-7F34A3EB40A9}"/>
          </ac:spMkLst>
        </pc:spChg>
        <pc:spChg chg="del">
          <ac:chgData name="ESTEBAN CARNUCCIO" userId="c3264e5c-2653-4344-b673-ed77aafc2c20" providerId="ADAL" clId="{679DA0C9-5C8E-4682-87CE-AD21689E58F1}" dt="2022-10-23T23:27:57.126" v="157" actId="478"/>
          <ac:spMkLst>
            <pc:docMk/>
            <pc:sldMk cId="2768472231" sldId="532"/>
            <ac:spMk id="7" creationId="{32F79AF8-21DD-7027-6286-54B96138F87C}"/>
          </ac:spMkLst>
        </pc:spChg>
        <pc:spChg chg="del">
          <ac:chgData name="ESTEBAN CARNUCCIO" userId="c3264e5c-2653-4344-b673-ed77aafc2c20" providerId="ADAL" clId="{679DA0C9-5C8E-4682-87CE-AD21689E58F1}" dt="2022-10-23T23:27:59.139" v="158" actId="478"/>
          <ac:spMkLst>
            <pc:docMk/>
            <pc:sldMk cId="2768472231" sldId="532"/>
            <ac:spMk id="9" creationId="{4C244DD7-29B8-DFE0-3A70-927400F21EE5}"/>
          </ac:spMkLst>
        </pc:spChg>
        <pc:picChg chg="add del">
          <ac:chgData name="ESTEBAN CARNUCCIO" userId="c3264e5c-2653-4344-b673-ed77aafc2c20" providerId="ADAL" clId="{679DA0C9-5C8E-4682-87CE-AD21689E58F1}" dt="2022-10-23T23:29:03.085" v="193" actId="22"/>
          <ac:picMkLst>
            <pc:docMk/>
            <pc:sldMk cId="2768472231" sldId="532"/>
            <ac:picMk id="5" creationId="{9A5C6BF1-CC0B-0C06-777B-9B202B07EEB2}"/>
          </ac:picMkLst>
        </pc:picChg>
        <pc:picChg chg="add del mod">
          <ac:chgData name="ESTEBAN CARNUCCIO" userId="c3264e5c-2653-4344-b673-ed77aafc2c20" providerId="ADAL" clId="{679DA0C9-5C8E-4682-87CE-AD21689E58F1}" dt="2022-10-23T23:29:03.503" v="194" actId="478"/>
          <ac:picMkLst>
            <pc:docMk/>
            <pc:sldMk cId="2768472231" sldId="532"/>
            <ac:picMk id="6" creationId="{C3A08573-C93D-3BB0-0968-39DC2C398CCD}"/>
          </ac:picMkLst>
        </pc:picChg>
        <pc:picChg chg="add mod">
          <ac:chgData name="ESTEBAN CARNUCCIO" userId="c3264e5c-2653-4344-b673-ed77aafc2c20" providerId="ADAL" clId="{679DA0C9-5C8E-4682-87CE-AD21689E58F1}" dt="2022-10-23T23:29:51.349" v="242" actId="1035"/>
          <ac:picMkLst>
            <pc:docMk/>
            <pc:sldMk cId="2768472231" sldId="532"/>
            <ac:picMk id="10" creationId="{44BA54E8-328D-2994-D9BA-329AF57F9B36}"/>
          </ac:picMkLst>
        </pc:picChg>
        <pc:cxnChg chg="del">
          <ac:chgData name="ESTEBAN CARNUCCIO" userId="c3264e5c-2653-4344-b673-ed77aafc2c20" providerId="ADAL" clId="{679DA0C9-5C8E-4682-87CE-AD21689E58F1}" dt="2022-10-23T23:28:11.117" v="160" actId="478"/>
          <ac:cxnSpMkLst>
            <pc:docMk/>
            <pc:sldMk cId="2768472231" sldId="532"/>
            <ac:cxnSpMk id="15" creationId="{7E9CFDEB-76CB-58D1-EA42-3F7EEC40ABD2}"/>
          </ac:cxnSpMkLst>
        </pc:cxnChg>
        <pc:cxnChg chg="del mod">
          <ac:chgData name="ESTEBAN CARNUCCIO" userId="c3264e5c-2653-4344-b673-ed77aafc2c20" providerId="ADAL" clId="{679DA0C9-5C8E-4682-87CE-AD21689E58F1}" dt="2022-10-23T23:28:00.348" v="159" actId="478"/>
          <ac:cxnSpMkLst>
            <pc:docMk/>
            <pc:sldMk cId="2768472231" sldId="532"/>
            <ac:cxnSpMk id="17" creationId="{C5CA7780-CED1-9F2E-4339-5CFE516F49D6}"/>
          </ac:cxnSpMkLst>
        </pc:cxnChg>
      </pc:sldChg>
      <pc:sldChg chg="addSp delSp modSp add del mod ord">
        <pc:chgData name="ESTEBAN CARNUCCIO" userId="c3264e5c-2653-4344-b673-ed77aafc2c20" providerId="ADAL" clId="{679DA0C9-5C8E-4682-87CE-AD21689E58F1}" dt="2022-10-23T23:27:44.216" v="153" actId="47"/>
        <pc:sldMkLst>
          <pc:docMk/>
          <pc:sldMk cId="4227767643" sldId="532"/>
        </pc:sldMkLst>
        <pc:spChg chg="mod">
          <ac:chgData name="ESTEBAN CARNUCCIO" userId="c3264e5c-2653-4344-b673-ed77aafc2c20" providerId="ADAL" clId="{679DA0C9-5C8E-4682-87CE-AD21689E58F1}" dt="2022-10-23T23:24:54.873" v="149" actId="20577"/>
          <ac:spMkLst>
            <pc:docMk/>
            <pc:sldMk cId="4227767643" sldId="532"/>
            <ac:spMk id="2" creationId="{4E44DDB0-8606-4C69-BBE2-7F34A3EB40A9}"/>
          </ac:spMkLst>
        </pc:spChg>
        <pc:picChg chg="del">
          <ac:chgData name="ESTEBAN CARNUCCIO" userId="c3264e5c-2653-4344-b673-ed77aafc2c20" providerId="ADAL" clId="{679DA0C9-5C8E-4682-87CE-AD21689E58F1}" dt="2022-10-23T23:27:05.010" v="150" actId="478"/>
          <ac:picMkLst>
            <pc:docMk/>
            <pc:sldMk cId="4227767643" sldId="532"/>
            <ac:picMk id="5" creationId="{B7126A87-0D06-46B8-B428-B09D98BF8F5F}"/>
          </ac:picMkLst>
        </pc:picChg>
        <pc:picChg chg="add del">
          <ac:chgData name="ESTEBAN CARNUCCIO" userId="c3264e5c-2653-4344-b673-ed77aafc2c20" providerId="ADAL" clId="{679DA0C9-5C8E-4682-87CE-AD21689E58F1}" dt="2022-10-23T23:27:41.609" v="152" actId="478"/>
          <ac:picMkLst>
            <pc:docMk/>
            <pc:sldMk cId="4227767643" sldId="532"/>
            <ac:picMk id="6" creationId="{68AAFF12-A50D-EE7D-6B49-C20D15CA5DA4}"/>
          </ac:picMkLst>
        </pc:picChg>
      </pc:sldChg>
      <pc:sldChg chg="addSp delSp modSp add del mod addAnim delAnim modAnim">
        <pc:chgData name="ESTEBAN CARNUCCIO" userId="c3264e5c-2653-4344-b673-ed77aafc2c20" providerId="ADAL" clId="{679DA0C9-5C8E-4682-87CE-AD21689E58F1}" dt="2022-10-23T23:46:11.799" v="771" actId="255"/>
        <pc:sldMkLst>
          <pc:docMk/>
          <pc:sldMk cId="3206683167" sldId="533"/>
        </pc:sldMkLst>
        <pc:spChg chg="add mod">
          <ac:chgData name="ESTEBAN CARNUCCIO" userId="c3264e5c-2653-4344-b673-ed77aafc2c20" providerId="ADAL" clId="{679DA0C9-5C8E-4682-87CE-AD21689E58F1}" dt="2022-10-23T23:46:11.799" v="771" actId="255"/>
          <ac:spMkLst>
            <pc:docMk/>
            <pc:sldMk cId="3206683167" sldId="533"/>
            <ac:spMk id="2" creationId="{B0BEA335-9DA6-B195-6FB0-A2F6BED9DC06}"/>
          </ac:spMkLst>
        </pc:spChg>
        <pc:spChg chg="add del">
          <ac:chgData name="ESTEBAN CARNUCCIO" userId="c3264e5c-2653-4344-b673-ed77aafc2c20" providerId="ADAL" clId="{679DA0C9-5C8E-4682-87CE-AD21689E58F1}" dt="2022-10-23T23:39:34.214" v="270" actId="478"/>
          <ac:spMkLst>
            <pc:docMk/>
            <pc:sldMk cId="3206683167" sldId="533"/>
            <ac:spMk id="41" creationId="{F68160F3-D460-4427-A49C-EB6358D09195}"/>
          </ac:spMkLst>
        </pc:spChg>
        <pc:spChg chg="add del">
          <ac:chgData name="ESTEBAN CARNUCCIO" userId="c3264e5c-2653-4344-b673-ed77aafc2c20" providerId="ADAL" clId="{679DA0C9-5C8E-4682-87CE-AD21689E58F1}" dt="2022-10-23T23:39:34.214" v="270" actId="478"/>
          <ac:spMkLst>
            <pc:docMk/>
            <pc:sldMk cId="3206683167" sldId="533"/>
            <ac:spMk id="42" creationId="{0BA10CFB-FDF6-42B1-A41D-C9A4095A6D07}"/>
          </ac:spMkLst>
        </pc:spChg>
        <pc:spChg chg="add del">
          <ac:chgData name="ESTEBAN CARNUCCIO" userId="c3264e5c-2653-4344-b673-ed77aafc2c20" providerId="ADAL" clId="{679DA0C9-5C8E-4682-87CE-AD21689E58F1}" dt="2022-10-23T23:39:34.214" v="270" actId="478"/>
          <ac:spMkLst>
            <pc:docMk/>
            <pc:sldMk cId="3206683167" sldId="533"/>
            <ac:spMk id="43" creationId="{378BEBE3-63A0-4F21-BBDD-21B2C405D66A}"/>
          </ac:spMkLst>
        </pc:spChg>
        <pc:spChg chg="add del">
          <ac:chgData name="ESTEBAN CARNUCCIO" userId="c3264e5c-2653-4344-b673-ed77aafc2c20" providerId="ADAL" clId="{679DA0C9-5C8E-4682-87CE-AD21689E58F1}" dt="2022-10-23T23:39:34.214" v="270" actId="478"/>
          <ac:spMkLst>
            <pc:docMk/>
            <pc:sldMk cId="3206683167" sldId="533"/>
            <ac:spMk id="44" creationId="{02F5C7B5-BFB7-47AB-8DE4-E2019C8B3788}"/>
          </ac:spMkLst>
        </pc:spChg>
        <pc:spChg chg="add del">
          <ac:chgData name="ESTEBAN CARNUCCIO" userId="c3264e5c-2653-4344-b673-ed77aafc2c20" providerId="ADAL" clId="{679DA0C9-5C8E-4682-87CE-AD21689E58F1}" dt="2022-10-23T23:39:34.214" v="270" actId="478"/>
          <ac:spMkLst>
            <pc:docMk/>
            <pc:sldMk cId="3206683167" sldId="533"/>
            <ac:spMk id="45" creationId="{9C03F544-2E7E-46A4-8D1D-1FFE1074A700}"/>
          </ac:spMkLst>
        </pc:spChg>
        <pc:spChg chg="add del">
          <ac:chgData name="ESTEBAN CARNUCCIO" userId="c3264e5c-2653-4344-b673-ed77aafc2c20" providerId="ADAL" clId="{679DA0C9-5C8E-4682-87CE-AD21689E58F1}" dt="2022-10-23T23:39:34.214" v="270" actId="478"/>
          <ac:spMkLst>
            <pc:docMk/>
            <pc:sldMk cId="3206683167" sldId="533"/>
            <ac:spMk id="46" creationId="{8BCA80DF-6152-4003-9306-9B5BECB06A0E}"/>
          </ac:spMkLst>
        </pc:spChg>
        <pc:spChg chg="add del">
          <ac:chgData name="ESTEBAN CARNUCCIO" userId="c3264e5c-2653-4344-b673-ed77aafc2c20" providerId="ADAL" clId="{679DA0C9-5C8E-4682-87CE-AD21689E58F1}" dt="2022-10-23T23:39:34.214" v="270" actId="478"/>
          <ac:spMkLst>
            <pc:docMk/>
            <pc:sldMk cId="3206683167" sldId="533"/>
            <ac:spMk id="47" creationId="{40CCE0F5-FC99-480E-9BA0-A3EA308077E3}"/>
          </ac:spMkLst>
        </pc:spChg>
        <pc:spChg chg="add del">
          <ac:chgData name="ESTEBAN CARNUCCIO" userId="c3264e5c-2653-4344-b673-ed77aafc2c20" providerId="ADAL" clId="{679DA0C9-5C8E-4682-87CE-AD21689E58F1}" dt="2022-10-23T23:39:34.214" v="270" actId="478"/>
          <ac:spMkLst>
            <pc:docMk/>
            <pc:sldMk cId="3206683167" sldId="533"/>
            <ac:spMk id="48" creationId="{A45717A8-4276-4525-83E3-3F4247583BFC}"/>
          </ac:spMkLst>
        </pc:spChg>
        <pc:spChg chg="add del">
          <ac:chgData name="ESTEBAN CARNUCCIO" userId="c3264e5c-2653-4344-b673-ed77aafc2c20" providerId="ADAL" clId="{679DA0C9-5C8E-4682-87CE-AD21689E58F1}" dt="2022-10-23T23:39:34.214" v="270" actId="478"/>
          <ac:spMkLst>
            <pc:docMk/>
            <pc:sldMk cId="3206683167" sldId="533"/>
            <ac:spMk id="49" creationId="{3F7D54AF-8EBA-4615-AFCF-E1419F4DE356}"/>
          </ac:spMkLst>
        </pc:spChg>
        <pc:spChg chg="add del mod">
          <ac:chgData name="ESTEBAN CARNUCCIO" userId="c3264e5c-2653-4344-b673-ed77aafc2c20" providerId="ADAL" clId="{679DA0C9-5C8E-4682-87CE-AD21689E58F1}" dt="2022-10-23T23:39:50.109" v="276" actId="478"/>
          <ac:spMkLst>
            <pc:docMk/>
            <pc:sldMk cId="3206683167" sldId="533"/>
            <ac:spMk id="50" creationId="{2F3B0915-285C-470C-ACAF-A4A871815F87}"/>
          </ac:spMkLst>
        </pc:spChg>
        <pc:spChg chg="add del">
          <ac:chgData name="ESTEBAN CARNUCCIO" userId="c3264e5c-2653-4344-b673-ed77aafc2c20" providerId="ADAL" clId="{679DA0C9-5C8E-4682-87CE-AD21689E58F1}" dt="2022-10-23T23:39:46.094" v="273" actId="478"/>
          <ac:spMkLst>
            <pc:docMk/>
            <pc:sldMk cId="3206683167" sldId="533"/>
            <ac:spMk id="51" creationId="{8EA8E579-E9E2-496F-8412-63C16C566261}"/>
          </ac:spMkLst>
        </pc:spChg>
        <pc:spChg chg="add del">
          <ac:chgData name="ESTEBAN CARNUCCIO" userId="c3264e5c-2653-4344-b673-ed77aafc2c20" providerId="ADAL" clId="{679DA0C9-5C8E-4682-87CE-AD21689E58F1}" dt="2022-10-23T23:39:34.214" v="270" actId="478"/>
          <ac:spMkLst>
            <pc:docMk/>
            <pc:sldMk cId="3206683167" sldId="533"/>
            <ac:spMk id="52" creationId="{7C510D4B-6672-49CC-8BB6-214D3A501AA0}"/>
          </ac:spMkLst>
        </pc:spChg>
        <pc:spChg chg="add del">
          <ac:chgData name="ESTEBAN CARNUCCIO" userId="c3264e5c-2653-4344-b673-ed77aafc2c20" providerId="ADAL" clId="{679DA0C9-5C8E-4682-87CE-AD21689E58F1}" dt="2022-10-23T23:39:52.497" v="277" actId="478"/>
          <ac:spMkLst>
            <pc:docMk/>
            <pc:sldMk cId="3206683167" sldId="533"/>
            <ac:spMk id="53" creationId="{5C510377-0C77-4141-BF20-F094373C555F}"/>
          </ac:spMkLst>
        </pc:spChg>
        <pc:spChg chg="add del">
          <ac:chgData name="ESTEBAN CARNUCCIO" userId="c3264e5c-2653-4344-b673-ed77aafc2c20" providerId="ADAL" clId="{679DA0C9-5C8E-4682-87CE-AD21689E58F1}" dt="2022-10-23T23:39:46.094" v="273" actId="478"/>
          <ac:spMkLst>
            <pc:docMk/>
            <pc:sldMk cId="3206683167" sldId="533"/>
            <ac:spMk id="54" creationId="{FEC9E790-B4B1-407A-8B80-BB25267890CD}"/>
          </ac:spMkLst>
        </pc:spChg>
        <pc:spChg chg="add del">
          <ac:chgData name="ESTEBAN CARNUCCIO" userId="c3264e5c-2653-4344-b673-ed77aafc2c20" providerId="ADAL" clId="{679DA0C9-5C8E-4682-87CE-AD21689E58F1}" dt="2022-10-23T23:39:34.214" v="270" actId="478"/>
          <ac:spMkLst>
            <pc:docMk/>
            <pc:sldMk cId="3206683167" sldId="533"/>
            <ac:spMk id="55" creationId="{3BE4FA19-8271-4F79-B253-136FCF249524}"/>
          </ac:spMkLst>
        </pc:spChg>
        <pc:spChg chg="add del">
          <ac:chgData name="ESTEBAN CARNUCCIO" userId="c3264e5c-2653-4344-b673-ed77aafc2c20" providerId="ADAL" clId="{679DA0C9-5C8E-4682-87CE-AD21689E58F1}" dt="2022-10-23T23:39:34.214" v="270" actId="478"/>
          <ac:spMkLst>
            <pc:docMk/>
            <pc:sldMk cId="3206683167" sldId="533"/>
            <ac:spMk id="56" creationId="{60110BB0-7AA8-4EB7-BA80-9F39BC0E984C}"/>
          </ac:spMkLst>
        </pc:spChg>
        <pc:picChg chg="add del">
          <ac:chgData name="ESTEBAN CARNUCCIO" userId="c3264e5c-2653-4344-b673-ed77aafc2c20" providerId="ADAL" clId="{679DA0C9-5C8E-4682-87CE-AD21689E58F1}" dt="2022-10-23T23:39:33.845" v="269" actId="478"/>
          <ac:picMkLst>
            <pc:docMk/>
            <pc:sldMk cId="3206683167" sldId="533"/>
            <ac:picMk id="58" creationId="{34C25C51-96F1-45EE-8E2A-6D89C6B28AB1}"/>
          </ac:picMkLst>
        </pc:picChg>
        <pc:cxnChg chg="add del">
          <ac:chgData name="ESTEBAN CARNUCCIO" userId="c3264e5c-2653-4344-b673-ed77aafc2c20" providerId="ADAL" clId="{679DA0C9-5C8E-4682-87CE-AD21689E58F1}" dt="2022-10-23T23:39:34.214" v="270" actId="478"/>
          <ac:cxnSpMkLst>
            <pc:docMk/>
            <pc:sldMk cId="3206683167" sldId="533"/>
            <ac:cxnSpMk id="3" creationId="{E378F815-64BF-277B-11D6-07B26759F841}"/>
          </ac:cxnSpMkLst>
        </pc:cxnChg>
        <pc:cxnChg chg="add del">
          <ac:chgData name="ESTEBAN CARNUCCIO" userId="c3264e5c-2653-4344-b673-ed77aafc2c20" providerId="ADAL" clId="{679DA0C9-5C8E-4682-87CE-AD21689E58F1}" dt="2022-10-23T23:39:34.214" v="270" actId="478"/>
          <ac:cxnSpMkLst>
            <pc:docMk/>
            <pc:sldMk cId="3206683167" sldId="533"/>
            <ac:cxnSpMk id="4" creationId="{B33984A8-20FE-FC4F-A896-CE1138E318F9}"/>
          </ac:cxnSpMkLst>
        </pc:cxnChg>
        <pc:cxnChg chg="add del">
          <ac:chgData name="ESTEBAN CARNUCCIO" userId="c3264e5c-2653-4344-b673-ed77aafc2c20" providerId="ADAL" clId="{679DA0C9-5C8E-4682-87CE-AD21689E58F1}" dt="2022-10-23T23:39:34.214" v="270" actId="478"/>
          <ac:cxnSpMkLst>
            <pc:docMk/>
            <pc:sldMk cId="3206683167" sldId="533"/>
            <ac:cxnSpMk id="5" creationId="{AFEC42F9-071D-C692-AF5B-6A079DEE3621}"/>
          </ac:cxnSpMkLst>
        </pc:cxnChg>
        <pc:cxnChg chg="add del">
          <ac:chgData name="ESTEBAN CARNUCCIO" userId="c3264e5c-2653-4344-b673-ed77aafc2c20" providerId="ADAL" clId="{679DA0C9-5C8E-4682-87CE-AD21689E58F1}" dt="2022-10-23T23:39:34.214" v="270" actId="478"/>
          <ac:cxnSpMkLst>
            <pc:docMk/>
            <pc:sldMk cId="3206683167" sldId="533"/>
            <ac:cxnSpMk id="7" creationId="{442E1BDB-FB37-FE4D-14CA-C75AE2D13E4D}"/>
          </ac:cxnSpMkLst>
        </pc:cxnChg>
        <pc:cxnChg chg="add del">
          <ac:chgData name="ESTEBAN CARNUCCIO" userId="c3264e5c-2653-4344-b673-ed77aafc2c20" providerId="ADAL" clId="{679DA0C9-5C8E-4682-87CE-AD21689E58F1}" dt="2022-10-23T23:39:34.214" v="270" actId="478"/>
          <ac:cxnSpMkLst>
            <pc:docMk/>
            <pc:sldMk cId="3206683167" sldId="533"/>
            <ac:cxnSpMk id="8" creationId="{D33F5E1F-0918-2DC5-48EC-3022C9B56C36}"/>
          </ac:cxnSpMkLst>
        </pc:cxnChg>
        <pc:cxnChg chg="add del">
          <ac:chgData name="ESTEBAN CARNUCCIO" userId="c3264e5c-2653-4344-b673-ed77aafc2c20" providerId="ADAL" clId="{679DA0C9-5C8E-4682-87CE-AD21689E58F1}" dt="2022-10-23T23:39:34.214" v="270" actId="478"/>
          <ac:cxnSpMkLst>
            <pc:docMk/>
            <pc:sldMk cId="3206683167" sldId="533"/>
            <ac:cxnSpMk id="9" creationId="{1FF66F1B-6C25-5C24-8D24-43807C0793E9}"/>
          </ac:cxnSpMkLst>
        </pc:cxnChg>
        <pc:cxnChg chg="add del">
          <ac:chgData name="ESTEBAN CARNUCCIO" userId="c3264e5c-2653-4344-b673-ed77aafc2c20" providerId="ADAL" clId="{679DA0C9-5C8E-4682-87CE-AD21689E58F1}" dt="2022-10-23T23:39:34.214" v="270" actId="478"/>
          <ac:cxnSpMkLst>
            <pc:docMk/>
            <pc:sldMk cId="3206683167" sldId="533"/>
            <ac:cxnSpMk id="10" creationId="{6914CD6C-C8B9-4806-5DB3-2325F1A53895}"/>
          </ac:cxnSpMkLst>
        </pc:cxnChg>
        <pc:cxnChg chg="add del">
          <ac:chgData name="ESTEBAN CARNUCCIO" userId="c3264e5c-2653-4344-b673-ed77aafc2c20" providerId="ADAL" clId="{679DA0C9-5C8E-4682-87CE-AD21689E58F1}" dt="2022-10-23T23:39:34.214" v="270" actId="478"/>
          <ac:cxnSpMkLst>
            <pc:docMk/>
            <pc:sldMk cId="3206683167" sldId="533"/>
            <ac:cxnSpMk id="11" creationId="{BF9C1BA9-BFDD-89C3-6391-5966F5EA4DF4}"/>
          </ac:cxnSpMkLst>
        </pc:cxnChg>
      </pc:sldChg>
      <pc:sldChg chg="addSp delSp modSp add mod delAnim modAnim">
        <pc:chgData name="ESTEBAN CARNUCCIO" userId="c3264e5c-2653-4344-b673-ed77aafc2c20" providerId="ADAL" clId="{679DA0C9-5C8E-4682-87CE-AD21689E58F1}" dt="2022-10-23T23:59:19.811" v="830" actId="14100"/>
        <pc:sldMkLst>
          <pc:docMk/>
          <pc:sldMk cId="878176820" sldId="534"/>
        </pc:sldMkLst>
        <pc:spChg chg="add mod">
          <ac:chgData name="ESTEBAN CARNUCCIO" userId="c3264e5c-2653-4344-b673-ed77aafc2c20" providerId="ADAL" clId="{679DA0C9-5C8E-4682-87CE-AD21689E58F1}" dt="2022-10-23T23:56:42.205" v="801" actId="1076"/>
          <ac:spMkLst>
            <pc:docMk/>
            <pc:sldMk cId="878176820" sldId="534"/>
            <ac:spMk id="2" creationId="{1C3A78FD-1FB1-FBA1-1478-35484BEEE612}"/>
          </ac:spMkLst>
        </pc:spChg>
        <pc:spChg chg="add mod">
          <ac:chgData name="ESTEBAN CARNUCCIO" userId="c3264e5c-2653-4344-b673-ed77aafc2c20" providerId="ADAL" clId="{679DA0C9-5C8E-4682-87CE-AD21689E58F1}" dt="2022-10-23T23:56:42.205" v="801" actId="1076"/>
          <ac:spMkLst>
            <pc:docMk/>
            <pc:sldMk cId="878176820" sldId="534"/>
            <ac:spMk id="3" creationId="{A55A73BB-0A60-0881-1CF2-0CCB5AE3A224}"/>
          </ac:spMkLst>
        </pc:spChg>
        <pc:spChg chg="add mod">
          <ac:chgData name="ESTEBAN CARNUCCIO" userId="c3264e5c-2653-4344-b673-ed77aafc2c20" providerId="ADAL" clId="{679DA0C9-5C8E-4682-87CE-AD21689E58F1}" dt="2022-10-23T23:56:42.205" v="801" actId="1076"/>
          <ac:spMkLst>
            <pc:docMk/>
            <pc:sldMk cId="878176820" sldId="534"/>
            <ac:spMk id="4" creationId="{835713EE-ED60-68C3-2A54-E0F0E0892A16}"/>
          </ac:spMkLst>
        </pc:spChg>
        <pc:spChg chg="add mod">
          <ac:chgData name="ESTEBAN CARNUCCIO" userId="c3264e5c-2653-4344-b673-ed77aafc2c20" providerId="ADAL" clId="{679DA0C9-5C8E-4682-87CE-AD21689E58F1}" dt="2022-10-23T23:57:17.777" v="806" actId="1076"/>
          <ac:spMkLst>
            <pc:docMk/>
            <pc:sldMk cId="878176820" sldId="534"/>
            <ac:spMk id="5" creationId="{4C173B31-2766-5834-5E4B-8C228F811B51}"/>
          </ac:spMkLst>
        </pc:spChg>
        <pc:spChg chg="add mod">
          <ac:chgData name="ESTEBAN CARNUCCIO" userId="c3264e5c-2653-4344-b673-ed77aafc2c20" providerId="ADAL" clId="{679DA0C9-5C8E-4682-87CE-AD21689E58F1}" dt="2022-10-23T23:57:09.531" v="803" actId="1076"/>
          <ac:spMkLst>
            <pc:docMk/>
            <pc:sldMk cId="878176820" sldId="534"/>
            <ac:spMk id="7" creationId="{75EBB7D3-6A68-45F1-E9F5-C37D42900010}"/>
          </ac:spMkLst>
        </pc:spChg>
        <pc:spChg chg="add mod">
          <ac:chgData name="ESTEBAN CARNUCCIO" userId="c3264e5c-2653-4344-b673-ed77aafc2c20" providerId="ADAL" clId="{679DA0C9-5C8E-4682-87CE-AD21689E58F1}" dt="2022-10-23T23:57:11.519" v="804" actId="1076"/>
          <ac:spMkLst>
            <pc:docMk/>
            <pc:sldMk cId="878176820" sldId="534"/>
            <ac:spMk id="8" creationId="{EE938B8B-DB32-89C7-DB2E-842F9D8FC2D0}"/>
          </ac:spMkLst>
        </pc:spChg>
        <pc:spChg chg="add mod">
          <ac:chgData name="ESTEBAN CARNUCCIO" userId="c3264e5c-2653-4344-b673-ed77aafc2c20" providerId="ADAL" clId="{679DA0C9-5C8E-4682-87CE-AD21689E58F1}" dt="2022-10-23T23:57:13.412" v="805" actId="1076"/>
          <ac:spMkLst>
            <pc:docMk/>
            <pc:sldMk cId="878176820" sldId="534"/>
            <ac:spMk id="9" creationId="{2345E120-7A79-E478-4E0E-01818233BE63}"/>
          </ac:spMkLst>
        </pc:spChg>
        <pc:spChg chg="del">
          <ac:chgData name="ESTEBAN CARNUCCIO" userId="c3264e5c-2653-4344-b673-ed77aafc2c20" providerId="ADAL" clId="{679DA0C9-5C8E-4682-87CE-AD21689E58F1}" dt="2022-10-23T23:56:10.672" v="793" actId="478"/>
          <ac:spMkLst>
            <pc:docMk/>
            <pc:sldMk cId="878176820" sldId="534"/>
            <ac:spMk id="56" creationId="{82C7AC90-918E-4789-B8FA-00FB1F91FCA8}"/>
          </ac:spMkLst>
        </pc:spChg>
        <pc:spChg chg="del">
          <ac:chgData name="ESTEBAN CARNUCCIO" userId="c3264e5c-2653-4344-b673-ed77aafc2c20" providerId="ADAL" clId="{679DA0C9-5C8E-4682-87CE-AD21689E58F1}" dt="2022-10-23T23:56:08.750" v="792" actId="478"/>
          <ac:spMkLst>
            <pc:docMk/>
            <pc:sldMk cId="878176820" sldId="534"/>
            <ac:spMk id="57" creationId="{42B5A5E2-2D5E-430B-8D20-9DD929136D29}"/>
          </ac:spMkLst>
        </pc:spChg>
        <pc:spChg chg="del">
          <ac:chgData name="ESTEBAN CARNUCCIO" userId="c3264e5c-2653-4344-b673-ed77aafc2c20" providerId="ADAL" clId="{679DA0C9-5C8E-4682-87CE-AD21689E58F1}" dt="2022-10-23T23:56:08.750" v="792" actId="478"/>
          <ac:spMkLst>
            <pc:docMk/>
            <pc:sldMk cId="878176820" sldId="534"/>
            <ac:spMk id="58" creationId="{7D49FCDB-D203-4109-9CAA-618894B760BE}"/>
          </ac:spMkLst>
        </pc:spChg>
        <pc:spChg chg="del">
          <ac:chgData name="ESTEBAN CARNUCCIO" userId="c3264e5c-2653-4344-b673-ed77aafc2c20" providerId="ADAL" clId="{679DA0C9-5C8E-4682-87CE-AD21689E58F1}" dt="2022-10-23T23:56:08.750" v="792" actId="478"/>
          <ac:spMkLst>
            <pc:docMk/>
            <pc:sldMk cId="878176820" sldId="534"/>
            <ac:spMk id="59" creationId="{953B924B-AA79-495B-95E4-2936E94C63AA}"/>
          </ac:spMkLst>
        </pc:spChg>
        <pc:spChg chg="del">
          <ac:chgData name="ESTEBAN CARNUCCIO" userId="c3264e5c-2653-4344-b673-ed77aafc2c20" providerId="ADAL" clId="{679DA0C9-5C8E-4682-87CE-AD21689E58F1}" dt="2022-10-23T23:56:08.750" v="792" actId="478"/>
          <ac:spMkLst>
            <pc:docMk/>
            <pc:sldMk cId="878176820" sldId="534"/>
            <ac:spMk id="60" creationId="{A9D90A18-43ED-413C-977C-4C9C41076E8A}"/>
          </ac:spMkLst>
        </pc:spChg>
        <pc:spChg chg="del">
          <ac:chgData name="ESTEBAN CARNUCCIO" userId="c3264e5c-2653-4344-b673-ed77aafc2c20" providerId="ADAL" clId="{679DA0C9-5C8E-4682-87CE-AD21689E58F1}" dt="2022-10-23T23:56:08.750" v="792" actId="478"/>
          <ac:spMkLst>
            <pc:docMk/>
            <pc:sldMk cId="878176820" sldId="534"/>
            <ac:spMk id="61" creationId="{E692F391-55AB-42E9-8E21-E7C5D8DAF590}"/>
          </ac:spMkLst>
        </pc:spChg>
        <pc:spChg chg="del">
          <ac:chgData name="ESTEBAN CARNUCCIO" userId="c3264e5c-2653-4344-b673-ed77aafc2c20" providerId="ADAL" clId="{679DA0C9-5C8E-4682-87CE-AD21689E58F1}" dt="2022-10-23T23:56:08.750" v="792" actId="478"/>
          <ac:spMkLst>
            <pc:docMk/>
            <pc:sldMk cId="878176820" sldId="534"/>
            <ac:spMk id="62" creationId="{1D97895A-B6F0-474C-AE08-CB11F525CC63}"/>
          </ac:spMkLst>
        </pc:spChg>
        <pc:spChg chg="del">
          <ac:chgData name="ESTEBAN CARNUCCIO" userId="c3264e5c-2653-4344-b673-ed77aafc2c20" providerId="ADAL" clId="{679DA0C9-5C8E-4682-87CE-AD21689E58F1}" dt="2022-10-23T23:56:08.750" v="792" actId="478"/>
          <ac:spMkLst>
            <pc:docMk/>
            <pc:sldMk cId="878176820" sldId="534"/>
            <ac:spMk id="63" creationId="{DB88E451-A153-4152-9D27-D23C50A316AA}"/>
          </ac:spMkLst>
        </pc:spChg>
        <pc:spChg chg="del">
          <ac:chgData name="ESTEBAN CARNUCCIO" userId="c3264e5c-2653-4344-b673-ed77aafc2c20" providerId="ADAL" clId="{679DA0C9-5C8E-4682-87CE-AD21689E58F1}" dt="2022-10-23T23:56:08.750" v="792" actId="478"/>
          <ac:spMkLst>
            <pc:docMk/>
            <pc:sldMk cId="878176820" sldId="534"/>
            <ac:spMk id="64" creationId="{6F71FA1A-84BE-407B-9292-D11E4C0CBBBB}"/>
          </ac:spMkLst>
        </pc:spChg>
        <pc:spChg chg="del">
          <ac:chgData name="ESTEBAN CARNUCCIO" userId="c3264e5c-2653-4344-b673-ed77aafc2c20" providerId="ADAL" clId="{679DA0C9-5C8E-4682-87CE-AD21689E58F1}" dt="2022-10-23T23:56:13.399" v="794" actId="478"/>
          <ac:spMkLst>
            <pc:docMk/>
            <pc:sldMk cId="878176820" sldId="534"/>
            <ac:spMk id="65" creationId="{CCEF47F3-F483-4B92-B106-C2C2CC0DE17E}"/>
          </ac:spMkLst>
        </pc:spChg>
        <pc:spChg chg="del mod">
          <ac:chgData name="ESTEBAN CARNUCCIO" userId="c3264e5c-2653-4344-b673-ed77aafc2c20" providerId="ADAL" clId="{679DA0C9-5C8E-4682-87CE-AD21689E58F1}" dt="2022-10-23T23:56:17.396" v="796" actId="478"/>
          <ac:spMkLst>
            <pc:docMk/>
            <pc:sldMk cId="878176820" sldId="534"/>
            <ac:spMk id="66" creationId="{0048B001-A533-477E-B2DD-3F0D0BC622A4}"/>
          </ac:spMkLst>
        </pc:spChg>
        <pc:spChg chg="del">
          <ac:chgData name="ESTEBAN CARNUCCIO" userId="c3264e5c-2653-4344-b673-ed77aafc2c20" providerId="ADAL" clId="{679DA0C9-5C8E-4682-87CE-AD21689E58F1}" dt="2022-10-23T23:56:18.562" v="797" actId="478"/>
          <ac:spMkLst>
            <pc:docMk/>
            <pc:sldMk cId="878176820" sldId="534"/>
            <ac:spMk id="67" creationId="{4709E541-6C47-4DAD-9D12-55238511F77C}"/>
          </ac:spMkLst>
        </pc:spChg>
        <pc:spChg chg="del">
          <ac:chgData name="ESTEBAN CARNUCCIO" userId="c3264e5c-2653-4344-b673-ed77aafc2c20" providerId="ADAL" clId="{679DA0C9-5C8E-4682-87CE-AD21689E58F1}" dt="2022-10-23T23:56:08.750" v="792" actId="478"/>
          <ac:spMkLst>
            <pc:docMk/>
            <pc:sldMk cId="878176820" sldId="534"/>
            <ac:spMk id="68" creationId="{0A16B71F-AD8A-4E51-A223-9A89A24EBBA4}"/>
          </ac:spMkLst>
        </pc:spChg>
        <pc:spChg chg="del">
          <ac:chgData name="ESTEBAN CARNUCCIO" userId="c3264e5c-2653-4344-b673-ed77aafc2c20" providerId="ADAL" clId="{679DA0C9-5C8E-4682-87CE-AD21689E58F1}" dt="2022-10-23T23:56:08.750" v="792" actId="478"/>
          <ac:spMkLst>
            <pc:docMk/>
            <pc:sldMk cId="878176820" sldId="534"/>
            <ac:spMk id="69" creationId="{DC8D3A11-7734-49D5-A4D2-62FAA3C819DF}"/>
          </ac:spMkLst>
        </pc:spChg>
        <pc:spChg chg="del">
          <ac:chgData name="ESTEBAN CARNUCCIO" userId="c3264e5c-2653-4344-b673-ed77aafc2c20" providerId="ADAL" clId="{679DA0C9-5C8E-4682-87CE-AD21689E58F1}" dt="2022-10-23T23:56:21.048" v="798" actId="478"/>
          <ac:spMkLst>
            <pc:docMk/>
            <pc:sldMk cId="878176820" sldId="534"/>
            <ac:spMk id="70" creationId="{2256763A-7C1A-4BD6-9F8A-BC187AD9C3A6}"/>
          </ac:spMkLst>
        </pc:spChg>
        <pc:spChg chg="del">
          <ac:chgData name="ESTEBAN CARNUCCIO" userId="c3264e5c-2653-4344-b673-ed77aafc2c20" providerId="ADAL" clId="{679DA0C9-5C8E-4682-87CE-AD21689E58F1}" dt="2022-10-23T23:56:08.750" v="792" actId="478"/>
          <ac:spMkLst>
            <pc:docMk/>
            <pc:sldMk cId="878176820" sldId="534"/>
            <ac:spMk id="71" creationId="{F789455C-E7D6-48BD-B5C2-59051078FA96}"/>
          </ac:spMkLst>
        </pc:spChg>
        <pc:spChg chg="del">
          <ac:chgData name="ESTEBAN CARNUCCIO" userId="c3264e5c-2653-4344-b673-ed77aafc2c20" providerId="ADAL" clId="{679DA0C9-5C8E-4682-87CE-AD21689E58F1}" dt="2022-10-23T23:56:08.750" v="792" actId="478"/>
          <ac:spMkLst>
            <pc:docMk/>
            <pc:sldMk cId="878176820" sldId="534"/>
            <ac:spMk id="72" creationId="{9F931169-3235-4431-9204-D8EFC025FE8E}"/>
          </ac:spMkLst>
        </pc:spChg>
        <pc:spChg chg="del">
          <ac:chgData name="ESTEBAN CARNUCCIO" userId="c3264e5c-2653-4344-b673-ed77aafc2c20" providerId="ADAL" clId="{679DA0C9-5C8E-4682-87CE-AD21689E58F1}" dt="2022-10-23T23:56:08.750" v="792" actId="478"/>
          <ac:spMkLst>
            <pc:docMk/>
            <pc:sldMk cId="878176820" sldId="534"/>
            <ac:spMk id="73" creationId="{09991D52-3FB7-4080-931A-34DD11F3E419}"/>
          </ac:spMkLst>
        </pc:spChg>
        <pc:spChg chg="del">
          <ac:chgData name="ESTEBAN CARNUCCIO" userId="c3264e5c-2653-4344-b673-ed77aafc2c20" providerId="ADAL" clId="{679DA0C9-5C8E-4682-87CE-AD21689E58F1}" dt="2022-10-23T23:56:08.750" v="792" actId="478"/>
          <ac:spMkLst>
            <pc:docMk/>
            <pc:sldMk cId="878176820" sldId="534"/>
            <ac:spMk id="74" creationId="{D76FE8C3-7624-490D-B8A1-B506A80341D0}"/>
          </ac:spMkLst>
        </pc:spChg>
        <pc:spChg chg="del">
          <ac:chgData name="ESTEBAN CARNUCCIO" userId="c3264e5c-2653-4344-b673-ed77aafc2c20" providerId="ADAL" clId="{679DA0C9-5C8E-4682-87CE-AD21689E58F1}" dt="2022-10-23T23:56:08.750" v="792" actId="478"/>
          <ac:spMkLst>
            <pc:docMk/>
            <pc:sldMk cId="878176820" sldId="534"/>
            <ac:spMk id="75" creationId="{CB0EF73A-0B4E-49F8-B9C0-1408F4D9D585}"/>
          </ac:spMkLst>
        </pc:spChg>
        <pc:spChg chg="del">
          <ac:chgData name="ESTEBAN CARNUCCIO" userId="c3264e5c-2653-4344-b673-ed77aafc2c20" providerId="ADAL" clId="{679DA0C9-5C8E-4682-87CE-AD21689E58F1}" dt="2022-10-23T23:56:08.750" v="792" actId="478"/>
          <ac:spMkLst>
            <pc:docMk/>
            <pc:sldMk cId="878176820" sldId="534"/>
            <ac:spMk id="76" creationId="{E6D3962F-D141-4889-B621-46B529F90F69}"/>
          </ac:spMkLst>
        </pc:spChg>
        <pc:spChg chg="del">
          <ac:chgData name="ESTEBAN CARNUCCIO" userId="c3264e5c-2653-4344-b673-ed77aafc2c20" providerId="ADAL" clId="{679DA0C9-5C8E-4682-87CE-AD21689E58F1}" dt="2022-10-23T23:56:08.750" v="792" actId="478"/>
          <ac:spMkLst>
            <pc:docMk/>
            <pc:sldMk cId="878176820" sldId="534"/>
            <ac:spMk id="77" creationId="{9E7944AE-85D6-4551-AC8F-255DE55E647B}"/>
          </ac:spMkLst>
        </pc:spChg>
        <pc:spChg chg="del">
          <ac:chgData name="ESTEBAN CARNUCCIO" userId="c3264e5c-2653-4344-b673-ed77aafc2c20" providerId="ADAL" clId="{679DA0C9-5C8E-4682-87CE-AD21689E58F1}" dt="2022-10-23T23:56:08.750" v="792" actId="478"/>
          <ac:spMkLst>
            <pc:docMk/>
            <pc:sldMk cId="878176820" sldId="534"/>
            <ac:spMk id="78" creationId="{CF03E2A8-AA15-4ADA-B55B-CB88DF602190}"/>
          </ac:spMkLst>
        </pc:spChg>
        <pc:spChg chg="del">
          <ac:chgData name="ESTEBAN CARNUCCIO" userId="c3264e5c-2653-4344-b673-ed77aafc2c20" providerId="ADAL" clId="{679DA0C9-5C8E-4682-87CE-AD21689E58F1}" dt="2022-10-23T23:56:08.750" v="792" actId="478"/>
          <ac:spMkLst>
            <pc:docMk/>
            <pc:sldMk cId="878176820" sldId="534"/>
            <ac:spMk id="79" creationId="{7A784008-F1C2-484E-B6D9-FCC829DD42F7}"/>
          </ac:spMkLst>
        </pc:spChg>
        <pc:spChg chg="del">
          <ac:chgData name="ESTEBAN CARNUCCIO" userId="c3264e5c-2653-4344-b673-ed77aafc2c20" providerId="ADAL" clId="{679DA0C9-5C8E-4682-87CE-AD21689E58F1}" dt="2022-10-23T23:56:08.750" v="792" actId="478"/>
          <ac:spMkLst>
            <pc:docMk/>
            <pc:sldMk cId="878176820" sldId="534"/>
            <ac:spMk id="80" creationId="{AF46877D-D547-4760-844F-BD9711E8275F}"/>
          </ac:spMkLst>
        </pc:spChg>
        <pc:spChg chg="del">
          <ac:chgData name="ESTEBAN CARNUCCIO" userId="c3264e5c-2653-4344-b673-ed77aafc2c20" providerId="ADAL" clId="{679DA0C9-5C8E-4682-87CE-AD21689E58F1}" dt="2022-10-23T23:56:08.750" v="792" actId="478"/>
          <ac:spMkLst>
            <pc:docMk/>
            <pc:sldMk cId="878176820" sldId="534"/>
            <ac:spMk id="81" creationId="{3B685D35-D7B3-4DC3-8C1E-1AB84072F732}"/>
          </ac:spMkLst>
        </pc:spChg>
        <pc:spChg chg="del">
          <ac:chgData name="ESTEBAN CARNUCCIO" userId="c3264e5c-2653-4344-b673-ed77aafc2c20" providerId="ADAL" clId="{679DA0C9-5C8E-4682-87CE-AD21689E58F1}" dt="2022-10-23T23:56:08.750" v="792" actId="478"/>
          <ac:spMkLst>
            <pc:docMk/>
            <pc:sldMk cId="878176820" sldId="534"/>
            <ac:spMk id="82" creationId="{8FEE4169-7DE5-4AA4-ACA1-F5BB3D7D96E1}"/>
          </ac:spMkLst>
        </pc:spChg>
        <pc:spChg chg="del">
          <ac:chgData name="ESTEBAN CARNUCCIO" userId="c3264e5c-2653-4344-b673-ed77aafc2c20" providerId="ADAL" clId="{679DA0C9-5C8E-4682-87CE-AD21689E58F1}" dt="2022-10-23T23:56:08.750" v="792" actId="478"/>
          <ac:spMkLst>
            <pc:docMk/>
            <pc:sldMk cId="878176820" sldId="534"/>
            <ac:spMk id="83" creationId="{5C54A3B9-ED8F-4C69-AA08-6921F8CFF3E5}"/>
          </ac:spMkLst>
        </pc:spChg>
        <pc:picChg chg="mod">
          <ac:chgData name="ESTEBAN CARNUCCIO" userId="c3264e5c-2653-4344-b673-ed77aafc2c20" providerId="ADAL" clId="{679DA0C9-5C8E-4682-87CE-AD21689E58F1}" dt="2022-10-23T23:56:25.576" v="799" actId="1076"/>
          <ac:picMkLst>
            <pc:docMk/>
            <pc:sldMk cId="878176820" sldId="534"/>
            <ac:picMk id="84" creationId="{7968733C-488D-4FFF-8F8E-AC1D2A2F336D}"/>
          </ac:picMkLst>
        </pc:picChg>
        <pc:cxnChg chg="add del">
          <ac:chgData name="ESTEBAN CARNUCCIO" userId="c3264e5c-2653-4344-b673-ed77aafc2c20" providerId="ADAL" clId="{679DA0C9-5C8E-4682-87CE-AD21689E58F1}" dt="2022-10-23T23:58:14.128" v="809" actId="11529"/>
          <ac:cxnSpMkLst>
            <pc:docMk/>
            <pc:sldMk cId="878176820" sldId="534"/>
            <ac:cxnSpMk id="11" creationId="{8839FD1D-B460-2ADC-2618-17403A1F22B4}"/>
          </ac:cxnSpMkLst>
        </pc:cxnChg>
        <pc:cxnChg chg="add mod">
          <ac:chgData name="ESTEBAN CARNUCCIO" userId="c3264e5c-2653-4344-b673-ed77aafc2c20" providerId="ADAL" clId="{679DA0C9-5C8E-4682-87CE-AD21689E58F1}" dt="2022-10-23T23:58:28.147" v="811" actId="1076"/>
          <ac:cxnSpMkLst>
            <pc:docMk/>
            <pc:sldMk cId="878176820" sldId="534"/>
            <ac:cxnSpMk id="12" creationId="{1121DB75-9B8F-9032-820B-69FF335A4677}"/>
          </ac:cxnSpMkLst>
        </pc:cxnChg>
        <pc:cxnChg chg="add mod">
          <ac:chgData name="ESTEBAN CARNUCCIO" userId="c3264e5c-2653-4344-b673-ed77aafc2c20" providerId="ADAL" clId="{679DA0C9-5C8E-4682-87CE-AD21689E58F1}" dt="2022-10-23T23:58:34.189" v="814" actId="14100"/>
          <ac:cxnSpMkLst>
            <pc:docMk/>
            <pc:sldMk cId="878176820" sldId="534"/>
            <ac:cxnSpMk id="14" creationId="{5B0B8489-DA36-F74B-E981-557E61715CEA}"/>
          </ac:cxnSpMkLst>
        </pc:cxnChg>
        <pc:cxnChg chg="add mod">
          <ac:chgData name="ESTEBAN CARNUCCIO" userId="c3264e5c-2653-4344-b673-ed77aafc2c20" providerId="ADAL" clId="{679DA0C9-5C8E-4682-87CE-AD21689E58F1}" dt="2022-10-23T23:58:41.704" v="817" actId="14100"/>
          <ac:cxnSpMkLst>
            <pc:docMk/>
            <pc:sldMk cId="878176820" sldId="534"/>
            <ac:cxnSpMk id="16" creationId="{064CD802-AF9D-A11F-C45B-9D9994D000B3}"/>
          </ac:cxnSpMkLst>
        </pc:cxnChg>
        <pc:cxnChg chg="add mod">
          <ac:chgData name="ESTEBAN CARNUCCIO" userId="c3264e5c-2653-4344-b673-ed77aafc2c20" providerId="ADAL" clId="{679DA0C9-5C8E-4682-87CE-AD21689E58F1}" dt="2022-10-23T23:58:51.603" v="821" actId="14100"/>
          <ac:cxnSpMkLst>
            <pc:docMk/>
            <pc:sldMk cId="878176820" sldId="534"/>
            <ac:cxnSpMk id="18" creationId="{84B58B26-79E7-BBBB-C9EF-BB341AD39F2E}"/>
          </ac:cxnSpMkLst>
        </pc:cxnChg>
        <pc:cxnChg chg="add mod">
          <ac:chgData name="ESTEBAN CARNUCCIO" userId="c3264e5c-2653-4344-b673-ed77aafc2c20" providerId="ADAL" clId="{679DA0C9-5C8E-4682-87CE-AD21689E58F1}" dt="2022-10-23T23:59:05.488" v="824" actId="14100"/>
          <ac:cxnSpMkLst>
            <pc:docMk/>
            <pc:sldMk cId="878176820" sldId="534"/>
            <ac:cxnSpMk id="21" creationId="{4F783B45-2033-F1E7-2D86-4EC4711E8DA4}"/>
          </ac:cxnSpMkLst>
        </pc:cxnChg>
        <pc:cxnChg chg="add mod">
          <ac:chgData name="ESTEBAN CARNUCCIO" userId="c3264e5c-2653-4344-b673-ed77aafc2c20" providerId="ADAL" clId="{679DA0C9-5C8E-4682-87CE-AD21689E58F1}" dt="2022-10-23T23:59:13.297" v="827" actId="14100"/>
          <ac:cxnSpMkLst>
            <pc:docMk/>
            <pc:sldMk cId="878176820" sldId="534"/>
            <ac:cxnSpMk id="23" creationId="{AF9769F4-46D4-4A99-B525-7107EFC7FA3D}"/>
          </ac:cxnSpMkLst>
        </pc:cxnChg>
        <pc:cxnChg chg="add mod">
          <ac:chgData name="ESTEBAN CARNUCCIO" userId="c3264e5c-2653-4344-b673-ed77aafc2c20" providerId="ADAL" clId="{679DA0C9-5C8E-4682-87CE-AD21689E58F1}" dt="2022-10-23T23:59:19.811" v="830" actId="14100"/>
          <ac:cxnSpMkLst>
            <pc:docMk/>
            <pc:sldMk cId="878176820" sldId="534"/>
            <ac:cxnSpMk id="25" creationId="{124F7A5C-3D8A-DF48-816D-011D20430A85}"/>
          </ac:cxnSpMkLst>
        </pc:cxnChg>
      </pc:sldChg>
      <pc:sldChg chg="add del">
        <pc:chgData name="ESTEBAN CARNUCCIO" userId="c3264e5c-2653-4344-b673-ed77aafc2c20" providerId="ADAL" clId="{679DA0C9-5C8E-4682-87CE-AD21689E58F1}" dt="2022-10-24T00:00:42.739" v="832" actId="2890"/>
        <pc:sldMkLst>
          <pc:docMk/>
          <pc:sldMk cId="1237566100" sldId="535"/>
        </pc:sldMkLst>
      </pc:sldChg>
      <pc:sldChg chg="addSp delSp modSp add mod ord delAnim modAnim">
        <pc:chgData name="ESTEBAN CARNUCCIO" userId="c3264e5c-2653-4344-b673-ed77aafc2c20" providerId="ADAL" clId="{679DA0C9-5C8E-4682-87CE-AD21689E58F1}" dt="2022-10-24T00:06:32.328" v="933" actId="20577"/>
        <pc:sldMkLst>
          <pc:docMk/>
          <pc:sldMk cId="3087206309" sldId="535"/>
        </pc:sldMkLst>
        <pc:spChg chg="del">
          <ac:chgData name="ESTEBAN CARNUCCIO" userId="c3264e5c-2653-4344-b673-ed77aafc2c20" providerId="ADAL" clId="{679DA0C9-5C8E-4682-87CE-AD21689E58F1}" dt="2022-10-24T00:00:52.237" v="834" actId="478"/>
          <ac:spMkLst>
            <pc:docMk/>
            <pc:sldMk cId="3087206309" sldId="535"/>
            <ac:spMk id="8" creationId="{D1BB7ACA-2ED8-4C53-B8DB-D5D748FD5294}"/>
          </ac:spMkLst>
        </pc:spChg>
        <pc:spChg chg="add mod">
          <ac:chgData name="ESTEBAN CARNUCCIO" userId="c3264e5c-2653-4344-b673-ed77aafc2c20" providerId="ADAL" clId="{679DA0C9-5C8E-4682-87CE-AD21689E58F1}" dt="2022-10-24T00:06:32.328" v="933" actId="20577"/>
          <ac:spMkLst>
            <pc:docMk/>
            <pc:sldMk cId="3087206309" sldId="535"/>
            <ac:spMk id="12" creationId="{0920996A-2E78-5C6A-5F47-1D59743E446E}"/>
          </ac:spMkLst>
        </pc:spChg>
        <pc:spChg chg="del">
          <ac:chgData name="ESTEBAN CARNUCCIO" userId="c3264e5c-2653-4344-b673-ed77aafc2c20" providerId="ADAL" clId="{679DA0C9-5C8E-4682-87CE-AD21689E58F1}" dt="2022-10-24T00:00:52.237" v="834" actId="478"/>
          <ac:spMkLst>
            <pc:docMk/>
            <pc:sldMk cId="3087206309" sldId="535"/>
            <ac:spMk id="14" creationId="{2267F9D7-085E-42D4-92C6-05FACA791076}"/>
          </ac:spMkLst>
        </pc:spChg>
        <pc:spChg chg="del">
          <ac:chgData name="ESTEBAN CARNUCCIO" userId="c3264e5c-2653-4344-b673-ed77aafc2c20" providerId="ADAL" clId="{679DA0C9-5C8E-4682-87CE-AD21689E58F1}" dt="2022-10-24T00:00:52.237" v="834" actId="478"/>
          <ac:spMkLst>
            <pc:docMk/>
            <pc:sldMk cId="3087206309" sldId="535"/>
            <ac:spMk id="18" creationId="{E046B553-6832-4D1C-BBF7-E40E52461FC7}"/>
          </ac:spMkLst>
        </pc:spChg>
        <pc:spChg chg="del">
          <ac:chgData name="ESTEBAN CARNUCCIO" userId="c3264e5c-2653-4344-b673-ed77aafc2c20" providerId="ADAL" clId="{679DA0C9-5C8E-4682-87CE-AD21689E58F1}" dt="2022-10-24T00:00:52.237" v="834" actId="478"/>
          <ac:spMkLst>
            <pc:docMk/>
            <pc:sldMk cId="3087206309" sldId="535"/>
            <ac:spMk id="19" creationId="{A8577D7F-68A1-41F5-8557-27F83CDF8288}"/>
          </ac:spMkLst>
        </pc:spChg>
        <pc:spChg chg="add mod">
          <ac:chgData name="ESTEBAN CARNUCCIO" userId="c3264e5c-2653-4344-b673-ed77aafc2c20" providerId="ADAL" clId="{679DA0C9-5C8E-4682-87CE-AD21689E58F1}" dt="2022-10-24T00:06:22.970" v="918" actId="20577"/>
          <ac:spMkLst>
            <pc:docMk/>
            <pc:sldMk cId="3087206309" sldId="535"/>
            <ac:spMk id="20" creationId="{806D465B-F537-AB7F-E34C-C6285B4BF885}"/>
          </ac:spMkLst>
        </pc:spChg>
        <pc:spChg chg="del">
          <ac:chgData name="ESTEBAN CARNUCCIO" userId="c3264e5c-2653-4344-b673-ed77aafc2c20" providerId="ADAL" clId="{679DA0C9-5C8E-4682-87CE-AD21689E58F1}" dt="2022-10-24T00:00:59.730" v="836" actId="478"/>
          <ac:spMkLst>
            <pc:docMk/>
            <pc:sldMk cId="3087206309" sldId="535"/>
            <ac:spMk id="41" creationId="{BE2D2A25-AD03-45B1-9899-2015E209EB67}"/>
          </ac:spMkLst>
        </pc:spChg>
        <pc:spChg chg="del mod">
          <ac:chgData name="ESTEBAN CARNUCCIO" userId="c3264e5c-2653-4344-b673-ed77aafc2c20" providerId="ADAL" clId="{679DA0C9-5C8E-4682-87CE-AD21689E58F1}" dt="2022-10-24T00:01:02.994" v="838" actId="478"/>
          <ac:spMkLst>
            <pc:docMk/>
            <pc:sldMk cId="3087206309" sldId="535"/>
            <ac:spMk id="42" creationId="{BAB4A7BD-14A6-4B3A-8BA3-3365A06FC021}"/>
          </ac:spMkLst>
        </pc:spChg>
        <pc:spChg chg="del">
          <ac:chgData name="ESTEBAN CARNUCCIO" userId="c3264e5c-2653-4344-b673-ed77aafc2c20" providerId="ADAL" clId="{679DA0C9-5C8E-4682-87CE-AD21689E58F1}" dt="2022-10-24T00:00:52.237" v="834" actId="478"/>
          <ac:spMkLst>
            <pc:docMk/>
            <pc:sldMk cId="3087206309" sldId="535"/>
            <ac:spMk id="44" creationId="{D635B132-4477-4BA2-B618-90158CCBDB65}"/>
          </ac:spMkLst>
        </pc:spChg>
        <pc:graphicFrameChg chg="del">
          <ac:chgData name="ESTEBAN CARNUCCIO" userId="c3264e5c-2653-4344-b673-ed77aafc2c20" providerId="ADAL" clId="{679DA0C9-5C8E-4682-87CE-AD21689E58F1}" dt="2022-10-24T00:00:52.237" v="834" actId="478"/>
          <ac:graphicFrameMkLst>
            <pc:docMk/>
            <pc:sldMk cId="3087206309" sldId="535"/>
            <ac:graphicFrameMk id="39" creationId="{33C12CAF-C506-46EC-9C13-2E0555FB104B}"/>
          </ac:graphicFrameMkLst>
        </pc:graphicFrameChg>
        <pc:graphicFrameChg chg="del">
          <ac:chgData name="ESTEBAN CARNUCCIO" userId="c3264e5c-2653-4344-b673-ed77aafc2c20" providerId="ADAL" clId="{679DA0C9-5C8E-4682-87CE-AD21689E58F1}" dt="2022-10-24T00:00:59.730" v="836" actId="478"/>
          <ac:graphicFrameMkLst>
            <pc:docMk/>
            <pc:sldMk cId="3087206309" sldId="535"/>
            <ac:graphicFrameMk id="40" creationId="{15165EEF-22B2-4293-8E34-084AF4A70579}"/>
          </ac:graphicFrameMkLst>
        </pc:graphicFrameChg>
        <pc:picChg chg="add del">
          <ac:chgData name="ESTEBAN CARNUCCIO" userId="c3264e5c-2653-4344-b673-ed77aafc2c20" providerId="ADAL" clId="{679DA0C9-5C8E-4682-87CE-AD21689E58F1}" dt="2022-10-24T00:01:35.715" v="840" actId="22"/>
          <ac:picMkLst>
            <pc:docMk/>
            <pc:sldMk cId="3087206309" sldId="535"/>
            <ac:picMk id="3" creationId="{7C63F955-EDEC-BD39-181B-985092C5A519}"/>
          </ac:picMkLst>
        </pc:picChg>
        <pc:picChg chg="add mod">
          <ac:chgData name="ESTEBAN CARNUCCIO" userId="c3264e5c-2653-4344-b673-ed77aafc2c20" providerId="ADAL" clId="{679DA0C9-5C8E-4682-87CE-AD21689E58F1}" dt="2022-10-24T00:04:04.474" v="856" actId="1076"/>
          <ac:picMkLst>
            <pc:docMk/>
            <pc:sldMk cId="3087206309" sldId="535"/>
            <ac:picMk id="6" creationId="{04130A9E-4970-137A-AF98-3C0A9836B139}"/>
          </ac:picMkLst>
        </pc:picChg>
        <pc:picChg chg="add mod">
          <ac:chgData name="ESTEBAN CARNUCCIO" userId="c3264e5c-2653-4344-b673-ed77aafc2c20" providerId="ADAL" clId="{679DA0C9-5C8E-4682-87CE-AD21689E58F1}" dt="2022-10-24T00:04:02.974" v="855" actId="1076"/>
          <ac:picMkLst>
            <pc:docMk/>
            <pc:sldMk cId="3087206309" sldId="535"/>
            <ac:picMk id="10" creationId="{064B004D-AA72-FDEE-2B50-CA8C86FBB60A}"/>
          </ac:picMkLst>
        </pc:picChg>
        <pc:picChg chg="del">
          <ac:chgData name="ESTEBAN CARNUCCIO" userId="c3264e5c-2653-4344-b673-ed77aafc2c20" providerId="ADAL" clId="{679DA0C9-5C8E-4682-87CE-AD21689E58F1}" dt="2022-10-24T00:00:54.351" v="835" actId="478"/>
          <ac:picMkLst>
            <pc:docMk/>
            <pc:sldMk cId="3087206309" sldId="535"/>
            <ac:picMk id="34" creationId="{55C05DCC-CD73-4247-8278-F8B7086DE4EE}"/>
          </ac:picMkLst>
        </pc:picChg>
        <pc:picChg chg="del">
          <ac:chgData name="ESTEBAN CARNUCCIO" userId="c3264e5c-2653-4344-b673-ed77aafc2c20" providerId="ADAL" clId="{679DA0C9-5C8E-4682-87CE-AD21689E58F1}" dt="2022-10-24T00:00:52.237" v="834" actId="478"/>
          <ac:picMkLst>
            <pc:docMk/>
            <pc:sldMk cId="3087206309" sldId="535"/>
            <ac:picMk id="4098" creationId="{7421A491-AEEA-483E-9DBE-E5F162EAA232}"/>
          </ac:picMkLst>
        </pc:picChg>
        <pc:picChg chg="del">
          <ac:chgData name="ESTEBAN CARNUCCIO" userId="c3264e5c-2653-4344-b673-ed77aafc2c20" providerId="ADAL" clId="{679DA0C9-5C8E-4682-87CE-AD21689E58F1}" dt="2022-10-24T00:00:52.237" v="834" actId="478"/>
          <ac:picMkLst>
            <pc:docMk/>
            <pc:sldMk cId="3087206309" sldId="535"/>
            <ac:picMk id="4100" creationId="{1504C9CB-E326-46E9-8BB9-71222D00A8F4}"/>
          </ac:picMkLst>
        </pc:picChg>
        <pc:cxnChg chg="del">
          <ac:chgData name="ESTEBAN CARNUCCIO" userId="c3264e5c-2653-4344-b673-ed77aafc2c20" providerId="ADAL" clId="{679DA0C9-5C8E-4682-87CE-AD21689E58F1}" dt="2022-10-24T00:00:52.237" v="834" actId="478"/>
          <ac:cxnSpMkLst>
            <pc:docMk/>
            <pc:sldMk cId="3087206309" sldId="535"/>
            <ac:cxnSpMk id="5" creationId="{EC4FDF1E-4E62-424B-8017-9ED2B54E184B}"/>
          </ac:cxnSpMkLst>
        </pc:cxnChg>
        <pc:cxnChg chg="del">
          <ac:chgData name="ESTEBAN CARNUCCIO" userId="c3264e5c-2653-4344-b673-ed77aafc2c20" providerId="ADAL" clId="{679DA0C9-5C8E-4682-87CE-AD21689E58F1}" dt="2022-10-24T00:00:52.237" v="834" actId="478"/>
          <ac:cxnSpMkLst>
            <pc:docMk/>
            <pc:sldMk cId="3087206309" sldId="535"/>
            <ac:cxnSpMk id="15" creationId="{FB51E264-8897-4C0F-8F44-0D4FB49B665A}"/>
          </ac:cxnSpMkLst>
        </pc:cxnChg>
        <pc:cxnChg chg="del">
          <ac:chgData name="ESTEBAN CARNUCCIO" userId="c3264e5c-2653-4344-b673-ed77aafc2c20" providerId="ADAL" clId="{679DA0C9-5C8E-4682-87CE-AD21689E58F1}" dt="2022-10-24T00:00:52.237" v="834" actId="478"/>
          <ac:cxnSpMkLst>
            <pc:docMk/>
            <pc:sldMk cId="3087206309" sldId="535"/>
            <ac:cxnSpMk id="16" creationId="{2775C349-CDF5-4649-806E-49CFAB16A96D}"/>
          </ac:cxnSpMkLst>
        </pc:cxnChg>
        <pc:cxnChg chg="del">
          <ac:chgData name="ESTEBAN CARNUCCIO" userId="c3264e5c-2653-4344-b673-ed77aafc2c20" providerId="ADAL" clId="{679DA0C9-5C8E-4682-87CE-AD21689E58F1}" dt="2022-10-24T00:00:52.237" v="834" actId="478"/>
          <ac:cxnSpMkLst>
            <pc:docMk/>
            <pc:sldMk cId="3087206309" sldId="535"/>
            <ac:cxnSpMk id="17" creationId="{19BFB704-D9EA-4746-8B29-8A899E6D6EF4}"/>
          </ac:cxnSpMkLst>
        </pc:cxnChg>
      </pc:sldChg>
      <pc:sldChg chg="addSp delSp add mod">
        <pc:chgData name="ESTEBAN CARNUCCIO" userId="c3264e5c-2653-4344-b673-ed77aafc2c20" providerId="ADAL" clId="{679DA0C9-5C8E-4682-87CE-AD21689E58F1}" dt="2022-10-24T02:16:29.344" v="1093" actId="22"/>
        <pc:sldMkLst>
          <pc:docMk/>
          <pc:sldMk cId="1505791063" sldId="536"/>
        </pc:sldMkLst>
        <pc:picChg chg="add del">
          <ac:chgData name="ESTEBAN CARNUCCIO" userId="c3264e5c-2653-4344-b673-ed77aafc2c20" providerId="ADAL" clId="{679DA0C9-5C8E-4682-87CE-AD21689E58F1}" dt="2022-10-24T02:16:29.344" v="1093" actId="22"/>
          <ac:picMkLst>
            <pc:docMk/>
            <pc:sldMk cId="1505791063" sldId="536"/>
            <ac:picMk id="3" creationId="{43D85144-66AE-7C5D-E55D-18D05421A5E1}"/>
          </ac:picMkLst>
        </pc:picChg>
      </pc:sldChg>
      <pc:sldChg chg="delSp add del mod">
        <pc:chgData name="ESTEBAN CARNUCCIO" userId="c3264e5c-2653-4344-b673-ed77aafc2c20" providerId="ADAL" clId="{679DA0C9-5C8E-4682-87CE-AD21689E58F1}" dt="2022-10-24T01:29:39.017" v="1036" actId="47"/>
        <pc:sldMkLst>
          <pc:docMk/>
          <pc:sldMk cId="505068508" sldId="537"/>
        </pc:sldMkLst>
        <pc:picChg chg="del">
          <ac:chgData name="ESTEBAN CARNUCCIO" userId="c3264e5c-2653-4344-b673-ed77aafc2c20" providerId="ADAL" clId="{679DA0C9-5C8E-4682-87CE-AD21689E58F1}" dt="2022-10-24T01:29:05.368" v="1035" actId="478"/>
          <ac:picMkLst>
            <pc:docMk/>
            <pc:sldMk cId="505068508" sldId="537"/>
            <ac:picMk id="10" creationId="{44BA54E8-328D-2994-D9BA-329AF57F9B36}"/>
          </ac:picMkLst>
        </pc:picChg>
      </pc:sldChg>
      <pc:sldChg chg="addSp modSp add mod ord modAnim">
        <pc:chgData name="ESTEBAN CARNUCCIO" userId="c3264e5c-2653-4344-b673-ed77aafc2c20" providerId="ADAL" clId="{679DA0C9-5C8E-4682-87CE-AD21689E58F1}" dt="2022-10-24T01:32:03.625" v="1087" actId="14100"/>
        <pc:sldMkLst>
          <pc:docMk/>
          <pc:sldMk cId="2333515555" sldId="537"/>
        </pc:sldMkLst>
        <pc:spChg chg="mod">
          <ac:chgData name="ESTEBAN CARNUCCIO" userId="c3264e5c-2653-4344-b673-ed77aafc2c20" providerId="ADAL" clId="{679DA0C9-5C8E-4682-87CE-AD21689E58F1}" dt="2022-10-24T01:31:13.459" v="1081" actId="20577"/>
          <ac:spMkLst>
            <pc:docMk/>
            <pc:sldMk cId="2333515555" sldId="537"/>
            <ac:spMk id="2" creationId="{4E44DDB0-8606-4C69-BBE2-7F34A3EB40A9}"/>
          </ac:spMkLst>
        </pc:spChg>
        <pc:picChg chg="add mod">
          <ac:chgData name="ESTEBAN CARNUCCIO" userId="c3264e5c-2653-4344-b673-ed77aafc2c20" providerId="ADAL" clId="{679DA0C9-5C8E-4682-87CE-AD21689E58F1}" dt="2022-10-24T01:32:03.625" v="1087" actId="14100"/>
          <ac:picMkLst>
            <pc:docMk/>
            <pc:sldMk cId="2333515555" sldId="537"/>
            <ac:picMk id="5" creationId="{E81676B1-9362-0514-CFF3-284BECB65DF6}"/>
          </ac:picMkLst>
        </pc:picChg>
        <pc:picChg chg="mod">
          <ac:chgData name="ESTEBAN CARNUCCIO" userId="c3264e5c-2653-4344-b673-ed77aafc2c20" providerId="ADAL" clId="{679DA0C9-5C8E-4682-87CE-AD21689E58F1}" dt="2022-10-24T01:30:08.126" v="1043" actId="14100"/>
          <ac:picMkLst>
            <pc:docMk/>
            <pc:sldMk cId="2333515555" sldId="537"/>
            <ac:picMk id="6" creationId="{C3A08573-C93D-3BB0-0968-39DC2C398CCD}"/>
          </ac:picMkLst>
        </pc:picChg>
      </pc:sldChg>
      <pc:sldChg chg="addSp delSp modSp add del mod addAnim delAnim">
        <pc:chgData name="ESTEBAN CARNUCCIO" userId="c3264e5c-2653-4344-b673-ed77aafc2c20" providerId="ADAL" clId="{679DA0C9-5C8E-4682-87CE-AD21689E58F1}" dt="2022-10-24T19:23:05.462" v="1606" actId="47"/>
        <pc:sldMkLst>
          <pc:docMk/>
          <pc:sldMk cId="3655763961" sldId="538"/>
        </pc:sldMkLst>
        <pc:spChg chg="add del">
          <ac:chgData name="ESTEBAN CARNUCCIO" userId="c3264e5c-2653-4344-b673-ed77aafc2c20" providerId="ADAL" clId="{679DA0C9-5C8E-4682-87CE-AD21689E58F1}" dt="2022-10-24T02:17:03.270" v="1104" actId="478"/>
          <ac:spMkLst>
            <pc:docMk/>
            <pc:sldMk cId="3655763961" sldId="538"/>
            <ac:spMk id="14" creationId="{2267F9D7-085E-42D4-92C6-05FACA791076}"/>
          </ac:spMkLst>
        </pc:spChg>
        <pc:spChg chg="add del">
          <ac:chgData name="ESTEBAN CARNUCCIO" userId="c3264e5c-2653-4344-b673-ed77aafc2c20" providerId="ADAL" clId="{679DA0C9-5C8E-4682-87CE-AD21689E58F1}" dt="2022-10-24T02:17:02.335" v="1101" actId="478"/>
          <ac:spMkLst>
            <pc:docMk/>
            <pc:sldMk cId="3655763961" sldId="538"/>
            <ac:spMk id="18" creationId="{E046B553-6832-4D1C-BBF7-E40E52461FC7}"/>
          </ac:spMkLst>
        </pc:spChg>
        <pc:cxnChg chg="add del mod">
          <ac:chgData name="ESTEBAN CARNUCCIO" userId="c3264e5c-2653-4344-b673-ed77aafc2c20" providerId="ADAL" clId="{679DA0C9-5C8E-4682-87CE-AD21689E58F1}" dt="2022-10-24T02:17:02.167" v="1100" actId="478"/>
          <ac:cxnSpMkLst>
            <pc:docMk/>
            <pc:sldMk cId="3655763961" sldId="538"/>
            <ac:cxnSpMk id="5" creationId="{EC4FDF1E-4E62-424B-8017-9ED2B54E184B}"/>
          </ac:cxnSpMkLst>
        </pc:cxnChg>
        <pc:cxnChg chg="add del mod">
          <ac:chgData name="ESTEBAN CARNUCCIO" userId="c3264e5c-2653-4344-b673-ed77aafc2c20" providerId="ADAL" clId="{679DA0C9-5C8E-4682-87CE-AD21689E58F1}" dt="2022-10-24T02:17:02.807" v="1103" actId="478"/>
          <ac:cxnSpMkLst>
            <pc:docMk/>
            <pc:sldMk cId="3655763961" sldId="538"/>
            <ac:cxnSpMk id="16" creationId="{2775C349-CDF5-4649-806E-49CFAB16A96D}"/>
          </ac:cxnSpMkLst>
        </pc:cxnChg>
        <pc:cxnChg chg="add del">
          <ac:chgData name="ESTEBAN CARNUCCIO" userId="c3264e5c-2653-4344-b673-ed77aafc2c20" providerId="ADAL" clId="{679DA0C9-5C8E-4682-87CE-AD21689E58F1}" dt="2022-10-24T02:17:02.492" v="1102" actId="478"/>
          <ac:cxnSpMkLst>
            <pc:docMk/>
            <pc:sldMk cId="3655763961" sldId="538"/>
            <ac:cxnSpMk id="17" creationId="{19BFB704-D9EA-4746-8B29-8A899E6D6EF4}"/>
          </ac:cxnSpMkLst>
        </pc:cxnChg>
      </pc:sldChg>
      <pc:sldChg chg="addSp delSp modSp add mod ord modAnim">
        <pc:chgData name="ESTEBAN CARNUCCIO" userId="c3264e5c-2653-4344-b673-ed77aafc2c20" providerId="ADAL" clId="{679DA0C9-5C8E-4682-87CE-AD21689E58F1}" dt="2022-10-24T13:40:28.044" v="1266"/>
        <pc:sldMkLst>
          <pc:docMk/>
          <pc:sldMk cId="882373809" sldId="539"/>
        </pc:sldMkLst>
        <pc:spChg chg="mod">
          <ac:chgData name="ESTEBAN CARNUCCIO" userId="c3264e5c-2653-4344-b673-ed77aafc2c20" providerId="ADAL" clId="{679DA0C9-5C8E-4682-87CE-AD21689E58F1}" dt="2022-10-24T13:30:50.222" v="1187" actId="1076"/>
          <ac:spMkLst>
            <pc:docMk/>
            <pc:sldMk cId="882373809" sldId="539"/>
            <ac:spMk id="2" creationId="{4E44DDB0-8606-4C69-BBE2-7F34A3EB40A9}"/>
          </ac:spMkLst>
        </pc:spChg>
        <pc:spChg chg="add mod">
          <ac:chgData name="ESTEBAN CARNUCCIO" userId="c3264e5c-2653-4344-b673-ed77aafc2c20" providerId="ADAL" clId="{679DA0C9-5C8E-4682-87CE-AD21689E58F1}" dt="2022-10-24T13:37:06.124" v="1256" actId="1038"/>
          <ac:spMkLst>
            <pc:docMk/>
            <pc:sldMk cId="882373809" sldId="539"/>
            <ac:spMk id="18" creationId="{CF51D1DF-3A37-C075-24F7-6F203B29D240}"/>
          </ac:spMkLst>
        </pc:spChg>
        <pc:spChg chg="add mod">
          <ac:chgData name="ESTEBAN CARNUCCIO" userId="c3264e5c-2653-4344-b673-ed77aafc2c20" providerId="ADAL" clId="{679DA0C9-5C8E-4682-87CE-AD21689E58F1}" dt="2022-10-24T13:37:06.124" v="1256" actId="1038"/>
          <ac:spMkLst>
            <pc:docMk/>
            <pc:sldMk cId="882373809" sldId="539"/>
            <ac:spMk id="19" creationId="{FF114F42-5DEF-5852-6171-736C008C54E0}"/>
          </ac:spMkLst>
        </pc:spChg>
        <pc:spChg chg="add mod">
          <ac:chgData name="ESTEBAN CARNUCCIO" userId="c3264e5c-2653-4344-b673-ed77aafc2c20" providerId="ADAL" clId="{679DA0C9-5C8E-4682-87CE-AD21689E58F1}" dt="2022-10-24T13:37:06.124" v="1256" actId="1038"/>
          <ac:spMkLst>
            <pc:docMk/>
            <pc:sldMk cId="882373809" sldId="539"/>
            <ac:spMk id="21" creationId="{0209D942-923B-EF18-2B21-9D524CA5BF48}"/>
          </ac:spMkLst>
        </pc:spChg>
        <pc:spChg chg="add mod">
          <ac:chgData name="ESTEBAN CARNUCCIO" userId="c3264e5c-2653-4344-b673-ed77aafc2c20" providerId="ADAL" clId="{679DA0C9-5C8E-4682-87CE-AD21689E58F1}" dt="2022-10-24T13:37:06.124" v="1256" actId="1038"/>
          <ac:spMkLst>
            <pc:docMk/>
            <pc:sldMk cId="882373809" sldId="539"/>
            <ac:spMk id="23" creationId="{F4CCCB11-4385-E89F-5DD4-AF70EC84B2E0}"/>
          </ac:spMkLst>
        </pc:spChg>
        <pc:spChg chg="add mod">
          <ac:chgData name="ESTEBAN CARNUCCIO" userId="c3264e5c-2653-4344-b673-ed77aafc2c20" providerId="ADAL" clId="{679DA0C9-5C8E-4682-87CE-AD21689E58F1}" dt="2022-10-24T13:36:28.707" v="1241" actId="20577"/>
          <ac:spMkLst>
            <pc:docMk/>
            <pc:sldMk cId="882373809" sldId="539"/>
            <ac:spMk id="24" creationId="{59C577D6-F1C0-531C-67E0-9094F81878E0}"/>
          </ac:spMkLst>
        </pc:spChg>
        <pc:spChg chg="add del mod">
          <ac:chgData name="ESTEBAN CARNUCCIO" userId="c3264e5c-2653-4344-b673-ed77aafc2c20" providerId="ADAL" clId="{679DA0C9-5C8E-4682-87CE-AD21689E58F1}" dt="2022-10-24T13:36:43.776" v="1243"/>
          <ac:spMkLst>
            <pc:docMk/>
            <pc:sldMk cId="882373809" sldId="539"/>
            <ac:spMk id="29" creationId="{DC1F1A48-465D-D183-5A40-563A6CB19389}"/>
          </ac:spMkLst>
        </pc:spChg>
        <pc:spChg chg="add del mod">
          <ac:chgData name="ESTEBAN CARNUCCIO" userId="c3264e5c-2653-4344-b673-ed77aafc2c20" providerId="ADAL" clId="{679DA0C9-5C8E-4682-87CE-AD21689E58F1}" dt="2022-10-24T13:36:43.776" v="1243"/>
          <ac:spMkLst>
            <pc:docMk/>
            <pc:sldMk cId="882373809" sldId="539"/>
            <ac:spMk id="30" creationId="{855316FD-E8C9-3E47-6D13-5F6D096874AD}"/>
          </ac:spMkLst>
        </pc:spChg>
        <pc:spChg chg="add del mod">
          <ac:chgData name="ESTEBAN CARNUCCIO" userId="c3264e5c-2653-4344-b673-ed77aafc2c20" providerId="ADAL" clId="{679DA0C9-5C8E-4682-87CE-AD21689E58F1}" dt="2022-10-24T13:36:43.776" v="1243"/>
          <ac:spMkLst>
            <pc:docMk/>
            <pc:sldMk cId="882373809" sldId="539"/>
            <ac:spMk id="32" creationId="{92EF7FA9-4436-931E-2600-72539C4A214E}"/>
          </ac:spMkLst>
        </pc:spChg>
        <pc:spChg chg="add mod">
          <ac:chgData name="ESTEBAN CARNUCCIO" userId="c3264e5c-2653-4344-b673-ed77aafc2c20" providerId="ADAL" clId="{679DA0C9-5C8E-4682-87CE-AD21689E58F1}" dt="2022-10-24T13:36:52.286" v="1245" actId="1076"/>
          <ac:spMkLst>
            <pc:docMk/>
            <pc:sldMk cId="882373809" sldId="539"/>
            <ac:spMk id="39" creationId="{4AE3E92C-DB41-A812-5C71-3BAD35F4201B}"/>
          </ac:spMkLst>
        </pc:spChg>
        <pc:spChg chg="add mod">
          <ac:chgData name="ESTEBAN CARNUCCIO" userId="c3264e5c-2653-4344-b673-ed77aafc2c20" providerId="ADAL" clId="{679DA0C9-5C8E-4682-87CE-AD21689E58F1}" dt="2022-10-24T13:36:52.286" v="1245" actId="1076"/>
          <ac:spMkLst>
            <pc:docMk/>
            <pc:sldMk cId="882373809" sldId="539"/>
            <ac:spMk id="40" creationId="{EC4ED6D6-2047-A799-51BF-52F3E0CB787A}"/>
          </ac:spMkLst>
        </pc:spChg>
        <pc:spChg chg="add mod">
          <ac:chgData name="ESTEBAN CARNUCCIO" userId="c3264e5c-2653-4344-b673-ed77aafc2c20" providerId="ADAL" clId="{679DA0C9-5C8E-4682-87CE-AD21689E58F1}" dt="2022-10-24T13:36:52.286" v="1245" actId="1076"/>
          <ac:spMkLst>
            <pc:docMk/>
            <pc:sldMk cId="882373809" sldId="539"/>
            <ac:spMk id="41" creationId="{037FBA9F-404F-EDB2-8373-5EF33A8F0049}"/>
          </ac:spMkLst>
        </pc:spChg>
        <pc:spChg chg="add">
          <ac:chgData name="ESTEBAN CARNUCCIO" userId="c3264e5c-2653-4344-b673-ed77aafc2c20" providerId="ADAL" clId="{679DA0C9-5C8E-4682-87CE-AD21689E58F1}" dt="2022-10-24T13:38:33.074" v="1261" actId="11529"/>
          <ac:spMkLst>
            <pc:docMk/>
            <pc:sldMk cId="882373809" sldId="539"/>
            <ac:spMk id="42" creationId="{79BA91E6-2B6D-2245-A5E9-6579407BFF9B}"/>
          </ac:spMkLst>
        </pc:spChg>
        <pc:picChg chg="add mod">
          <ac:chgData name="ESTEBAN CARNUCCIO" userId="c3264e5c-2653-4344-b673-ed77aafc2c20" providerId="ADAL" clId="{679DA0C9-5C8E-4682-87CE-AD21689E58F1}" dt="2022-10-24T13:37:06.124" v="1256" actId="1038"/>
          <ac:picMkLst>
            <pc:docMk/>
            <pc:sldMk cId="882373809" sldId="539"/>
            <ac:picMk id="5" creationId="{B423C63D-5E8B-59CC-8443-2F09BBEBB9C4}"/>
          </ac:picMkLst>
        </pc:picChg>
        <pc:picChg chg="mod">
          <ac:chgData name="ESTEBAN CARNUCCIO" userId="c3264e5c-2653-4344-b673-ed77aafc2c20" providerId="ADAL" clId="{679DA0C9-5C8E-4682-87CE-AD21689E58F1}" dt="2022-10-24T13:36:20.720" v="1237" actId="108"/>
          <ac:picMkLst>
            <pc:docMk/>
            <pc:sldMk cId="882373809" sldId="539"/>
            <ac:picMk id="6" creationId="{C3A08573-C93D-3BB0-0968-39DC2C398CCD}"/>
          </ac:picMkLst>
        </pc:picChg>
        <pc:picChg chg="del mod">
          <ac:chgData name="ESTEBAN CARNUCCIO" userId="c3264e5c-2653-4344-b673-ed77aafc2c20" providerId="ADAL" clId="{679DA0C9-5C8E-4682-87CE-AD21689E58F1}" dt="2022-10-24T13:32:51.196" v="1194" actId="478"/>
          <ac:picMkLst>
            <pc:docMk/>
            <pc:sldMk cId="882373809" sldId="539"/>
            <ac:picMk id="10" creationId="{44BA54E8-328D-2994-D9BA-329AF57F9B36}"/>
          </ac:picMkLst>
        </pc:picChg>
        <pc:cxnChg chg="add mod">
          <ac:chgData name="ESTEBAN CARNUCCIO" userId="c3264e5c-2653-4344-b673-ed77aafc2c20" providerId="ADAL" clId="{679DA0C9-5C8E-4682-87CE-AD21689E58F1}" dt="2022-10-24T13:37:06.124" v="1256" actId="1038"/>
          <ac:cxnSpMkLst>
            <pc:docMk/>
            <pc:sldMk cId="882373809" sldId="539"/>
            <ac:cxnSpMk id="8" creationId="{33519A8C-9699-6675-F6D1-A96EDFDC8066}"/>
          </ac:cxnSpMkLst>
        </pc:cxnChg>
        <pc:cxnChg chg="add mod">
          <ac:chgData name="ESTEBAN CARNUCCIO" userId="c3264e5c-2653-4344-b673-ed77aafc2c20" providerId="ADAL" clId="{679DA0C9-5C8E-4682-87CE-AD21689E58F1}" dt="2022-10-24T13:37:06.124" v="1256" actId="1038"/>
          <ac:cxnSpMkLst>
            <pc:docMk/>
            <pc:sldMk cId="882373809" sldId="539"/>
            <ac:cxnSpMk id="11" creationId="{BC3DBC14-7803-A9B2-EAB9-17656BA15A91}"/>
          </ac:cxnSpMkLst>
        </pc:cxnChg>
        <pc:cxnChg chg="add mod">
          <ac:chgData name="ESTEBAN CARNUCCIO" userId="c3264e5c-2653-4344-b673-ed77aafc2c20" providerId="ADAL" clId="{679DA0C9-5C8E-4682-87CE-AD21689E58F1}" dt="2022-10-24T13:37:06.124" v="1256" actId="1038"/>
          <ac:cxnSpMkLst>
            <pc:docMk/>
            <pc:sldMk cId="882373809" sldId="539"/>
            <ac:cxnSpMk id="16" creationId="{0BB5F470-7A7C-9315-865F-2194104B5419}"/>
          </ac:cxnSpMkLst>
        </pc:cxnChg>
        <pc:cxnChg chg="add del mod">
          <ac:chgData name="ESTEBAN CARNUCCIO" userId="c3264e5c-2653-4344-b673-ed77aafc2c20" providerId="ADAL" clId="{679DA0C9-5C8E-4682-87CE-AD21689E58F1}" dt="2022-10-24T13:36:43.776" v="1243"/>
          <ac:cxnSpMkLst>
            <pc:docMk/>
            <pc:sldMk cId="882373809" sldId="539"/>
            <ac:cxnSpMk id="25" creationId="{689DB7D4-EF0D-7110-7A57-A228EA327CAC}"/>
          </ac:cxnSpMkLst>
        </pc:cxnChg>
        <pc:cxnChg chg="add del mod">
          <ac:chgData name="ESTEBAN CARNUCCIO" userId="c3264e5c-2653-4344-b673-ed77aafc2c20" providerId="ADAL" clId="{679DA0C9-5C8E-4682-87CE-AD21689E58F1}" dt="2022-10-24T13:36:43.776" v="1243"/>
          <ac:cxnSpMkLst>
            <pc:docMk/>
            <pc:sldMk cId="882373809" sldId="539"/>
            <ac:cxnSpMk id="26" creationId="{95AC0FA7-B31F-48ED-8D8E-A47EBB247194}"/>
          </ac:cxnSpMkLst>
        </pc:cxnChg>
        <pc:cxnChg chg="add del mod">
          <ac:chgData name="ESTEBAN CARNUCCIO" userId="c3264e5c-2653-4344-b673-ed77aafc2c20" providerId="ADAL" clId="{679DA0C9-5C8E-4682-87CE-AD21689E58F1}" dt="2022-10-24T13:36:43.776" v="1243"/>
          <ac:cxnSpMkLst>
            <pc:docMk/>
            <pc:sldMk cId="882373809" sldId="539"/>
            <ac:cxnSpMk id="28" creationId="{CD5D56B9-C15B-FEC9-0B84-43881248F8E7}"/>
          </ac:cxnSpMkLst>
        </pc:cxnChg>
        <pc:cxnChg chg="add mod">
          <ac:chgData name="ESTEBAN CARNUCCIO" userId="c3264e5c-2653-4344-b673-ed77aafc2c20" providerId="ADAL" clId="{679DA0C9-5C8E-4682-87CE-AD21689E58F1}" dt="2022-10-24T13:36:52.286" v="1245" actId="1076"/>
          <ac:cxnSpMkLst>
            <pc:docMk/>
            <pc:sldMk cId="882373809" sldId="539"/>
            <ac:cxnSpMk id="33" creationId="{696C623B-44E2-C00C-84CB-9375E772B0BA}"/>
          </ac:cxnSpMkLst>
        </pc:cxnChg>
        <pc:cxnChg chg="add mod">
          <ac:chgData name="ESTEBAN CARNUCCIO" userId="c3264e5c-2653-4344-b673-ed77aafc2c20" providerId="ADAL" clId="{679DA0C9-5C8E-4682-87CE-AD21689E58F1}" dt="2022-10-24T13:36:52.286" v="1245" actId="1076"/>
          <ac:cxnSpMkLst>
            <pc:docMk/>
            <pc:sldMk cId="882373809" sldId="539"/>
            <ac:cxnSpMk id="35" creationId="{4CCD2E96-02A8-DEF9-0221-948777B22FEE}"/>
          </ac:cxnSpMkLst>
        </pc:cxnChg>
        <pc:cxnChg chg="add mod">
          <ac:chgData name="ESTEBAN CARNUCCIO" userId="c3264e5c-2653-4344-b673-ed77aafc2c20" providerId="ADAL" clId="{679DA0C9-5C8E-4682-87CE-AD21689E58F1}" dt="2022-10-24T13:36:52.286" v="1245" actId="1076"/>
          <ac:cxnSpMkLst>
            <pc:docMk/>
            <pc:sldMk cId="882373809" sldId="539"/>
            <ac:cxnSpMk id="37" creationId="{D67C5EB9-2C6C-6E21-8951-60AC2F15AB86}"/>
          </ac:cxnSpMkLst>
        </pc:cxnChg>
      </pc:sldChg>
      <pc:sldChg chg="addSp delSp modSp add del mod addAnim delAnim">
        <pc:chgData name="ESTEBAN CARNUCCIO" userId="c3264e5c-2653-4344-b673-ed77aafc2c20" providerId="ADAL" clId="{679DA0C9-5C8E-4682-87CE-AD21689E58F1}" dt="2022-10-24T13:29:54.133" v="1112" actId="2890"/>
        <pc:sldMkLst>
          <pc:docMk/>
          <pc:sldMk cId="2486920323" sldId="539"/>
        </pc:sldMkLst>
        <pc:spChg chg="add del">
          <ac:chgData name="ESTEBAN CARNUCCIO" userId="c3264e5c-2653-4344-b673-ed77aafc2c20" providerId="ADAL" clId="{679DA0C9-5C8E-4682-87CE-AD21689E58F1}" dt="2022-10-24T13:29:52.408" v="1109" actId="478"/>
          <ac:spMkLst>
            <pc:docMk/>
            <pc:sldMk cId="2486920323" sldId="539"/>
            <ac:spMk id="2" creationId="{4E44DDB0-8606-4C69-BBE2-7F34A3EB40A9}"/>
          </ac:spMkLst>
        </pc:spChg>
        <pc:spChg chg="add del">
          <ac:chgData name="ESTEBAN CARNUCCIO" userId="c3264e5c-2653-4344-b673-ed77aafc2c20" providerId="ADAL" clId="{679DA0C9-5C8E-4682-87CE-AD21689E58F1}" dt="2022-10-24T13:29:52.893" v="1110" actId="478"/>
          <ac:spMkLst>
            <pc:docMk/>
            <pc:sldMk cId="2486920323" sldId="539"/>
            <ac:spMk id="7" creationId="{32F79AF8-21DD-7027-6286-54B96138F87C}"/>
          </ac:spMkLst>
        </pc:spChg>
        <pc:spChg chg="add del">
          <ac:chgData name="ESTEBAN CARNUCCIO" userId="c3264e5c-2653-4344-b673-ed77aafc2c20" providerId="ADAL" clId="{679DA0C9-5C8E-4682-87CE-AD21689E58F1}" dt="2022-10-24T13:29:53.683" v="1111" actId="478"/>
          <ac:spMkLst>
            <pc:docMk/>
            <pc:sldMk cId="2486920323" sldId="539"/>
            <ac:spMk id="9" creationId="{4C244DD7-29B8-DFE0-3A70-927400F21EE5}"/>
          </ac:spMkLst>
        </pc:spChg>
        <pc:picChg chg="add del">
          <ac:chgData name="ESTEBAN CARNUCCIO" userId="c3264e5c-2653-4344-b673-ed77aafc2c20" providerId="ADAL" clId="{679DA0C9-5C8E-4682-87CE-AD21689E58F1}" dt="2022-10-24T13:29:53.683" v="1111" actId="478"/>
          <ac:picMkLst>
            <pc:docMk/>
            <pc:sldMk cId="2486920323" sldId="539"/>
            <ac:picMk id="6" creationId="{C3A08573-C93D-3BB0-0968-39DC2C398CCD}"/>
          </ac:picMkLst>
        </pc:picChg>
        <pc:cxnChg chg="add del">
          <ac:chgData name="ESTEBAN CARNUCCIO" userId="c3264e5c-2653-4344-b673-ed77aafc2c20" providerId="ADAL" clId="{679DA0C9-5C8E-4682-87CE-AD21689E58F1}" dt="2022-10-24T13:29:53.683" v="1111" actId="478"/>
          <ac:cxnSpMkLst>
            <pc:docMk/>
            <pc:sldMk cId="2486920323" sldId="539"/>
            <ac:cxnSpMk id="4" creationId="{EF231B7C-3BC3-41C9-9356-CFD3773C404D}"/>
          </ac:cxnSpMkLst>
        </pc:cxnChg>
        <pc:cxnChg chg="add del">
          <ac:chgData name="ESTEBAN CARNUCCIO" userId="c3264e5c-2653-4344-b673-ed77aafc2c20" providerId="ADAL" clId="{679DA0C9-5C8E-4682-87CE-AD21689E58F1}" dt="2022-10-24T13:29:53.683" v="1111" actId="478"/>
          <ac:cxnSpMkLst>
            <pc:docMk/>
            <pc:sldMk cId="2486920323" sldId="539"/>
            <ac:cxnSpMk id="12" creationId="{1BDAF062-922D-4546-B9B5-755675E9575B}"/>
          </ac:cxnSpMkLst>
        </pc:cxnChg>
        <pc:cxnChg chg="add del">
          <ac:chgData name="ESTEBAN CARNUCCIO" userId="c3264e5c-2653-4344-b673-ed77aafc2c20" providerId="ADAL" clId="{679DA0C9-5C8E-4682-87CE-AD21689E58F1}" dt="2022-10-24T13:29:53.683" v="1111" actId="478"/>
          <ac:cxnSpMkLst>
            <pc:docMk/>
            <pc:sldMk cId="2486920323" sldId="539"/>
            <ac:cxnSpMk id="14" creationId="{922A24E0-C186-4A35-83FA-67DBB138989E}"/>
          </ac:cxnSpMkLst>
        </pc:cxnChg>
        <pc:cxnChg chg="add del">
          <ac:chgData name="ESTEBAN CARNUCCIO" userId="c3264e5c-2653-4344-b673-ed77aafc2c20" providerId="ADAL" clId="{679DA0C9-5C8E-4682-87CE-AD21689E58F1}" dt="2022-10-24T13:29:53.683" v="1111" actId="478"/>
          <ac:cxnSpMkLst>
            <pc:docMk/>
            <pc:sldMk cId="2486920323" sldId="539"/>
            <ac:cxnSpMk id="15" creationId="{7E9CFDEB-76CB-58D1-EA42-3F7EEC40ABD2}"/>
          </ac:cxnSpMkLst>
        </pc:cxnChg>
        <pc:cxnChg chg="add del mod">
          <ac:chgData name="ESTEBAN CARNUCCIO" userId="c3264e5c-2653-4344-b673-ed77aafc2c20" providerId="ADAL" clId="{679DA0C9-5C8E-4682-87CE-AD21689E58F1}" dt="2022-10-24T13:29:53.683" v="1111" actId="478"/>
          <ac:cxnSpMkLst>
            <pc:docMk/>
            <pc:sldMk cId="2486920323" sldId="539"/>
            <ac:cxnSpMk id="17" creationId="{C5CA7780-CED1-9F2E-4339-5CFE516F49D6}"/>
          </ac:cxnSpMkLst>
        </pc:cxnChg>
        <pc:cxnChg chg="add del">
          <ac:chgData name="ESTEBAN CARNUCCIO" userId="c3264e5c-2653-4344-b673-ed77aafc2c20" providerId="ADAL" clId="{679DA0C9-5C8E-4682-87CE-AD21689E58F1}" dt="2022-10-24T13:29:53.683" v="1111" actId="478"/>
          <ac:cxnSpMkLst>
            <pc:docMk/>
            <pc:sldMk cId="2486920323" sldId="539"/>
            <ac:cxnSpMk id="20" creationId="{607FCF3D-512F-4122-86E3-E56C6EB43774}"/>
          </ac:cxnSpMkLst>
        </pc:cxnChg>
        <pc:cxnChg chg="add del">
          <ac:chgData name="ESTEBAN CARNUCCIO" userId="c3264e5c-2653-4344-b673-ed77aafc2c20" providerId="ADAL" clId="{679DA0C9-5C8E-4682-87CE-AD21689E58F1}" dt="2022-10-24T13:29:53.683" v="1111" actId="478"/>
          <ac:cxnSpMkLst>
            <pc:docMk/>
            <pc:sldMk cId="2486920323" sldId="539"/>
            <ac:cxnSpMk id="22" creationId="{A48268DE-3EC8-4781-9599-ABFA466CA2EE}"/>
          </ac:cxnSpMkLst>
        </pc:cxnChg>
        <pc:cxnChg chg="add del">
          <ac:chgData name="ESTEBAN CARNUCCIO" userId="c3264e5c-2653-4344-b673-ed77aafc2c20" providerId="ADAL" clId="{679DA0C9-5C8E-4682-87CE-AD21689E58F1}" dt="2022-10-24T13:29:53.683" v="1111" actId="478"/>
          <ac:cxnSpMkLst>
            <pc:docMk/>
            <pc:sldMk cId="2486920323" sldId="539"/>
            <ac:cxnSpMk id="27" creationId="{F0DC55A6-1DD2-4257-9350-29BD5736C962}"/>
          </ac:cxnSpMkLst>
        </pc:cxnChg>
        <pc:cxnChg chg="add del">
          <ac:chgData name="ESTEBAN CARNUCCIO" userId="c3264e5c-2653-4344-b673-ed77aafc2c20" providerId="ADAL" clId="{679DA0C9-5C8E-4682-87CE-AD21689E58F1}" dt="2022-10-24T13:29:53.683" v="1111" actId="478"/>
          <ac:cxnSpMkLst>
            <pc:docMk/>
            <pc:sldMk cId="2486920323" sldId="539"/>
            <ac:cxnSpMk id="31" creationId="{19E521EF-F401-4BC1-AF48-F011982552E7}"/>
          </ac:cxnSpMkLst>
        </pc:cxnChg>
        <pc:cxnChg chg="add del">
          <ac:chgData name="ESTEBAN CARNUCCIO" userId="c3264e5c-2653-4344-b673-ed77aafc2c20" providerId="ADAL" clId="{679DA0C9-5C8E-4682-87CE-AD21689E58F1}" dt="2022-10-24T13:29:53.683" v="1111" actId="478"/>
          <ac:cxnSpMkLst>
            <pc:docMk/>
            <pc:sldMk cId="2486920323" sldId="539"/>
            <ac:cxnSpMk id="34" creationId="{632D399D-A02B-42E3-8A0B-F91BFB230DB7}"/>
          </ac:cxnSpMkLst>
        </pc:cxnChg>
        <pc:cxnChg chg="add del">
          <ac:chgData name="ESTEBAN CARNUCCIO" userId="c3264e5c-2653-4344-b673-ed77aafc2c20" providerId="ADAL" clId="{679DA0C9-5C8E-4682-87CE-AD21689E58F1}" dt="2022-10-24T13:29:53.683" v="1111" actId="478"/>
          <ac:cxnSpMkLst>
            <pc:docMk/>
            <pc:sldMk cId="2486920323" sldId="539"/>
            <ac:cxnSpMk id="36" creationId="{75C2E5F7-65B3-402E-9820-609306C1DEB5}"/>
          </ac:cxnSpMkLst>
        </pc:cxnChg>
        <pc:cxnChg chg="add del">
          <ac:chgData name="ESTEBAN CARNUCCIO" userId="c3264e5c-2653-4344-b673-ed77aafc2c20" providerId="ADAL" clId="{679DA0C9-5C8E-4682-87CE-AD21689E58F1}" dt="2022-10-24T13:29:53.683" v="1111" actId="478"/>
          <ac:cxnSpMkLst>
            <pc:docMk/>
            <pc:sldMk cId="2486920323" sldId="539"/>
            <ac:cxnSpMk id="38" creationId="{74398366-05DB-4D28-92C4-41FE0B168129}"/>
          </ac:cxnSpMkLst>
        </pc:cxnChg>
      </pc:sldChg>
      <pc:sldChg chg="addSp delSp modSp add mod ord delAnim modAnim">
        <pc:chgData name="ESTEBAN CARNUCCIO" userId="c3264e5c-2653-4344-b673-ed77aafc2c20" providerId="ADAL" clId="{679DA0C9-5C8E-4682-87CE-AD21689E58F1}" dt="2022-10-24T14:27:13.590" v="1411" actId="20578"/>
        <pc:sldMkLst>
          <pc:docMk/>
          <pc:sldMk cId="108274181" sldId="540"/>
        </pc:sldMkLst>
        <pc:spChg chg="del">
          <ac:chgData name="ESTEBAN CARNUCCIO" userId="c3264e5c-2653-4344-b673-ed77aafc2c20" providerId="ADAL" clId="{679DA0C9-5C8E-4682-87CE-AD21689E58F1}" dt="2022-10-24T14:06:27.411" v="1268" actId="478"/>
          <ac:spMkLst>
            <pc:docMk/>
            <pc:sldMk cId="108274181" sldId="540"/>
            <ac:spMk id="3" creationId="{E6C14A44-C924-416C-86AD-5063DD202FA1}"/>
          </ac:spMkLst>
        </pc:spChg>
        <pc:spChg chg="add mod">
          <ac:chgData name="ESTEBAN CARNUCCIO" userId="c3264e5c-2653-4344-b673-ed77aafc2c20" providerId="ADAL" clId="{679DA0C9-5C8E-4682-87CE-AD21689E58F1}" dt="2022-10-24T14:19:37.227" v="1389" actId="14100"/>
          <ac:spMkLst>
            <pc:docMk/>
            <pc:sldMk cId="108274181" sldId="540"/>
            <ac:spMk id="5" creationId="{77876205-E59A-A66F-AADA-6AC3DA53F8D2}"/>
          </ac:spMkLst>
        </pc:spChg>
        <pc:spChg chg="add del mod">
          <ac:chgData name="ESTEBAN CARNUCCIO" userId="c3264e5c-2653-4344-b673-ed77aafc2c20" providerId="ADAL" clId="{679DA0C9-5C8E-4682-87CE-AD21689E58F1}" dt="2022-10-24T14:08:20.447" v="1284"/>
          <ac:spMkLst>
            <pc:docMk/>
            <pc:sldMk cId="108274181" sldId="540"/>
            <ac:spMk id="6" creationId="{C2815F26-357D-04D4-25CD-00BEF18B4DA0}"/>
          </ac:spMkLst>
        </pc:spChg>
        <pc:spChg chg="add del">
          <ac:chgData name="ESTEBAN CARNUCCIO" userId="c3264e5c-2653-4344-b673-ed77aafc2c20" providerId="ADAL" clId="{679DA0C9-5C8E-4682-87CE-AD21689E58F1}" dt="2022-10-24T14:09:25.209" v="1298" actId="11529"/>
          <ac:spMkLst>
            <pc:docMk/>
            <pc:sldMk cId="108274181" sldId="540"/>
            <ac:spMk id="8" creationId="{0E386B7B-63F3-33B5-BB6A-BD64757CE30A}"/>
          </ac:spMkLst>
        </pc:spChg>
        <pc:spChg chg="add mod">
          <ac:chgData name="ESTEBAN CARNUCCIO" userId="c3264e5c-2653-4344-b673-ed77aafc2c20" providerId="ADAL" clId="{679DA0C9-5C8E-4682-87CE-AD21689E58F1}" dt="2022-10-24T14:19:32.468" v="1388" actId="20577"/>
          <ac:spMkLst>
            <pc:docMk/>
            <pc:sldMk cId="108274181" sldId="540"/>
            <ac:spMk id="9" creationId="{DA2C81CD-6FB4-BD6C-4DAE-3130E1F938A8}"/>
          </ac:spMkLst>
        </pc:spChg>
        <pc:spChg chg="add del mod">
          <ac:chgData name="ESTEBAN CARNUCCIO" userId="c3264e5c-2653-4344-b673-ed77aafc2c20" providerId="ADAL" clId="{679DA0C9-5C8E-4682-87CE-AD21689E58F1}" dt="2022-10-24T14:10:36.643" v="1330" actId="478"/>
          <ac:spMkLst>
            <pc:docMk/>
            <pc:sldMk cId="108274181" sldId="540"/>
            <ac:spMk id="10" creationId="{9EFE603C-4460-10B0-F760-EF207B2756AE}"/>
          </ac:spMkLst>
        </pc:spChg>
        <pc:spChg chg="add mod">
          <ac:chgData name="ESTEBAN CARNUCCIO" userId="c3264e5c-2653-4344-b673-ed77aafc2c20" providerId="ADAL" clId="{679DA0C9-5C8E-4682-87CE-AD21689E58F1}" dt="2022-10-24T14:10:42.978" v="1334" actId="20577"/>
          <ac:spMkLst>
            <pc:docMk/>
            <pc:sldMk cId="108274181" sldId="540"/>
            <ac:spMk id="11" creationId="{F203CFE8-9B4C-9239-47AE-783F497C039F}"/>
          </ac:spMkLst>
        </pc:spChg>
        <pc:spChg chg="del">
          <ac:chgData name="ESTEBAN CARNUCCIO" userId="c3264e5c-2653-4344-b673-ed77aafc2c20" providerId="ADAL" clId="{679DA0C9-5C8E-4682-87CE-AD21689E58F1}" dt="2022-10-24T14:06:42.927" v="1269" actId="478"/>
          <ac:spMkLst>
            <pc:docMk/>
            <pc:sldMk cId="108274181" sldId="540"/>
            <ac:spMk id="12" creationId="{B1AB27D3-3677-4DD7-AEE5-81CA6F4F1B4A}"/>
          </ac:spMkLst>
        </pc:spChg>
        <pc:spChg chg="del">
          <ac:chgData name="ESTEBAN CARNUCCIO" userId="c3264e5c-2653-4344-b673-ed77aafc2c20" providerId="ADAL" clId="{679DA0C9-5C8E-4682-87CE-AD21689E58F1}" dt="2022-10-24T14:06:42.927" v="1269" actId="478"/>
          <ac:spMkLst>
            <pc:docMk/>
            <pc:sldMk cId="108274181" sldId="540"/>
            <ac:spMk id="14" creationId="{4378CEB8-ED42-44D5-A4F4-478C7AA830AE}"/>
          </ac:spMkLst>
        </pc:spChg>
        <pc:spChg chg="del">
          <ac:chgData name="ESTEBAN CARNUCCIO" userId="c3264e5c-2653-4344-b673-ed77aafc2c20" providerId="ADAL" clId="{679DA0C9-5C8E-4682-87CE-AD21689E58F1}" dt="2022-10-24T14:06:42.927" v="1269" actId="478"/>
          <ac:spMkLst>
            <pc:docMk/>
            <pc:sldMk cId="108274181" sldId="540"/>
            <ac:spMk id="15" creationId="{5421EEB2-CD8A-4498-B7FB-4D045365BBA1}"/>
          </ac:spMkLst>
        </pc:spChg>
        <pc:spChg chg="del">
          <ac:chgData name="ESTEBAN CARNUCCIO" userId="c3264e5c-2653-4344-b673-ed77aafc2c20" providerId="ADAL" clId="{679DA0C9-5C8E-4682-87CE-AD21689E58F1}" dt="2022-10-24T14:06:42.927" v="1269" actId="478"/>
          <ac:spMkLst>
            <pc:docMk/>
            <pc:sldMk cId="108274181" sldId="540"/>
            <ac:spMk id="16" creationId="{655C2B87-B58E-4764-8DA9-70C327DF0227}"/>
          </ac:spMkLst>
        </pc:spChg>
        <pc:spChg chg="del">
          <ac:chgData name="ESTEBAN CARNUCCIO" userId="c3264e5c-2653-4344-b673-ed77aafc2c20" providerId="ADAL" clId="{679DA0C9-5C8E-4682-87CE-AD21689E58F1}" dt="2022-10-24T14:06:42.927" v="1269" actId="478"/>
          <ac:spMkLst>
            <pc:docMk/>
            <pc:sldMk cId="108274181" sldId="540"/>
            <ac:spMk id="17" creationId="{795AFB26-1194-4303-865B-2D283B7E27B7}"/>
          </ac:spMkLst>
        </pc:spChg>
        <pc:spChg chg="add mod">
          <ac:chgData name="ESTEBAN CARNUCCIO" userId="c3264e5c-2653-4344-b673-ed77aafc2c20" providerId="ADAL" clId="{679DA0C9-5C8E-4682-87CE-AD21689E58F1}" dt="2022-10-24T14:17:58.382" v="1340" actId="20577"/>
          <ac:spMkLst>
            <pc:docMk/>
            <pc:sldMk cId="108274181" sldId="540"/>
            <ac:spMk id="18" creationId="{61FE95A3-DF0A-BF4E-A83B-F074B82FC5C3}"/>
          </ac:spMkLst>
        </pc:spChg>
        <pc:spChg chg="del">
          <ac:chgData name="ESTEBAN CARNUCCIO" userId="c3264e5c-2653-4344-b673-ed77aafc2c20" providerId="ADAL" clId="{679DA0C9-5C8E-4682-87CE-AD21689E58F1}" dt="2022-10-24T14:06:42.927" v="1269" actId="478"/>
          <ac:spMkLst>
            <pc:docMk/>
            <pc:sldMk cId="108274181" sldId="540"/>
            <ac:spMk id="19" creationId="{33465046-5060-4378-A5BE-AB6DC868848D}"/>
          </ac:spMkLst>
        </pc:spChg>
        <pc:spChg chg="add mod">
          <ac:chgData name="ESTEBAN CARNUCCIO" userId="c3264e5c-2653-4344-b673-ed77aafc2c20" providerId="ADAL" clId="{679DA0C9-5C8E-4682-87CE-AD21689E58F1}" dt="2022-10-24T14:18:45.357" v="1358" actId="1038"/>
          <ac:spMkLst>
            <pc:docMk/>
            <pc:sldMk cId="108274181" sldId="540"/>
            <ac:spMk id="20" creationId="{0E1AF0B0-E1B3-C191-FBC9-A2C083134B0B}"/>
          </ac:spMkLst>
        </pc:spChg>
        <pc:spChg chg="del">
          <ac:chgData name="ESTEBAN CARNUCCIO" userId="c3264e5c-2653-4344-b673-ed77aafc2c20" providerId="ADAL" clId="{679DA0C9-5C8E-4682-87CE-AD21689E58F1}" dt="2022-10-24T14:06:42.927" v="1269" actId="478"/>
          <ac:spMkLst>
            <pc:docMk/>
            <pc:sldMk cId="108274181" sldId="540"/>
            <ac:spMk id="21" creationId="{3ECBB185-FD5B-4CCF-B5F8-6ACFE33A61D1}"/>
          </ac:spMkLst>
        </pc:spChg>
        <pc:spChg chg="add mod">
          <ac:chgData name="ESTEBAN CARNUCCIO" userId="c3264e5c-2653-4344-b673-ed77aafc2c20" providerId="ADAL" clId="{679DA0C9-5C8E-4682-87CE-AD21689E58F1}" dt="2022-10-24T14:18:40.442" v="1356" actId="1076"/>
          <ac:spMkLst>
            <pc:docMk/>
            <pc:sldMk cId="108274181" sldId="540"/>
            <ac:spMk id="22" creationId="{3D96CF73-CBAE-5340-3359-251E6E2D0320}"/>
          </ac:spMkLst>
        </pc:spChg>
        <pc:spChg chg="del">
          <ac:chgData name="ESTEBAN CARNUCCIO" userId="c3264e5c-2653-4344-b673-ed77aafc2c20" providerId="ADAL" clId="{679DA0C9-5C8E-4682-87CE-AD21689E58F1}" dt="2022-10-24T14:06:42.927" v="1269" actId="478"/>
          <ac:spMkLst>
            <pc:docMk/>
            <pc:sldMk cId="108274181" sldId="540"/>
            <ac:spMk id="23" creationId="{547630E1-F742-4963-980D-22D563F04A3E}"/>
          </ac:spMkLst>
        </pc:spChg>
        <pc:spChg chg="add mod">
          <ac:chgData name="ESTEBAN CARNUCCIO" userId="c3264e5c-2653-4344-b673-ed77aafc2c20" providerId="ADAL" clId="{679DA0C9-5C8E-4682-87CE-AD21689E58F1}" dt="2022-10-24T14:18:38.406" v="1355" actId="1076"/>
          <ac:spMkLst>
            <pc:docMk/>
            <pc:sldMk cId="108274181" sldId="540"/>
            <ac:spMk id="24" creationId="{A4105285-4734-5BA3-00F1-6E1E32D095D9}"/>
          </ac:spMkLst>
        </pc:spChg>
        <pc:spChg chg="del">
          <ac:chgData name="ESTEBAN CARNUCCIO" userId="c3264e5c-2653-4344-b673-ed77aafc2c20" providerId="ADAL" clId="{679DA0C9-5C8E-4682-87CE-AD21689E58F1}" dt="2022-10-24T14:06:42.927" v="1269" actId="478"/>
          <ac:spMkLst>
            <pc:docMk/>
            <pc:sldMk cId="108274181" sldId="540"/>
            <ac:spMk id="25" creationId="{E72BEF86-16B9-4896-A526-9F77482C3B70}"/>
          </ac:spMkLst>
        </pc:spChg>
        <pc:spChg chg="add mod">
          <ac:chgData name="ESTEBAN CARNUCCIO" userId="c3264e5c-2653-4344-b673-ed77aafc2c20" providerId="ADAL" clId="{679DA0C9-5C8E-4682-87CE-AD21689E58F1}" dt="2022-10-24T14:19:12.010" v="1369" actId="1035"/>
          <ac:spMkLst>
            <pc:docMk/>
            <pc:sldMk cId="108274181" sldId="540"/>
            <ac:spMk id="26" creationId="{ADE8885D-F14A-6DE6-6114-A607D3A21132}"/>
          </ac:spMkLst>
        </pc:spChg>
        <pc:spChg chg="del">
          <ac:chgData name="ESTEBAN CARNUCCIO" userId="c3264e5c-2653-4344-b673-ed77aafc2c20" providerId="ADAL" clId="{679DA0C9-5C8E-4682-87CE-AD21689E58F1}" dt="2022-10-24T14:06:42.927" v="1269" actId="478"/>
          <ac:spMkLst>
            <pc:docMk/>
            <pc:sldMk cId="108274181" sldId="540"/>
            <ac:spMk id="27" creationId="{A05D4E97-DC91-4764-951D-DB2B24DDB16C}"/>
          </ac:spMkLst>
        </pc:spChg>
        <pc:spChg chg="add mod">
          <ac:chgData name="ESTEBAN CARNUCCIO" userId="c3264e5c-2653-4344-b673-ed77aafc2c20" providerId="ADAL" clId="{679DA0C9-5C8E-4682-87CE-AD21689E58F1}" dt="2022-10-24T14:19:09.467" v="1368" actId="20577"/>
          <ac:spMkLst>
            <pc:docMk/>
            <pc:sldMk cId="108274181" sldId="540"/>
            <ac:spMk id="28" creationId="{E69A9486-F75B-FEC1-1FDC-744054E0576A}"/>
          </ac:spMkLst>
        </pc:spChg>
        <pc:spChg chg="del">
          <ac:chgData name="ESTEBAN CARNUCCIO" userId="c3264e5c-2653-4344-b673-ed77aafc2c20" providerId="ADAL" clId="{679DA0C9-5C8E-4682-87CE-AD21689E58F1}" dt="2022-10-24T14:06:42.927" v="1269" actId="478"/>
          <ac:spMkLst>
            <pc:docMk/>
            <pc:sldMk cId="108274181" sldId="540"/>
            <ac:spMk id="29" creationId="{C2CDE01C-A1AF-47C2-B90B-6507A316EB2D}"/>
          </ac:spMkLst>
        </pc:spChg>
        <pc:spChg chg="add mod">
          <ac:chgData name="ESTEBAN CARNUCCIO" userId="c3264e5c-2653-4344-b673-ed77aafc2c20" providerId="ADAL" clId="{679DA0C9-5C8E-4682-87CE-AD21689E58F1}" dt="2022-10-24T14:19:21.460" v="1374" actId="1036"/>
          <ac:spMkLst>
            <pc:docMk/>
            <pc:sldMk cId="108274181" sldId="540"/>
            <ac:spMk id="30" creationId="{A97B32D2-248D-D8CB-B634-E55A86CC2E22}"/>
          </ac:spMkLst>
        </pc:spChg>
        <pc:spChg chg="del">
          <ac:chgData name="ESTEBAN CARNUCCIO" userId="c3264e5c-2653-4344-b673-ed77aafc2c20" providerId="ADAL" clId="{679DA0C9-5C8E-4682-87CE-AD21689E58F1}" dt="2022-10-24T14:06:42.927" v="1269" actId="478"/>
          <ac:spMkLst>
            <pc:docMk/>
            <pc:sldMk cId="108274181" sldId="540"/>
            <ac:spMk id="31" creationId="{FD1BDD60-9ABC-4560-A24A-E4A79D316A77}"/>
          </ac:spMkLst>
        </pc:spChg>
        <pc:spChg chg="del">
          <ac:chgData name="ESTEBAN CARNUCCIO" userId="c3264e5c-2653-4344-b673-ed77aafc2c20" providerId="ADAL" clId="{679DA0C9-5C8E-4682-87CE-AD21689E58F1}" dt="2022-10-24T14:06:42.927" v="1269" actId="478"/>
          <ac:spMkLst>
            <pc:docMk/>
            <pc:sldMk cId="108274181" sldId="540"/>
            <ac:spMk id="32" creationId="{B1961EE9-98DB-473B-998C-821625BF6DE3}"/>
          </ac:spMkLst>
        </pc:spChg>
        <pc:spChg chg="del">
          <ac:chgData name="ESTEBAN CARNUCCIO" userId="c3264e5c-2653-4344-b673-ed77aafc2c20" providerId="ADAL" clId="{679DA0C9-5C8E-4682-87CE-AD21689E58F1}" dt="2022-10-24T14:06:42.927" v="1269" actId="478"/>
          <ac:spMkLst>
            <pc:docMk/>
            <pc:sldMk cId="108274181" sldId="540"/>
            <ac:spMk id="33" creationId="{F62653A9-C5F9-474D-95A6-3513843820D5}"/>
          </ac:spMkLst>
        </pc:spChg>
        <pc:spChg chg="del">
          <ac:chgData name="ESTEBAN CARNUCCIO" userId="c3264e5c-2653-4344-b673-ed77aafc2c20" providerId="ADAL" clId="{679DA0C9-5C8E-4682-87CE-AD21689E58F1}" dt="2022-10-24T14:06:42.927" v="1269" actId="478"/>
          <ac:spMkLst>
            <pc:docMk/>
            <pc:sldMk cId="108274181" sldId="540"/>
            <ac:spMk id="34" creationId="{3820883B-B32B-4A59-805F-144A0B859F4A}"/>
          </ac:spMkLst>
        </pc:spChg>
        <pc:spChg chg="del">
          <ac:chgData name="ESTEBAN CARNUCCIO" userId="c3264e5c-2653-4344-b673-ed77aafc2c20" providerId="ADAL" clId="{679DA0C9-5C8E-4682-87CE-AD21689E58F1}" dt="2022-10-24T14:06:42.927" v="1269" actId="478"/>
          <ac:spMkLst>
            <pc:docMk/>
            <pc:sldMk cId="108274181" sldId="540"/>
            <ac:spMk id="35" creationId="{4BAAA967-1701-4148-8580-22D491664EA8}"/>
          </ac:spMkLst>
        </pc:spChg>
        <pc:spChg chg="del">
          <ac:chgData name="ESTEBAN CARNUCCIO" userId="c3264e5c-2653-4344-b673-ed77aafc2c20" providerId="ADAL" clId="{679DA0C9-5C8E-4682-87CE-AD21689E58F1}" dt="2022-10-24T14:06:42.927" v="1269" actId="478"/>
          <ac:spMkLst>
            <pc:docMk/>
            <pc:sldMk cId="108274181" sldId="540"/>
            <ac:spMk id="36" creationId="{487BDF41-2694-4B24-9C22-E493B590A809}"/>
          </ac:spMkLst>
        </pc:spChg>
        <pc:spChg chg="del">
          <ac:chgData name="ESTEBAN CARNUCCIO" userId="c3264e5c-2653-4344-b673-ed77aafc2c20" providerId="ADAL" clId="{679DA0C9-5C8E-4682-87CE-AD21689E58F1}" dt="2022-10-24T14:06:46.325" v="1271" actId="478"/>
          <ac:spMkLst>
            <pc:docMk/>
            <pc:sldMk cId="108274181" sldId="540"/>
            <ac:spMk id="37" creationId="{5937FFC6-1023-4436-9B4A-9D3D8674392A}"/>
          </ac:spMkLst>
        </pc:spChg>
        <pc:spChg chg="del">
          <ac:chgData name="ESTEBAN CARNUCCIO" userId="c3264e5c-2653-4344-b673-ed77aafc2c20" providerId="ADAL" clId="{679DA0C9-5C8E-4682-87CE-AD21689E58F1}" dt="2022-10-24T14:06:42.927" v="1269" actId="478"/>
          <ac:spMkLst>
            <pc:docMk/>
            <pc:sldMk cId="108274181" sldId="540"/>
            <ac:spMk id="38" creationId="{260B9129-1209-4ADB-A61A-37A1ABB8FA24}"/>
          </ac:spMkLst>
        </pc:spChg>
        <pc:spChg chg="del">
          <ac:chgData name="ESTEBAN CARNUCCIO" userId="c3264e5c-2653-4344-b673-ed77aafc2c20" providerId="ADAL" clId="{679DA0C9-5C8E-4682-87CE-AD21689E58F1}" dt="2022-10-24T14:06:42.927" v="1269" actId="478"/>
          <ac:spMkLst>
            <pc:docMk/>
            <pc:sldMk cId="108274181" sldId="540"/>
            <ac:spMk id="39" creationId="{719A3A6B-934B-470C-A361-06F5842C3805}"/>
          </ac:spMkLst>
        </pc:spChg>
        <pc:spChg chg="del">
          <ac:chgData name="ESTEBAN CARNUCCIO" userId="c3264e5c-2653-4344-b673-ed77aafc2c20" providerId="ADAL" clId="{679DA0C9-5C8E-4682-87CE-AD21689E58F1}" dt="2022-10-24T14:06:42.927" v="1269" actId="478"/>
          <ac:spMkLst>
            <pc:docMk/>
            <pc:sldMk cId="108274181" sldId="540"/>
            <ac:spMk id="40" creationId="{E3102C0E-CEA7-4035-8423-13D6A9A05C4F}"/>
          </ac:spMkLst>
        </pc:spChg>
        <pc:spChg chg="del">
          <ac:chgData name="ESTEBAN CARNUCCIO" userId="c3264e5c-2653-4344-b673-ed77aafc2c20" providerId="ADAL" clId="{679DA0C9-5C8E-4682-87CE-AD21689E58F1}" dt="2022-10-24T14:06:44.426" v="1270" actId="478"/>
          <ac:spMkLst>
            <pc:docMk/>
            <pc:sldMk cId="108274181" sldId="540"/>
            <ac:spMk id="41" creationId="{3D4EE7B1-5156-446B-BD1A-60FD8AF3F773}"/>
          </ac:spMkLst>
        </pc:spChg>
        <pc:spChg chg="del">
          <ac:chgData name="ESTEBAN CARNUCCIO" userId="c3264e5c-2653-4344-b673-ed77aafc2c20" providerId="ADAL" clId="{679DA0C9-5C8E-4682-87CE-AD21689E58F1}" dt="2022-10-24T14:06:42.927" v="1269" actId="478"/>
          <ac:spMkLst>
            <pc:docMk/>
            <pc:sldMk cId="108274181" sldId="540"/>
            <ac:spMk id="42" creationId="{EA7729E6-DB9D-4037-B2D3-4A0C55A9EC85}"/>
          </ac:spMkLst>
        </pc:spChg>
        <pc:spChg chg="del">
          <ac:chgData name="ESTEBAN CARNUCCIO" userId="c3264e5c-2653-4344-b673-ed77aafc2c20" providerId="ADAL" clId="{679DA0C9-5C8E-4682-87CE-AD21689E58F1}" dt="2022-10-24T14:06:42.927" v="1269" actId="478"/>
          <ac:spMkLst>
            <pc:docMk/>
            <pc:sldMk cId="108274181" sldId="540"/>
            <ac:spMk id="43" creationId="{49ADB8EA-9325-4A48-83BD-BFED1F570068}"/>
          </ac:spMkLst>
        </pc:spChg>
        <pc:spChg chg="del">
          <ac:chgData name="ESTEBAN CARNUCCIO" userId="c3264e5c-2653-4344-b673-ed77aafc2c20" providerId="ADAL" clId="{679DA0C9-5C8E-4682-87CE-AD21689E58F1}" dt="2022-10-24T14:06:42.927" v="1269" actId="478"/>
          <ac:spMkLst>
            <pc:docMk/>
            <pc:sldMk cId="108274181" sldId="540"/>
            <ac:spMk id="44" creationId="{CEE7EE3E-9D65-4356-90AF-3B775544FFCA}"/>
          </ac:spMkLst>
        </pc:spChg>
        <pc:spChg chg="del">
          <ac:chgData name="ESTEBAN CARNUCCIO" userId="c3264e5c-2653-4344-b673-ed77aafc2c20" providerId="ADAL" clId="{679DA0C9-5C8E-4682-87CE-AD21689E58F1}" dt="2022-10-24T14:06:42.927" v="1269" actId="478"/>
          <ac:spMkLst>
            <pc:docMk/>
            <pc:sldMk cId="108274181" sldId="540"/>
            <ac:spMk id="45" creationId="{DC71EE8B-9AB7-4E94-AE7B-A186642C80DE}"/>
          </ac:spMkLst>
        </pc:spChg>
        <pc:spChg chg="del">
          <ac:chgData name="ESTEBAN CARNUCCIO" userId="c3264e5c-2653-4344-b673-ed77aafc2c20" providerId="ADAL" clId="{679DA0C9-5C8E-4682-87CE-AD21689E58F1}" dt="2022-10-24T14:06:42.927" v="1269" actId="478"/>
          <ac:spMkLst>
            <pc:docMk/>
            <pc:sldMk cId="108274181" sldId="540"/>
            <ac:spMk id="46" creationId="{E3F684FD-AA26-4FBE-832B-3BFF8A37BB12}"/>
          </ac:spMkLst>
        </pc:spChg>
        <pc:spChg chg="del">
          <ac:chgData name="ESTEBAN CARNUCCIO" userId="c3264e5c-2653-4344-b673-ed77aafc2c20" providerId="ADAL" clId="{679DA0C9-5C8E-4682-87CE-AD21689E58F1}" dt="2022-10-24T14:06:42.927" v="1269" actId="478"/>
          <ac:spMkLst>
            <pc:docMk/>
            <pc:sldMk cId="108274181" sldId="540"/>
            <ac:spMk id="47" creationId="{9B499475-DFAB-4B63-8271-CEFF664BAE60}"/>
          </ac:spMkLst>
        </pc:spChg>
        <pc:spChg chg="del">
          <ac:chgData name="ESTEBAN CARNUCCIO" userId="c3264e5c-2653-4344-b673-ed77aafc2c20" providerId="ADAL" clId="{679DA0C9-5C8E-4682-87CE-AD21689E58F1}" dt="2022-10-24T14:06:42.927" v="1269" actId="478"/>
          <ac:spMkLst>
            <pc:docMk/>
            <pc:sldMk cId="108274181" sldId="540"/>
            <ac:spMk id="48" creationId="{E1ABAEE8-4ADC-4B44-B727-092990877CCF}"/>
          </ac:spMkLst>
        </pc:spChg>
        <pc:spChg chg="del">
          <ac:chgData name="ESTEBAN CARNUCCIO" userId="c3264e5c-2653-4344-b673-ed77aafc2c20" providerId="ADAL" clId="{679DA0C9-5C8E-4682-87CE-AD21689E58F1}" dt="2022-10-24T14:06:42.927" v="1269" actId="478"/>
          <ac:spMkLst>
            <pc:docMk/>
            <pc:sldMk cId="108274181" sldId="540"/>
            <ac:spMk id="49" creationId="{0555D38A-5395-49A2-A202-E53D5975CFA6}"/>
          </ac:spMkLst>
        </pc:spChg>
        <pc:spChg chg="del">
          <ac:chgData name="ESTEBAN CARNUCCIO" userId="c3264e5c-2653-4344-b673-ed77aafc2c20" providerId="ADAL" clId="{679DA0C9-5C8E-4682-87CE-AD21689E58F1}" dt="2022-10-24T14:06:42.927" v="1269" actId="478"/>
          <ac:spMkLst>
            <pc:docMk/>
            <pc:sldMk cId="108274181" sldId="540"/>
            <ac:spMk id="50" creationId="{E40AB6DA-AE3D-4A28-AAE8-82D62088514B}"/>
          </ac:spMkLst>
        </pc:spChg>
        <pc:spChg chg="del">
          <ac:chgData name="ESTEBAN CARNUCCIO" userId="c3264e5c-2653-4344-b673-ed77aafc2c20" providerId="ADAL" clId="{679DA0C9-5C8E-4682-87CE-AD21689E58F1}" dt="2022-10-24T14:06:42.927" v="1269" actId="478"/>
          <ac:spMkLst>
            <pc:docMk/>
            <pc:sldMk cId="108274181" sldId="540"/>
            <ac:spMk id="51" creationId="{75DBEE90-73D8-46BE-9527-66208BAFC986}"/>
          </ac:spMkLst>
        </pc:spChg>
        <pc:spChg chg="del">
          <ac:chgData name="ESTEBAN CARNUCCIO" userId="c3264e5c-2653-4344-b673-ed77aafc2c20" providerId="ADAL" clId="{679DA0C9-5C8E-4682-87CE-AD21689E58F1}" dt="2022-10-24T14:06:42.927" v="1269" actId="478"/>
          <ac:spMkLst>
            <pc:docMk/>
            <pc:sldMk cId="108274181" sldId="540"/>
            <ac:spMk id="52" creationId="{691738D4-BDA0-4C18-905D-A297D8CAE7F6}"/>
          </ac:spMkLst>
        </pc:spChg>
        <pc:spChg chg="del">
          <ac:chgData name="ESTEBAN CARNUCCIO" userId="c3264e5c-2653-4344-b673-ed77aafc2c20" providerId="ADAL" clId="{679DA0C9-5C8E-4682-87CE-AD21689E58F1}" dt="2022-10-24T14:06:42.927" v="1269" actId="478"/>
          <ac:spMkLst>
            <pc:docMk/>
            <pc:sldMk cId="108274181" sldId="540"/>
            <ac:spMk id="53" creationId="{8A5B39F5-4AF2-460A-A217-CD11DF10ABFC}"/>
          </ac:spMkLst>
        </pc:spChg>
        <pc:spChg chg="del">
          <ac:chgData name="ESTEBAN CARNUCCIO" userId="c3264e5c-2653-4344-b673-ed77aafc2c20" providerId="ADAL" clId="{679DA0C9-5C8E-4682-87CE-AD21689E58F1}" dt="2022-10-24T14:06:42.927" v="1269" actId="478"/>
          <ac:spMkLst>
            <pc:docMk/>
            <pc:sldMk cId="108274181" sldId="540"/>
            <ac:spMk id="54" creationId="{2053B205-4169-4D62-ADB9-C7F65B44BE05}"/>
          </ac:spMkLst>
        </pc:spChg>
        <pc:spChg chg="del">
          <ac:chgData name="ESTEBAN CARNUCCIO" userId="c3264e5c-2653-4344-b673-ed77aafc2c20" providerId="ADAL" clId="{679DA0C9-5C8E-4682-87CE-AD21689E58F1}" dt="2022-10-24T14:06:42.927" v="1269" actId="478"/>
          <ac:spMkLst>
            <pc:docMk/>
            <pc:sldMk cId="108274181" sldId="540"/>
            <ac:spMk id="55" creationId="{26C0F4E5-4ED4-4A20-A25F-2DE2DD708927}"/>
          </ac:spMkLst>
        </pc:spChg>
        <pc:spChg chg="del">
          <ac:chgData name="ESTEBAN CARNUCCIO" userId="c3264e5c-2653-4344-b673-ed77aafc2c20" providerId="ADAL" clId="{679DA0C9-5C8E-4682-87CE-AD21689E58F1}" dt="2022-10-24T14:06:42.927" v="1269" actId="478"/>
          <ac:spMkLst>
            <pc:docMk/>
            <pc:sldMk cId="108274181" sldId="540"/>
            <ac:spMk id="56" creationId="{984BEF3D-D2A1-4EAC-955C-D961C97D58AC}"/>
          </ac:spMkLst>
        </pc:spChg>
        <pc:spChg chg="del">
          <ac:chgData name="ESTEBAN CARNUCCIO" userId="c3264e5c-2653-4344-b673-ed77aafc2c20" providerId="ADAL" clId="{679DA0C9-5C8E-4682-87CE-AD21689E58F1}" dt="2022-10-24T14:06:42.927" v="1269" actId="478"/>
          <ac:spMkLst>
            <pc:docMk/>
            <pc:sldMk cId="108274181" sldId="540"/>
            <ac:spMk id="57" creationId="{2E42FF6C-B591-4F9B-8AF9-9514A10D2375}"/>
          </ac:spMkLst>
        </pc:spChg>
        <pc:spChg chg="del">
          <ac:chgData name="ESTEBAN CARNUCCIO" userId="c3264e5c-2653-4344-b673-ed77aafc2c20" providerId="ADAL" clId="{679DA0C9-5C8E-4682-87CE-AD21689E58F1}" dt="2022-10-24T14:06:42.927" v="1269" actId="478"/>
          <ac:spMkLst>
            <pc:docMk/>
            <pc:sldMk cId="108274181" sldId="540"/>
            <ac:spMk id="58" creationId="{F35114B2-4C5D-4871-9B24-0BC0BCA73A4D}"/>
          </ac:spMkLst>
        </pc:spChg>
        <pc:spChg chg="del">
          <ac:chgData name="ESTEBAN CARNUCCIO" userId="c3264e5c-2653-4344-b673-ed77aafc2c20" providerId="ADAL" clId="{679DA0C9-5C8E-4682-87CE-AD21689E58F1}" dt="2022-10-24T14:06:42.927" v="1269" actId="478"/>
          <ac:spMkLst>
            <pc:docMk/>
            <pc:sldMk cId="108274181" sldId="540"/>
            <ac:spMk id="59" creationId="{45721563-C16F-4E38-8FB3-2DCBD3C4E687}"/>
          </ac:spMkLst>
        </pc:spChg>
        <pc:spChg chg="add del mod">
          <ac:chgData name="ESTEBAN CARNUCCIO" userId="c3264e5c-2653-4344-b673-ed77aafc2c20" providerId="ADAL" clId="{679DA0C9-5C8E-4682-87CE-AD21689E58F1}" dt="2022-10-24T14:20:14.687" v="1393"/>
          <ac:spMkLst>
            <pc:docMk/>
            <pc:sldMk cId="108274181" sldId="540"/>
            <ac:spMk id="60" creationId="{9E7EB760-89E2-9625-30B7-AFD01042DA3D}"/>
          </ac:spMkLst>
        </pc:spChg>
        <pc:spChg chg="add del mod">
          <ac:chgData name="ESTEBAN CARNUCCIO" userId="c3264e5c-2653-4344-b673-ed77aafc2c20" providerId="ADAL" clId="{679DA0C9-5C8E-4682-87CE-AD21689E58F1}" dt="2022-10-24T14:20:14.687" v="1393"/>
          <ac:spMkLst>
            <pc:docMk/>
            <pc:sldMk cId="108274181" sldId="540"/>
            <ac:spMk id="61" creationId="{885A4954-C02E-89F8-6A2F-66D05639E95E}"/>
          </ac:spMkLst>
        </pc:spChg>
        <pc:spChg chg="add del mod">
          <ac:chgData name="ESTEBAN CARNUCCIO" userId="c3264e5c-2653-4344-b673-ed77aafc2c20" providerId="ADAL" clId="{679DA0C9-5C8E-4682-87CE-AD21689E58F1}" dt="2022-10-24T14:20:14.687" v="1393"/>
          <ac:spMkLst>
            <pc:docMk/>
            <pc:sldMk cId="108274181" sldId="540"/>
            <ac:spMk id="62" creationId="{E820CCBA-6FB8-17F6-2FCD-FCFD67C7DD57}"/>
          </ac:spMkLst>
        </pc:spChg>
        <pc:spChg chg="add del mod">
          <ac:chgData name="ESTEBAN CARNUCCIO" userId="c3264e5c-2653-4344-b673-ed77aafc2c20" providerId="ADAL" clId="{679DA0C9-5C8E-4682-87CE-AD21689E58F1}" dt="2022-10-24T14:20:14.687" v="1393"/>
          <ac:spMkLst>
            <pc:docMk/>
            <pc:sldMk cId="108274181" sldId="540"/>
            <ac:spMk id="63" creationId="{12FC70CA-71AF-B016-8DF0-162F2A74D2C5}"/>
          </ac:spMkLst>
        </pc:spChg>
        <pc:spChg chg="add del mod">
          <ac:chgData name="ESTEBAN CARNUCCIO" userId="c3264e5c-2653-4344-b673-ed77aafc2c20" providerId="ADAL" clId="{679DA0C9-5C8E-4682-87CE-AD21689E58F1}" dt="2022-10-24T14:20:14.687" v="1393"/>
          <ac:spMkLst>
            <pc:docMk/>
            <pc:sldMk cId="108274181" sldId="540"/>
            <ac:spMk id="64" creationId="{7A7E3664-449C-6519-22E1-703C072C96CC}"/>
          </ac:spMkLst>
        </pc:spChg>
        <pc:spChg chg="add del mod">
          <ac:chgData name="ESTEBAN CARNUCCIO" userId="c3264e5c-2653-4344-b673-ed77aafc2c20" providerId="ADAL" clId="{679DA0C9-5C8E-4682-87CE-AD21689E58F1}" dt="2022-10-24T14:20:14.687" v="1393"/>
          <ac:spMkLst>
            <pc:docMk/>
            <pc:sldMk cId="108274181" sldId="540"/>
            <ac:spMk id="65" creationId="{C26C7DB4-7A67-6106-338D-51797048A4F8}"/>
          </ac:spMkLst>
        </pc:spChg>
        <pc:spChg chg="add del mod">
          <ac:chgData name="ESTEBAN CARNUCCIO" userId="c3264e5c-2653-4344-b673-ed77aafc2c20" providerId="ADAL" clId="{679DA0C9-5C8E-4682-87CE-AD21689E58F1}" dt="2022-10-24T14:20:14.687" v="1393"/>
          <ac:spMkLst>
            <pc:docMk/>
            <pc:sldMk cId="108274181" sldId="540"/>
            <ac:spMk id="66" creationId="{088B25D5-A6BD-A0D2-1E51-C4358E82EB7D}"/>
          </ac:spMkLst>
        </pc:spChg>
        <pc:spChg chg="add del mod">
          <ac:chgData name="ESTEBAN CARNUCCIO" userId="c3264e5c-2653-4344-b673-ed77aafc2c20" providerId="ADAL" clId="{679DA0C9-5C8E-4682-87CE-AD21689E58F1}" dt="2022-10-24T14:20:14.687" v="1393"/>
          <ac:spMkLst>
            <pc:docMk/>
            <pc:sldMk cId="108274181" sldId="540"/>
            <ac:spMk id="67" creationId="{D21CAD3A-925C-6539-8833-D5927B92BE07}"/>
          </ac:spMkLst>
        </pc:spChg>
        <pc:spChg chg="add del mod">
          <ac:chgData name="ESTEBAN CARNUCCIO" userId="c3264e5c-2653-4344-b673-ed77aafc2c20" providerId="ADAL" clId="{679DA0C9-5C8E-4682-87CE-AD21689E58F1}" dt="2022-10-24T14:20:14.687" v="1393"/>
          <ac:spMkLst>
            <pc:docMk/>
            <pc:sldMk cId="108274181" sldId="540"/>
            <ac:spMk id="68" creationId="{3017FB63-9838-4F32-845C-7263949401A1}"/>
          </ac:spMkLst>
        </pc:spChg>
        <pc:spChg chg="add del mod">
          <ac:chgData name="ESTEBAN CARNUCCIO" userId="c3264e5c-2653-4344-b673-ed77aafc2c20" providerId="ADAL" clId="{679DA0C9-5C8E-4682-87CE-AD21689E58F1}" dt="2022-10-24T14:20:14.687" v="1393"/>
          <ac:spMkLst>
            <pc:docMk/>
            <pc:sldMk cId="108274181" sldId="540"/>
            <ac:spMk id="69" creationId="{F1CFAC5D-C9A0-B4C0-5A41-EFB1742D9918}"/>
          </ac:spMkLst>
        </pc:spChg>
        <pc:spChg chg="add del mod">
          <ac:chgData name="ESTEBAN CARNUCCIO" userId="c3264e5c-2653-4344-b673-ed77aafc2c20" providerId="ADAL" clId="{679DA0C9-5C8E-4682-87CE-AD21689E58F1}" dt="2022-10-24T14:20:14.687" v="1393"/>
          <ac:spMkLst>
            <pc:docMk/>
            <pc:sldMk cId="108274181" sldId="540"/>
            <ac:spMk id="70" creationId="{02C58FA9-F4A0-170A-598B-18CAEBAF14C5}"/>
          </ac:spMkLst>
        </pc:spChg>
        <pc:spChg chg="add del mod">
          <ac:chgData name="ESTEBAN CARNUCCIO" userId="c3264e5c-2653-4344-b673-ed77aafc2c20" providerId="ADAL" clId="{679DA0C9-5C8E-4682-87CE-AD21689E58F1}" dt="2022-10-24T14:20:14.687" v="1393"/>
          <ac:spMkLst>
            <pc:docMk/>
            <pc:sldMk cId="108274181" sldId="540"/>
            <ac:spMk id="71" creationId="{FD38AC11-B3B3-F1F5-8ABB-D08D3221D8B2}"/>
          </ac:spMkLst>
        </pc:spChg>
        <pc:spChg chg="add del mod">
          <ac:chgData name="ESTEBAN CARNUCCIO" userId="c3264e5c-2653-4344-b673-ed77aafc2c20" providerId="ADAL" clId="{679DA0C9-5C8E-4682-87CE-AD21689E58F1}" dt="2022-10-24T14:20:14.687" v="1393"/>
          <ac:spMkLst>
            <pc:docMk/>
            <pc:sldMk cId="108274181" sldId="540"/>
            <ac:spMk id="72" creationId="{A34EE948-C5E9-EAEB-4A20-588753C40F71}"/>
          </ac:spMkLst>
        </pc:spChg>
        <pc:spChg chg="add del mod">
          <ac:chgData name="ESTEBAN CARNUCCIO" userId="c3264e5c-2653-4344-b673-ed77aafc2c20" providerId="ADAL" clId="{679DA0C9-5C8E-4682-87CE-AD21689E58F1}" dt="2022-10-24T14:20:14.687" v="1393"/>
          <ac:spMkLst>
            <pc:docMk/>
            <pc:sldMk cId="108274181" sldId="540"/>
            <ac:spMk id="73" creationId="{BD512DAF-695B-EAED-9371-7C8861236FFB}"/>
          </ac:spMkLst>
        </pc:spChg>
        <pc:spChg chg="add del mod">
          <ac:chgData name="ESTEBAN CARNUCCIO" userId="c3264e5c-2653-4344-b673-ed77aafc2c20" providerId="ADAL" clId="{679DA0C9-5C8E-4682-87CE-AD21689E58F1}" dt="2022-10-24T14:20:14.687" v="1393"/>
          <ac:spMkLst>
            <pc:docMk/>
            <pc:sldMk cId="108274181" sldId="540"/>
            <ac:spMk id="74" creationId="{54C8BD66-260A-4776-7547-BB5565C072AE}"/>
          </ac:spMkLst>
        </pc:spChg>
        <pc:spChg chg="add del mod">
          <ac:chgData name="ESTEBAN CARNUCCIO" userId="c3264e5c-2653-4344-b673-ed77aafc2c20" providerId="ADAL" clId="{679DA0C9-5C8E-4682-87CE-AD21689E58F1}" dt="2022-10-24T14:20:14.687" v="1393"/>
          <ac:spMkLst>
            <pc:docMk/>
            <pc:sldMk cId="108274181" sldId="540"/>
            <ac:spMk id="75" creationId="{9DBD097F-4D7B-9E40-7A58-617C6ABB40C0}"/>
          </ac:spMkLst>
        </pc:spChg>
        <pc:spChg chg="add del mod">
          <ac:chgData name="ESTEBAN CARNUCCIO" userId="c3264e5c-2653-4344-b673-ed77aafc2c20" providerId="ADAL" clId="{679DA0C9-5C8E-4682-87CE-AD21689E58F1}" dt="2022-10-24T14:20:14.687" v="1393"/>
          <ac:spMkLst>
            <pc:docMk/>
            <pc:sldMk cId="108274181" sldId="540"/>
            <ac:spMk id="76" creationId="{655C7481-E075-8875-443B-508BF8631B3C}"/>
          </ac:spMkLst>
        </pc:spChg>
        <pc:spChg chg="add del mod">
          <ac:chgData name="ESTEBAN CARNUCCIO" userId="c3264e5c-2653-4344-b673-ed77aafc2c20" providerId="ADAL" clId="{679DA0C9-5C8E-4682-87CE-AD21689E58F1}" dt="2022-10-24T14:20:14.687" v="1393"/>
          <ac:spMkLst>
            <pc:docMk/>
            <pc:sldMk cId="108274181" sldId="540"/>
            <ac:spMk id="77" creationId="{9921FE21-D092-EB5D-31F8-A33F20598F34}"/>
          </ac:spMkLst>
        </pc:spChg>
        <pc:spChg chg="add del mod">
          <ac:chgData name="ESTEBAN CARNUCCIO" userId="c3264e5c-2653-4344-b673-ed77aafc2c20" providerId="ADAL" clId="{679DA0C9-5C8E-4682-87CE-AD21689E58F1}" dt="2022-10-24T14:20:14.687" v="1393"/>
          <ac:spMkLst>
            <pc:docMk/>
            <pc:sldMk cId="108274181" sldId="540"/>
            <ac:spMk id="78" creationId="{D4A527FD-EEEC-E953-5C73-BF155D5688E3}"/>
          </ac:spMkLst>
        </pc:spChg>
        <pc:spChg chg="add del mod">
          <ac:chgData name="ESTEBAN CARNUCCIO" userId="c3264e5c-2653-4344-b673-ed77aafc2c20" providerId="ADAL" clId="{679DA0C9-5C8E-4682-87CE-AD21689E58F1}" dt="2022-10-24T14:20:14.687" v="1393"/>
          <ac:spMkLst>
            <pc:docMk/>
            <pc:sldMk cId="108274181" sldId="540"/>
            <ac:spMk id="79" creationId="{EFBD8353-3B59-99FE-E843-18B4D29E763D}"/>
          </ac:spMkLst>
        </pc:spChg>
        <pc:spChg chg="add del mod">
          <ac:chgData name="ESTEBAN CARNUCCIO" userId="c3264e5c-2653-4344-b673-ed77aafc2c20" providerId="ADAL" clId="{679DA0C9-5C8E-4682-87CE-AD21689E58F1}" dt="2022-10-24T14:20:14.687" v="1393"/>
          <ac:spMkLst>
            <pc:docMk/>
            <pc:sldMk cId="108274181" sldId="540"/>
            <ac:spMk id="80" creationId="{14A16289-A85B-FDED-8C45-DD16935BB3C9}"/>
          </ac:spMkLst>
        </pc:spChg>
        <pc:picChg chg="add mod">
          <ac:chgData name="ESTEBAN CARNUCCIO" userId="c3264e5c-2653-4344-b673-ed77aafc2c20" providerId="ADAL" clId="{679DA0C9-5C8E-4682-87CE-AD21689E58F1}" dt="2022-10-24T14:08:42.126" v="1293" actId="14100"/>
          <ac:picMkLst>
            <pc:docMk/>
            <pc:sldMk cId="108274181" sldId="540"/>
            <ac:picMk id="2" creationId="{D9B7ADC9-5544-960B-18AE-9F211CD7C8EF}"/>
          </ac:picMkLst>
        </pc:picChg>
        <pc:picChg chg="add del mod">
          <ac:chgData name="ESTEBAN CARNUCCIO" userId="c3264e5c-2653-4344-b673-ed77aafc2c20" providerId="ADAL" clId="{679DA0C9-5C8E-4682-87CE-AD21689E58F1}" dt="2022-10-24T14:07:55.197" v="1278" actId="478"/>
          <ac:picMkLst>
            <pc:docMk/>
            <pc:sldMk cId="108274181" sldId="540"/>
            <ac:picMk id="4" creationId="{960A47BF-84C8-ABCF-5E4A-937DD6340C19}"/>
          </ac:picMkLst>
        </pc:picChg>
        <pc:picChg chg="add mod">
          <ac:chgData name="ESTEBAN CARNUCCIO" userId="c3264e5c-2653-4344-b673-ed77aafc2c20" providerId="ADAL" clId="{679DA0C9-5C8E-4682-87CE-AD21689E58F1}" dt="2022-10-24T14:23:00.138" v="1403" actId="1076"/>
          <ac:picMkLst>
            <pc:docMk/>
            <pc:sldMk cId="108274181" sldId="540"/>
            <ac:picMk id="82" creationId="{5EF795DB-525F-F603-9642-0B646078E62E}"/>
          </ac:picMkLst>
        </pc:picChg>
      </pc:sldChg>
      <pc:sldChg chg="add del">
        <pc:chgData name="ESTEBAN CARNUCCIO" userId="c3264e5c-2653-4344-b673-ed77aafc2c20" providerId="ADAL" clId="{679DA0C9-5C8E-4682-87CE-AD21689E58F1}" dt="2022-10-24T18:52:29.403" v="1598"/>
        <pc:sldMkLst>
          <pc:docMk/>
          <pc:sldMk cId="683036969" sldId="541"/>
        </pc:sldMkLst>
      </pc:sldChg>
      <pc:sldChg chg="add del">
        <pc:chgData name="ESTEBAN CARNUCCIO" userId="c3264e5c-2653-4344-b673-ed77aafc2c20" providerId="ADAL" clId="{679DA0C9-5C8E-4682-87CE-AD21689E58F1}" dt="2022-10-24T18:52:59.900" v="1602"/>
        <pc:sldMkLst>
          <pc:docMk/>
          <pc:sldMk cId="913820075" sldId="541"/>
        </pc:sldMkLst>
      </pc:sldChg>
      <pc:sldChg chg="addSp delSp modSp add del mod">
        <pc:chgData name="ESTEBAN CARNUCCIO" userId="c3264e5c-2653-4344-b673-ed77aafc2c20" providerId="ADAL" clId="{679DA0C9-5C8E-4682-87CE-AD21689E58F1}" dt="2022-10-24T18:52:17.535" v="1596" actId="2696"/>
        <pc:sldMkLst>
          <pc:docMk/>
          <pc:sldMk cId="1051002087" sldId="541"/>
        </pc:sldMkLst>
        <pc:spChg chg="mod">
          <ac:chgData name="ESTEBAN CARNUCCIO" userId="c3264e5c-2653-4344-b673-ed77aafc2c20" providerId="ADAL" clId="{679DA0C9-5C8E-4682-87CE-AD21689E58F1}" dt="2022-10-24T15:51:09.179" v="1510" actId="20577"/>
          <ac:spMkLst>
            <pc:docMk/>
            <pc:sldMk cId="1051002087" sldId="541"/>
            <ac:spMk id="6" creationId="{00000000-0000-0000-0000-000000000000}"/>
          </ac:spMkLst>
        </pc:spChg>
        <pc:picChg chg="add mod">
          <ac:chgData name="ESTEBAN CARNUCCIO" userId="c3264e5c-2653-4344-b673-ed77aafc2c20" providerId="ADAL" clId="{679DA0C9-5C8E-4682-87CE-AD21689E58F1}" dt="2022-10-24T14:55:25.411" v="1449"/>
          <ac:picMkLst>
            <pc:docMk/>
            <pc:sldMk cId="1051002087" sldId="541"/>
            <ac:picMk id="3" creationId="{90A7E9D0-2B6F-B723-2477-A9A02860E83A}"/>
          </ac:picMkLst>
        </pc:picChg>
        <pc:picChg chg="del">
          <ac:chgData name="ESTEBAN CARNUCCIO" userId="c3264e5c-2653-4344-b673-ed77aafc2c20" providerId="ADAL" clId="{679DA0C9-5C8E-4682-87CE-AD21689E58F1}" dt="2022-10-24T14:51:30.812" v="1413" actId="478"/>
          <ac:picMkLst>
            <pc:docMk/>
            <pc:sldMk cId="1051002087" sldId="541"/>
            <ac:picMk id="4" creationId="{D4C30BF6-BC5A-45FB-BDA4-C2C9B837CD37}"/>
          </ac:picMkLst>
        </pc:picChg>
      </pc:sldChg>
      <pc:sldChg chg="add del">
        <pc:chgData name="ESTEBAN CARNUCCIO" userId="c3264e5c-2653-4344-b673-ed77aafc2c20" providerId="ADAL" clId="{679DA0C9-5C8E-4682-87CE-AD21689E58F1}" dt="2022-10-24T18:52:55.583" v="1600"/>
        <pc:sldMkLst>
          <pc:docMk/>
          <pc:sldMk cId="2809255558" sldId="541"/>
        </pc:sldMkLst>
      </pc:sldChg>
      <pc:sldChg chg="add">
        <pc:chgData name="ESTEBAN CARNUCCIO" userId="c3264e5c-2653-4344-b673-ed77aafc2c20" providerId="ADAL" clId="{679DA0C9-5C8E-4682-87CE-AD21689E58F1}" dt="2022-10-24T18:53:01.739" v="1603"/>
        <pc:sldMkLst>
          <pc:docMk/>
          <pc:sldMk cId="3175508121" sldId="541"/>
        </pc:sldMkLst>
      </pc:sldChg>
      <pc:sldChg chg="add del">
        <pc:chgData name="ESTEBAN CARNUCCIO" userId="c3264e5c-2653-4344-b673-ed77aafc2c20" providerId="ADAL" clId="{679DA0C9-5C8E-4682-87CE-AD21689E58F1}" dt="2022-10-24T18:52:55.583" v="1600"/>
        <pc:sldMkLst>
          <pc:docMk/>
          <pc:sldMk cId="534951124" sldId="542"/>
        </pc:sldMkLst>
      </pc:sldChg>
      <pc:sldChg chg="add del">
        <pc:chgData name="ESTEBAN CARNUCCIO" userId="c3264e5c-2653-4344-b673-ed77aafc2c20" providerId="ADAL" clId="{679DA0C9-5C8E-4682-87CE-AD21689E58F1}" dt="2022-10-24T18:52:29.403" v="1598"/>
        <pc:sldMkLst>
          <pc:docMk/>
          <pc:sldMk cId="1377932715" sldId="542"/>
        </pc:sldMkLst>
      </pc:sldChg>
      <pc:sldChg chg="addSp delSp modSp add del mod modTransition">
        <pc:chgData name="ESTEBAN CARNUCCIO" userId="c3264e5c-2653-4344-b673-ed77aafc2c20" providerId="ADAL" clId="{679DA0C9-5C8E-4682-87CE-AD21689E58F1}" dt="2022-10-24T18:52:17.535" v="1596" actId="2696"/>
        <pc:sldMkLst>
          <pc:docMk/>
          <pc:sldMk cId="1783708556" sldId="542"/>
        </pc:sldMkLst>
        <pc:spChg chg="add mod">
          <ac:chgData name="ESTEBAN CARNUCCIO" userId="c3264e5c-2653-4344-b673-ed77aafc2c20" providerId="ADAL" clId="{679DA0C9-5C8E-4682-87CE-AD21689E58F1}" dt="2022-10-24T15:52:10.067" v="1516" actId="208"/>
          <ac:spMkLst>
            <pc:docMk/>
            <pc:sldMk cId="1783708556" sldId="542"/>
            <ac:spMk id="2" creationId="{94DAFDD9-461B-397A-CDF2-CC9E4A4320FB}"/>
          </ac:spMkLst>
        </pc:spChg>
        <pc:spChg chg="mod">
          <ac:chgData name="ESTEBAN CARNUCCIO" userId="c3264e5c-2653-4344-b673-ed77aafc2c20" providerId="ADAL" clId="{679DA0C9-5C8E-4682-87CE-AD21689E58F1}" dt="2022-10-24T15:51:13.780" v="1512" actId="20577"/>
          <ac:spMkLst>
            <pc:docMk/>
            <pc:sldMk cId="1783708556" sldId="542"/>
            <ac:spMk id="6" creationId="{00000000-0000-0000-0000-000000000000}"/>
          </ac:spMkLst>
        </pc:spChg>
        <pc:spChg chg="add mod">
          <ac:chgData name="ESTEBAN CARNUCCIO" userId="c3264e5c-2653-4344-b673-ed77aafc2c20" providerId="ADAL" clId="{679DA0C9-5C8E-4682-87CE-AD21689E58F1}" dt="2022-10-24T15:53:23.259" v="1589" actId="13822"/>
          <ac:spMkLst>
            <pc:docMk/>
            <pc:sldMk cId="1783708556" sldId="542"/>
            <ac:spMk id="8" creationId="{9723B166-B56D-8045-AA33-4FE739F1776B}"/>
          </ac:spMkLst>
        </pc:spChg>
        <pc:picChg chg="mod">
          <ac:chgData name="ESTEBAN CARNUCCIO" userId="c3264e5c-2653-4344-b673-ed77aafc2c20" providerId="ADAL" clId="{679DA0C9-5C8E-4682-87CE-AD21689E58F1}" dt="2022-10-24T15:54:13.634" v="1590"/>
          <ac:picMkLst>
            <pc:docMk/>
            <pc:sldMk cId="1783708556" sldId="542"/>
            <ac:picMk id="9" creationId="{7628FEAB-AA3B-7FAE-C603-829A6249BE8B}"/>
          </ac:picMkLst>
        </pc:picChg>
        <pc:cxnChg chg="add del mod">
          <ac:chgData name="ESTEBAN CARNUCCIO" userId="c3264e5c-2653-4344-b673-ed77aafc2c20" providerId="ADAL" clId="{679DA0C9-5C8E-4682-87CE-AD21689E58F1}" dt="2022-10-24T15:52:29.495" v="1519" actId="11529"/>
          <ac:cxnSpMkLst>
            <pc:docMk/>
            <pc:sldMk cId="1783708556" sldId="542"/>
            <ac:cxnSpMk id="4" creationId="{5AE447A3-D29C-F847-5FEF-BDA005ABE29D}"/>
          </ac:cxnSpMkLst>
        </pc:cxnChg>
        <pc:cxnChg chg="add mod">
          <ac:chgData name="ESTEBAN CARNUCCIO" userId="c3264e5c-2653-4344-b673-ed77aafc2c20" providerId="ADAL" clId="{679DA0C9-5C8E-4682-87CE-AD21689E58F1}" dt="2022-10-24T15:52:46.281" v="1521" actId="208"/>
          <ac:cxnSpMkLst>
            <pc:docMk/>
            <pc:sldMk cId="1783708556" sldId="542"/>
            <ac:cxnSpMk id="7" creationId="{02F4DE54-A92F-C10D-F08C-5859A241AE30}"/>
          </ac:cxnSpMkLst>
        </pc:cxnChg>
      </pc:sldChg>
      <pc:sldChg chg="add">
        <pc:chgData name="ESTEBAN CARNUCCIO" userId="c3264e5c-2653-4344-b673-ed77aafc2c20" providerId="ADAL" clId="{679DA0C9-5C8E-4682-87CE-AD21689E58F1}" dt="2022-10-24T18:53:01.739" v="1603"/>
        <pc:sldMkLst>
          <pc:docMk/>
          <pc:sldMk cId="2243042329" sldId="542"/>
        </pc:sldMkLst>
      </pc:sldChg>
      <pc:sldChg chg="addSp delSp modSp add del mod">
        <pc:chgData name="ESTEBAN CARNUCCIO" userId="c3264e5c-2653-4344-b673-ed77aafc2c20" providerId="ADAL" clId="{679DA0C9-5C8E-4682-87CE-AD21689E58F1}" dt="2022-10-24T15:50:56.822" v="1507" actId="2696"/>
        <pc:sldMkLst>
          <pc:docMk/>
          <pc:sldMk cId="2813199282" sldId="542"/>
        </pc:sldMkLst>
        <pc:spChg chg="mod">
          <ac:chgData name="ESTEBAN CARNUCCIO" userId="c3264e5c-2653-4344-b673-ed77aafc2c20" providerId="ADAL" clId="{679DA0C9-5C8E-4682-87CE-AD21689E58F1}" dt="2022-10-24T15:02:31.961" v="1476" actId="20577"/>
          <ac:spMkLst>
            <pc:docMk/>
            <pc:sldMk cId="2813199282" sldId="542"/>
            <ac:spMk id="6" creationId="{00000000-0000-0000-0000-000000000000}"/>
          </ac:spMkLst>
        </pc:spChg>
        <pc:graphicFrameChg chg="add mod">
          <ac:chgData name="ESTEBAN CARNUCCIO" userId="c3264e5c-2653-4344-b673-ed77aafc2c20" providerId="ADAL" clId="{679DA0C9-5C8E-4682-87CE-AD21689E58F1}" dt="2022-10-24T15:41:43.400" v="1479"/>
          <ac:graphicFrameMkLst>
            <pc:docMk/>
            <pc:sldMk cId="2813199282" sldId="542"/>
            <ac:graphicFrameMk id="2" creationId="{B553500C-7F75-2A19-3CDB-569F854D8F8D}"/>
          </ac:graphicFrameMkLst>
        </pc:graphicFrameChg>
        <pc:graphicFrameChg chg="add mod">
          <ac:chgData name="ESTEBAN CARNUCCIO" userId="c3264e5c-2653-4344-b673-ed77aafc2c20" providerId="ADAL" clId="{679DA0C9-5C8E-4682-87CE-AD21689E58F1}" dt="2022-10-24T15:42:05.103" v="1482"/>
          <ac:graphicFrameMkLst>
            <pc:docMk/>
            <pc:sldMk cId="2813199282" sldId="542"/>
            <ac:graphicFrameMk id="4" creationId="{B553500C-7F75-2A19-3CDB-569F854D8F8D}"/>
          </ac:graphicFrameMkLst>
        </pc:graphicFrameChg>
        <pc:picChg chg="del">
          <ac:chgData name="ESTEBAN CARNUCCIO" userId="c3264e5c-2653-4344-b673-ed77aafc2c20" providerId="ADAL" clId="{679DA0C9-5C8E-4682-87CE-AD21689E58F1}" dt="2022-10-24T15:02:16.058" v="1451" actId="478"/>
          <ac:picMkLst>
            <pc:docMk/>
            <pc:sldMk cId="2813199282" sldId="542"/>
            <ac:picMk id="3" creationId="{90A7E9D0-2B6F-B723-2477-A9A02860E83A}"/>
          </ac:picMkLst>
        </pc:picChg>
        <pc:picChg chg="add del mod">
          <ac:chgData name="ESTEBAN CARNUCCIO" userId="c3264e5c-2653-4344-b673-ed77aafc2c20" providerId="ADAL" clId="{679DA0C9-5C8E-4682-87CE-AD21689E58F1}" dt="2022-10-24T15:42:44.572" v="1486" actId="478"/>
          <ac:picMkLst>
            <pc:docMk/>
            <pc:sldMk cId="2813199282" sldId="542"/>
            <ac:picMk id="7" creationId="{6DC9A5F5-11CC-AF8C-330C-50A0FD390DB1}"/>
          </ac:picMkLst>
        </pc:picChg>
        <pc:picChg chg="add mod">
          <ac:chgData name="ESTEBAN CARNUCCIO" userId="c3264e5c-2653-4344-b673-ed77aafc2c20" providerId="ADAL" clId="{679DA0C9-5C8E-4682-87CE-AD21689E58F1}" dt="2022-10-24T15:45:28.531" v="1506" actId="1440"/>
          <ac:picMkLst>
            <pc:docMk/>
            <pc:sldMk cId="2813199282" sldId="542"/>
            <ac:picMk id="9" creationId="{7628FEAB-AA3B-7FAE-C603-829A6249BE8B}"/>
          </ac:picMkLst>
        </pc:picChg>
      </pc:sldChg>
      <pc:sldChg chg="add del">
        <pc:chgData name="ESTEBAN CARNUCCIO" userId="c3264e5c-2653-4344-b673-ed77aafc2c20" providerId="ADAL" clId="{679DA0C9-5C8E-4682-87CE-AD21689E58F1}" dt="2022-10-24T18:52:59.900" v="1602"/>
        <pc:sldMkLst>
          <pc:docMk/>
          <pc:sldMk cId="3170098188" sldId="542"/>
        </pc:sldMkLst>
      </pc:sldChg>
      <pc:sldChg chg="add del">
        <pc:chgData name="ESTEBAN CARNUCCIO" userId="c3264e5c-2653-4344-b673-ed77aafc2c20" providerId="ADAL" clId="{679DA0C9-5C8E-4682-87CE-AD21689E58F1}" dt="2022-10-24T15:50:56.822" v="1507" actId="2696"/>
        <pc:sldMkLst>
          <pc:docMk/>
          <pc:sldMk cId="2510808170" sldId="543"/>
        </pc:sldMkLst>
      </pc:sldChg>
      <pc:sldChg chg="modSp add del mod">
        <pc:chgData name="ESTEBAN CARNUCCIO" userId="c3264e5c-2653-4344-b673-ed77aafc2c20" providerId="ADAL" clId="{679DA0C9-5C8E-4682-87CE-AD21689E58F1}" dt="2022-10-24T18:53:19.307" v="1604" actId="2696"/>
        <pc:sldMkLst>
          <pc:docMk/>
          <pc:sldMk cId="2512523936" sldId="543"/>
        </pc:sldMkLst>
        <pc:spChg chg="mod">
          <ac:chgData name="ESTEBAN CARNUCCIO" userId="c3264e5c-2653-4344-b673-ed77aafc2c20" providerId="ADAL" clId="{679DA0C9-5C8E-4682-87CE-AD21689E58F1}" dt="2022-10-24T15:54:46.767" v="1592" actId="20577"/>
          <ac:spMkLst>
            <pc:docMk/>
            <pc:sldMk cId="2512523936" sldId="543"/>
            <ac:spMk id="6" creationId="{00000000-0000-0000-0000-000000000000}"/>
          </ac:spMkLst>
        </pc:spChg>
      </pc:sldChg>
      <pc:sldChg chg="add">
        <pc:chgData name="ESTEBAN CARNUCCIO" userId="c3264e5c-2653-4344-b673-ed77aafc2c20" providerId="ADAL" clId="{679DA0C9-5C8E-4682-87CE-AD21689E58F1}" dt="2022-10-24T18:53:25.145" v="1605"/>
        <pc:sldMkLst>
          <pc:docMk/>
          <pc:sldMk cId="3490528728" sldId="543"/>
        </pc:sldMkLst>
      </pc:sldChg>
      <pc:sldChg chg="addSp delSp modSp add del mod">
        <pc:chgData name="ESTEBAN CARNUCCIO" userId="c3264e5c-2653-4344-b673-ed77aafc2c20" providerId="ADAL" clId="{679DA0C9-5C8E-4682-87CE-AD21689E58F1}" dt="2022-10-24T19:46:48.497" v="1709"/>
        <pc:sldMkLst>
          <pc:docMk/>
          <pc:sldMk cId="1922032535" sldId="544"/>
        </pc:sldMkLst>
        <pc:spChg chg="del">
          <ac:chgData name="ESTEBAN CARNUCCIO" userId="c3264e5c-2653-4344-b673-ed77aafc2c20" providerId="ADAL" clId="{679DA0C9-5C8E-4682-87CE-AD21689E58F1}" dt="2022-10-24T19:39:24.186" v="1612" actId="478"/>
          <ac:spMkLst>
            <pc:docMk/>
            <pc:sldMk cId="1922032535" sldId="544"/>
            <ac:spMk id="2" creationId="{94DAFDD9-461B-397A-CDF2-CC9E4A4320FB}"/>
          </ac:spMkLst>
        </pc:spChg>
        <pc:spChg chg="mod">
          <ac:chgData name="ESTEBAN CARNUCCIO" userId="c3264e5c-2653-4344-b673-ed77aafc2c20" providerId="ADAL" clId="{679DA0C9-5C8E-4682-87CE-AD21689E58F1}" dt="2022-10-24T19:39:32.171" v="1621" actId="20577"/>
          <ac:spMkLst>
            <pc:docMk/>
            <pc:sldMk cId="1922032535" sldId="544"/>
            <ac:spMk id="6" creationId="{00000000-0000-0000-0000-000000000000}"/>
          </ac:spMkLst>
        </pc:spChg>
        <pc:spChg chg="del mod">
          <ac:chgData name="ESTEBAN CARNUCCIO" userId="c3264e5c-2653-4344-b673-ed77aafc2c20" providerId="ADAL" clId="{679DA0C9-5C8E-4682-87CE-AD21689E58F1}" dt="2022-10-24T19:39:26.843" v="1614" actId="478"/>
          <ac:spMkLst>
            <pc:docMk/>
            <pc:sldMk cId="1922032535" sldId="544"/>
            <ac:spMk id="8" creationId="{9723B166-B56D-8045-AA33-4FE739F1776B}"/>
          </ac:spMkLst>
        </pc:spChg>
        <pc:picChg chg="add mod">
          <ac:chgData name="ESTEBAN CARNUCCIO" userId="c3264e5c-2653-4344-b673-ed77aafc2c20" providerId="ADAL" clId="{679DA0C9-5C8E-4682-87CE-AD21689E58F1}" dt="2022-10-24T19:46:48.497" v="1709"/>
          <ac:picMkLst>
            <pc:docMk/>
            <pc:sldMk cId="1922032535" sldId="544"/>
            <ac:picMk id="4" creationId="{8E3A414E-F119-1436-A5D1-BBB5177E6497}"/>
          </ac:picMkLst>
        </pc:picChg>
        <pc:picChg chg="del">
          <ac:chgData name="ESTEBAN CARNUCCIO" userId="c3264e5c-2653-4344-b673-ed77aafc2c20" providerId="ADAL" clId="{679DA0C9-5C8E-4682-87CE-AD21689E58F1}" dt="2022-10-24T19:39:21.622" v="1611" actId="478"/>
          <ac:picMkLst>
            <pc:docMk/>
            <pc:sldMk cId="1922032535" sldId="544"/>
            <ac:picMk id="9" creationId="{7628FEAB-AA3B-7FAE-C603-829A6249BE8B}"/>
          </ac:picMkLst>
        </pc:picChg>
        <pc:cxnChg chg="del mod">
          <ac:chgData name="ESTEBAN CARNUCCIO" userId="c3264e5c-2653-4344-b673-ed77aafc2c20" providerId="ADAL" clId="{679DA0C9-5C8E-4682-87CE-AD21689E58F1}" dt="2022-10-24T19:39:28.318" v="1615" actId="478"/>
          <ac:cxnSpMkLst>
            <pc:docMk/>
            <pc:sldMk cId="1922032535" sldId="544"/>
            <ac:cxnSpMk id="7" creationId="{02F4DE54-A92F-C10D-F08C-5859A241AE30}"/>
          </ac:cxnSpMkLst>
        </pc:cxnChg>
      </pc:sldChg>
      <pc:sldChg chg="addSp delSp modSp add mod ord delAnim">
        <pc:chgData name="ESTEBAN CARNUCCIO" userId="c3264e5c-2653-4344-b673-ed77aafc2c20" providerId="ADAL" clId="{679DA0C9-5C8E-4682-87CE-AD21689E58F1}" dt="2022-10-24T19:52:51.939" v="1739"/>
        <pc:sldMkLst>
          <pc:docMk/>
          <pc:sldMk cId="4221005696" sldId="545"/>
        </pc:sldMkLst>
        <pc:spChg chg="add mod">
          <ac:chgData name="ESTEBAN CARNUCCIO" userId="c3264e5c-2653-4344-b673-ed77aafc2c20" providerId="ADAL" clId="{679DA0C9-5C8E-4682-87CE-AD21689E58F1}" dt="2022-10-24T19:52:37.861" v="1737" actId="1076"/>
          <ac:spMkLst>
            <pc:docMk/>
            <pc:sldMk cId="4221005696" sldId="545"/>
            <ac:spMk id="3" creationId="{7C31CE80-6286-AAAD-D586-9BF3C5C24944}"/>
          </ac:spMkLst>
        </pc:spChg>
        <pc:spChg chg="mod">
          <ac:chgData name="ESTEBAN CARNUCCIO" userId="c3264e5c-2653-4344-b673-ed77aafc2c20" providerId="ADAL" clId="{679DA0C9-5C8E-4682-87CE-AD21689E58F1}" dt="2022-10-24T19:51:48.890" v="1721" actId="14100"/>
          <ac:spMkLst>
            <pc:docMk/>
            <pc:sldMk cId="4221005696" sldId="545"/>
            <ac:spMk id="9" creationId="{DA2C81CD-6FB4-BD6C-4DAE-3130E1F938A8}"/>
          </ac:spMkLst>
        </pc:spChg>
        <pc:spChg chg="del">
          <ac:chgData name="ESTEBAN CARNUCCIO" userId="c3264e5c-2653-4344-b673-ed77aafc2c20" providerId="ADAL" clId="{679DA0C9-5C8E-4682-87CE-AD21689E58F1}" dt="2022-10-24T19:50:59.423" v="1711" actId="478"/>
          <ac:spMkLst>
            <pc:docMk/>
            <pc:sldMk cId="4221005696" sldId="545"/>
            <ac:spMk id="11" creationId="{F203CFE8-9B4C-9239-47AE-783F497C039F}"/>
          </ac:spMkLst>
        </pc:spChg>
        <pc:spChg chg="del">
          <ac:chgData name="ESTEBAN CARNUCCIO" userId="c3264e5c-2653-4344-b673-ed77aafc2c20" providerId="ADAL" clId="{679DA0C9-5C8E-4682-87CE-AD21689E58F1}" dt="2022-10-24T19:50:59.423" v="1711" actId="478"/>
          <ac:spMkLst>
            <pc:docMk/>
            <pc:sldMk cId="4221005696" sldId="545"/>
            <ac:spMk id="18" creationId="{61FE95A3-DF0A-BF4E-A83B-F074B82FC5C3}"/>
          </ac:spMkLst>
        </pc:spChg>
        <pc:spChg chg="del">
          <ac:chgData name="ESTEBAN CARNUCCIO" userId="c3264e5c-2653-4344-b673-ed77aafc2c20" providerId="ADAL" clId="{679DA0C9-5C8E-4682-87CE-AD21689E58F1}" dt="2022-10-24T19:50:59.423" v="1711" actId="478"/>
          <ac:spMkLst>
            <pc:docMk/>
            <pc:sldMk cId="4221005696" sldId="545"/>
            <ac:spMk id="20" creationId="{0E1AF0B0-E1B3-C191-FBC9-A2C083134B0B}"/>
          </ac:spMkLst>
        </pc:spChg>
        <pc:spChg chg="del">
          <ac:chgData name="ESTEBAN CARNUCCIO" userId="c3264e5c-2653-4344-b673-ed77aafc2c20" providerId="ADAL" clId="{679DA0C9-5C8E-4682-87CE-AD21689E58F1}" dt="2022-10-24T19:50:59.423" v="1711" actId="478"/>
          <ac:spMkLst>
            <pc:docMk/>
            <pc:sldMk cId="4221005696" sldId="545"/>
            <ac:spMk id="22" creationId="{3D96CF73-CBAE-5340-3359-251E6E2D0320}"/>
          </ac:spMkLst>
        </pc:spChg>
        <pc:spChg chg="del">
          <ac:chgData name="ESTEBAN CARNUCCIO" userId="c3264e5c-2653-4344-b673-ed77aafc2c20" providerId="ADAL" clId="{679DA0C9-5C8E-4682-87CE-AD21689E58F1}" dt="2022-10-24T19:50:59.423" v="1711" actId="478"/>
          <ac:spMkLst>
            <pc:docMk/>
            <pc:sldMk cId="4221005696" sldId="545"/>
            <ac:spMk id="24" creationId="{A4105285-4734-5BA3-00F1-6E1E32D095D9}"/>
          </ac:spMkLst>
        </pc:spChg>
        <pc:spChg chg="del">
          <ac:chgData name="ESTEBAN CARNUCCIO" userId="c3264e5c-2653-4344-b673-ed77aafc2c20" providerId="ADAL" clId="{679DA0C9-5C8E-4682-87CE-AD21689E58F1}" dt="2022-10-24T19:50:59.423" v="1711" actId="478"/>
          <ac:spMkLst>
            <pc:docMk/>
            <pc:sldMk cId="4221005696" sldId="545"/>
            <ac:spMk id="26" creationId="{ADE8885D-F14A-6DE6-6114-A607D3A21132}"/>
          </ac:spMkLst>
        </pc:spChg>
        <pc:spChg chg="del">
          <ac:chgData name="ESTEBAN CARNUCCIO" userId="c3264e5c-2653-4344-b673-ed77aafc2c20" providerId="ADAL" clId="{679DA0C9-5C8E-4682-87CE-AD21689E58F1}" dt="2022-10-24T19:50:59.423" v="1711" actId="478"/>
          <ac:spMkLst>
            <pc:docMk/>
            <pc:sldMk cId="4221005696" sldId="545"/>
            <ac:spMk id="28" creationId="{E69A9486-F75B-FEC1-1FDC-744054E0576A}"/>
          </ac:spMkLst>
        </pc:spChg>
        <pc:spChg chg="del">
          <ac:chgData name="ESTEBAN CARNUCCIO" userId="c3264e5c-2653-4344-b673-ed77aafc2c20" providerId="ADAL" clId="{679DA0C9-5C8E-4682-87CE-AD21689E58F1}" dt="2022-10-24T19:50:59.423" v="1711" actId="478"/>
          <ac:spMkLst>
            <pc:docMk/>
            <pc:sldMk cId="4221005696" sldId="545"/>
            <ac:spMk id="30" creationId="{A97B32D2-248D-D8CB-B634-E55A86CC2E22}"/>
          </ac:spMkLst>
        </pc:spChg>
        <pc:picChg chg="mod">
          <ac:chgData name="ESTEBAN CARNUCCIO" userId="c3264e5c-2653-4344-b673-ed77aafc2c20" providerId="ADAL" clId="{679DA0C9-5C8E-4682-87CE-AD21689E58F1}" dt="2022-10-24T19:51:56.991" v="1723" actId="1076"/>
          <ac:picMkLst>
            <pc:docMk/>
            <pc:sldMk cId="4221005696" sldId="545"/>
            <ac:picMk id="82" creationId="{5EF795DB-525F-F603-9642-0B646078E62E}"/>
          </ac:picMkLst>
        </pc:picChg>
      </pc:sldChg>
      <pc:sldChg chg="modSp new del mod">
        <pc:chgData name="ESTEBAN CARNUCCIO" userId="c3264e5c-2653-4344-b673-ed77aafc2c20" providerId="ADAL" clId="{679DA0C9-5C8E-4682-87CE-AD21689E58F1}" dt="2022-11-01T20:27:36.552" v="1786" actId="47"/>
        <pc:sldMkLst>
          <pc:docMk/>
          <pc:sldMk cId="2344978759" sldId="546"/>
        </pc:sldMkLst>
        <pc:spChg chg="mod">
          <ac:chgData name="ESTEBAN CARNUCCIO" userId="c3264e5c-2653-4344-b673-ed77aafc2c20" providerId="ADAL" clId="{679DA0C9-5C8E-4682-87CE-AD21689E58F1}" dt="2022-10-24T22:07:39.544" v="1783" actId="122"/>
          <ac:spMkLst>
            <pc:docMk/>
            <pc:sldMk cId="2344978759" sldId="546"/>
            <ac:spMk id="3" creationId="{090E9171-1E09-1851-D5EF-E3F3B1A29C7D}"/>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latinLnBrk="0">
              <a:defRPr lang="es-ES" sz="1200"/>
            </a:lvl1pPr>
          </a:lstStyle>
          <a:p>
            <a:endParaRPr lang="es-ES"/>
          </a:p>
        </p:txBody>
      </p:sp>
      <p:sp>
        <p:nvSpPr>
          <p:cNvPr id="3" name="Marcador de fech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latinLnBrk="0">
              <a:defRPr lang="es-ES" sz="1200"/>
            </a:lvl1pPr>
          </a:lstStyle>
          <a:p>
            <a:fld id="{784AA43A-3F76-4A13-9CD6-36134EB429E3}" type="datetimeFigureOut">
              <a:rPr lang="es-ES"/>
              <a:t>04/06/2025</a:t>
            </a:fld>
            <a:endParaRPr lang="es-ES"/>
          </a:p>
        </p:txBody>
      </p:sp>
      <p:sp>
        <p:nvSpPr>
          <p:cNvPr id="4" name="Marcador de pie de pá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latinLnBrk="0">
              <a:defRPr lang="es-ES" sz="1200"/>
            </a:lvl1pPr>
          </a:lstStyle>
          <a:p>
            <a:endParaRPr lang="es-ES"/>
          </a:p>
        </p:txBody>
      </p:sp>
      <p:sp>
        <p:nvSpPr>
          <p:cNvPr id="5" name="Marcador de número de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latinLnBrk="0">
              <a:defRPr lang="es-ES" sz="1200"/>
            </a:lvl1pPr>
          </a:lstStyle>
          <a:p>
            <a:fld id="{A850423A-8BCE-448E-A97B-03A88B2B12C1}" type="slidenum">
              <a:rPr lang="es-ES"/>
              <a:t>‹Nº›</a:t>
            </a:fld>
            <a:endParaRPr lang="es-ES"/>
          </a:p>
        </p:txBody>
      </p:sp>
    </p:spTree>
    <p:extLst>
      <p:ext uri="{BB962C8B-B14F-4D97-AF65-F5344CB8AC3E}">
        <p14:creationId xmlns:p14="http://schemas.microsoft.com/office/powerpoint/2010/main" val="4051395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latinLnBrk="0">
              <a:defRPr lang="es-ES"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latinLnBrk="0">
              <a:defRPr lang="es-ES" sz="1200"/>
            </a:lvl1pPr>
          </a:lstStyle>
          <a:p>
            <a:fld id="{5F674A4F-2B7A-4ECB-A400-260B2FFC03C1}" type="datetimeFigureOut">
              <a:t>4/6/2025</a:t>
            </a:fld>
            <a:endParaRPr lang="es-ES"/>
          </a:p>
        </p:txBody>
      </p:sp>
      <p:sp>
        <p:nvSpPr>
          <p:cNvPr id="4" name="Marcador de imagen de diapositiva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latinLnBrk="0">
              <a:defRPr lang="es-ES"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latinLnBrk="0">
              <a:defRPr lang="es-ES" sz="1200"/>
            </a:lvl1pPr>
          </a:lstStyle>
          <a:p>
            <a:fld id="{01F2A70B-78F2-4DCF-B53B-C990D2FAFB8A}" type="slidenum">
              <a:t>‹Nº›</a:t>
            </a:fld>
            <a:endParaRPr lang="es-ES"/>
          </a:p>
        </p:txBody>
      </p:sp>
    </p:spTree>
    <p:extLst>
      <p:ext uri="{BB962C8B-B14F-4D97-AF65-F5344CB8AC3E}">
        <p14:creationId xmlns:p14="http://schemas.microsoft.com/office/powerpoint/2010/main" val="2411570515"/>
      </p:ext>
    </p:extLst>
  </p:cSld>
  <p:clrMap bg1="lt1" tx1="dk1" bg2="lt2" tx2="dk2" accent1="accent1" accent2="accent2" accent3="accent3" accent4="accent4" accent5="accent5" accent6="accent6" hlink="hlink" folHlink="folHlink"/>
  <p:notesStyle>
    <a:lvl1pPr marL="0" algn="l" defTabSz="914400" rtl="0" eaLnBrk="1" latinLnBrk="0" hangingPunct="1">
      <a:defRPr lang="es-ES" sz="1200" kern="1200">
        <a:solidFill>
          <a:schemeClr val="tx1"/>
        </a:solidFill>
        <a:latin typeface="+mn-lt"/>
        <a:ea typeface="+mn-ea"/>
        <a:cs typeface="+mn-cs"/>
      </a:defRPr>
    </a:lvl1pPr>
    <a:lvl2pPr marL="457200" algn="l" defTabSz="914400" rtl="0" eaLnBrk="1" latinLnBrk="0" hangingPunct="1">
      <a:defRPr lang="es-ES" sz="1200" kern="1200">
        <a:solidFill>
          <a:schemeClr val="tx1"/>
        </a:solidFill>
        <a:latin typeface="+mn-lt"/>
        <a:ea typeface="+mn-ea"/>
        <a:cs typeface="+mn-cs"/>
      </a:defRPr>
    </a:lvl2pPr>
    <a:lvl3pPr marL="914400" algn="l" defTabSz="914400" rtl="0" eaLnBrk="1" latinLnBrk="0" hangingPunct="1">
      <a:defRPr lang="es-ES" sz="1200" kern="1200">
        <a:solidFill>
          <a:schemeClr val="tx1"/>
        </a:solidFill>
        <a:latin typeface="+mn-lt"/>
        <a:ea typeface="+mn-ea"/>
        <a:cs typeface="+mn-cs"/>
      </a:defRPr>
    </a:lvl3pPr>
    <a:lvl4pPr marL="1371600" algn="l" defTabSz="914400" rtl="0" eaLnBrk="1" latinLnBrk="0" hangingPunct="1">
      <a:defRPr lang="es-ES" sz="1200" kern="1200">
        <a:solidFill>
          <a:schemeClr val="tx1"/>
        </a:solidFill>
        <a:latin typeface="+mn-lt"/>
        <a:ea typeface="+mn-ea"/>
        <a:cs typeface="+mn-cs"/>
      </a:defRPr>
    </a:lvl4pPr>
    <a:lvl5pPr marL="1828800" algn="l" defTabSz="914400" rtl="0" eaLnBrk="1" latinLnBrk="0" hangingPunct="1">
      <a:defRPr lang="es-ES" sz="1200" kern="1200">
        <a:solidFill>
          <a:schemeClr val="tx1"/>
        </a:solidFill>
        <a:latin typeface="+mn-lt"/>
        <a:ea typeface="+mn-ea"/>
        <a:cs typeface="+mn-cs"/>
      </a:defRPr>
    </a:lvl5pPr>
    <a:lvl6pPr marL="2286000" algn="l" defTabSz="914400" rtl="0" eaLnBrk="1" latinLnBrk="0" hangingPunct="1">
      <a:defRPr lang="es-ES" sz="1200" kern="1200">
        <a:solidFill>
          <a:schemeClr val="tx1"/>
        </a:solidFill>
        <a:latin typeface="+mn-lt"/>
        <a:ea typeface="+mn-ea"/>
        <a:cs typeface="+mn-cs"/>
      </a:defRPr>
    </a:lvl6pPr>
    <a:lvl7pPr marL="2743200" algn="l" defTabSz="914400" rtl="0" eaLnBrk="1" latinLnBrk="0" hangingPunct="1">
      <a:defRPr lang="es-ES" sz="1200" kern="1200">
        <a:solidFill>
          <a:schemeClr val="tx1"/>
        </a:solidFill>
        <a:latin typeface="+mn-lt"/>
        <a:ea typeface="+mn-ea"/>
        <a:cs typeface="+mn-cs"/>
      </a:defRPr>
    </a:lvl7pPr>
    <a:lvl8pPr marL="3200400" algn="l" defTabSz="914400" rtl="0" eaLnBrk="1" latinLnBrk="0" hangingPunct="1">
      <a:defRPr lang="es-ES" sz="1200" kern="1200">
        <a:solidFill>
          <a:schemeClr val="tx1"/>
        </a:solidFill>
        <a:latin typeface="+mn-lt"/>
        <a:ea typeface="+mn-ea"/>
        <a:cs typeface="+mn-cs"/>
      </a:defRPr>
    </a:lvl8pPr>
    <a:lvl9pPr marL="3657600" algn="l" defTabSz="914400" rtl="0" eaLnBrk="1" latinLnBrk="0" hangingPunct="1">
      <a:defRPr lang="es-ES"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1F2A70B-78F2-4DCF-B53B-C990D2FAFB8A}" type="slidenum">
              <a:rPr lang="es-ES"/>
              <a:t>1</a:t>
            </a:fld>
            <a:endParaRPr lang="es-ES" dirty="0"/>
          </a:p>
        </p:txBody>
      </p:sp>
    </p:spTree>
    <p:extLst>
      <p:ext uri="{BB962C8B-B14F-4D97-AF65-F5344CB8AC3E}">
        <p14:creationId xmlns:p14="http://schemas.microsoft.com/office/powerpoint/2010/main" val="11038592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2</a:t>
            </a:fld>
            <a:endParaRPr lang="es-ES"/>
          </a:p>
        </p:txBody>
      </p:sp>
    </p:spTree>
    <p:extLst>
      <p:ext uri="{BB962C8B-B14F-4D97-AF65-F5344CB8AC3E}">
        <p14:creationId xmlns:p14="http://schemas.microsoft.com/office/powerpoint/2010/main" val="6440127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3</a:t>
            </a:fld>
            <a:endParaRPr lang="es-ES"/>
          </a:p>
        </p:txBody>
      </p:sp>
    </p:spTree>
    <p:extLst>
      <p:ext uri="{BB962C8B-B14F-4D97-AF65-F5344CB8AC3E}">
        <p14:creationId xmlns:p14="http://schemas.microsoft.com/office/powerpoint/2010/main" val="32770402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4</a:t>
            </a:fld>
            <a:endParaRPr lang="es-ES"/>
          </a:p>
        </p:txBody>
      </p:sp>
    </p:spTree>
    <p:extLst>
      <p:ext uri="{BB962C8B-B14F-4D97-AF65-F5344CB8AC3E}">
        <p14:creationId xmlns:p14="http://schemas.microsoft.com/office/powerpoint/2010/main" val="41218488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Arquitectónicamente la diferencia del CPU con su memoria (DRAM) y su 4 ALU. Contrastada contra la GPU con sus cientos de ALU.</a:t>
            </a:r>
          </a:p>
        </p:txBody>
      </p:sp>
      <p:sp>
        <p:nvSpPr>
          <p:cNvPr id="4" name="Marcador de número de diapositiva 3"/>
          <p:cNvSpPr>
            <a:spLocks noGrp="1"/>
          </p:cNvSpPr>
          <p:nvPr>
            <p:ph type="sldNum" sz="quarter" idx="10"/>
          </p:nvPr>
        </p:nvSpPr>
        <p:spPr/>
        <p:txBody>
          <a:bodyPr/>
          <a:lstStyle/>
          <a:p>
            <a:fld id="{01F2A70B-78F2-4DCF-B53B-C990D2FAFB8A}" type="slidenum">
              <a:rPr lang="es-ES"/>
              <a:t>5</a:t>
            </a:fld>
            <a:endParaRPr lang="es-ES"/>
          </a:p>
        </p:txBody>
      </p:sp>
    </p:spTree>
    <p:extLst>
      <p:ext uri="{BB962C8B-B14F-4D97-AF65-F5344CB8AC3E}">
        <p14:creationId xmlns:p14="http://schemas.microsoft.com/office/powerpoint/2010/main" val="8423517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 importante conocer el objetivo del CPU versus GPU</a:t>
            </a:r>
          </a:p>
        </p:txBody>
      </p:sp>
      <p:sp>
        <p:nvSpPr>
          <p:cNvPr id="4" name="Marcador de número de diapositiva 3"/>
          <p:cNvSpPr>
            <a:spLocks noGrp="1"/>
          </p:cNvSpPr>
          <p:nvPr>
            <p:ph type="sldNum" sz="quarter" idx="10"/>
          </p:nvPr>
        </p:nvSpPr>
        <p:spPr/>
        <p:txBody>
          <a:bodyPr/>
          <a:lstStyle/>
          <a:p>
            <a:fld id="{01F2A70B-78F2-4DCF-B53B-C990D2FAFB8A}" type="slidenum">
              <a:rPr lang="es-ES"/>
              <a:t>6</a:t>
            </a:fld>
            <a:endParaRPr lang="es-ES"/>
          </a:p>
        </p:txBody>
      </p:sp>
    </p:spTree>
    <p:extLst>
      <p:ext uri="{BB962C8B-B14F-4D97-AF65-F5344CB8AC3E}">
        <p14:creationId xmlns:p14="http://schemas.microsoft.com/office/powerpoint/2010/main" val="40910340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7</a:t>
            </a:fld>
            <a:endParaRPr lang="es-ES"/>
          </a:p>
        </p:txBody>
      </p:sp>
    </p:spTree>
    <p:extLst>
      <p:ext uri="{BB962C8B-B14F-4D97-AF65-F5344CB8AC3E}">
        <p14:creationId xmlns:p14="http://schemas.microsoft.com/office/powerpoint/2010/main" val="37403951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Arquitectónicamente la diferencia del CPU con su memoria (DRAM) y su 4 ALU. Contrastada contra la GPU con sus cientos de ALU.</a:t>
            </a:r>
          </a:p>
        </p:txBody>
      </p:sp>
      <p:sp>
        <p:nvSpPr>
          <p:cNvPr id="4" name="Marcador de número de diapositiva 3"/>
          <p:cNvSpPr>
            <a:spLocks noGrp="1"/>
          </p:cNvSpPr>
          <p:nvPr>
            <p:ph type="sldNum" sz="quarter" idx="10"/>
          </p:nvPr>
        </p:nvSpPr>
        <p:spPr/>
        <p:txBody>
          <a:bodyPr/>
          <a:lstStyle/>
          <a:p>
            <a:fld id="{01F2A70B-78F2-4DCF-B53B-C990D2FAFB8A}" type="slidenum">
              <a:rPr lang="es-ES"/>
              <a:t>8</a:t>
            </a:fld>
            <a:endParaRPr lang="es-ES"/>
          </a:p>
        </p:txBody>
      </p:sp>
    </p:spTree>
    <p:extLst>
      <p:ext uri="{BB962C8B-B14F-4D97-AF65-F5344CB8AC3E}">
        <p14:creationId xmlns:p14="http://schemas.microsoft.com/office/powerpoint/2010/main" val="23984628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Arquitectónicamente la diferencia del CPU con su memoria (DRAM) y su 4 ALU. Contrastada contra la GPU con sus cientos de ALU.</a:t>
            </a:r>
          </a:p>
        </p:txBody>
      </p:sp>
      <p:sp>
        <p:nvSpPr>
          <p:cNvPr id="4" name="Marcador de número de diapositiva 3"/>
          <p:cNvSpPr>
            <a:spLocks noGrp="1"/>
          </p:cNvSpPr>
          <p:nvPr>
            <p:ph type="sldNum" sz="quarter" idx="10"/>
          </p:nvPr>
        </p:nvSpPr>
        <p:spPr/>
        <p:txBody>
          <a:bodyPr/>
          <a:lstStyle/>
          <a:p>
            <a:fld id="{01F2A70B-78F2-4DCF-B53B-C990D2FAFB8A}" type="slidenum">
              <a:rPr lang="es-ES"/>
              <a:t>9</a:t>
            </a:fld>
            <a:endParaRPr lang="es-ES"/>
          </a:p>
        </p:txBody>
      </p:sp>
    </p:spTree>
    <p:extLst>
      <p:ext uri="{BB962C8B-B14F-4D97-AF65-F5344CB8AC3E}">
        <p14:creationId xmlns:p14="http://schemas.microsoft.com/office/powerpoint/2010/main" val="6966344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10</a:t>
            </a:fld>
            <a:endParaRPr lang="es-ES"/>
          </a:p>
        </p:txBody>
      </p:sp>
    </p:spTree>
    <p:extLst>
      <p:ext uri="{BB962C8B-B14F-4D97-AF65-F5344CB8AC3E}">
        <p14:creationId xmlns:p14="http://schemas.microsoft.com/office/powerpoint/2010/main" val="36472672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Se realizará “zoom” al bloque.</a:t>
            </a:r>
          </a:p>
          <a:p>
            <a:r>
              <a:rPr lang="es-AR" sz="1200" b="0" i="0" kern="1200" dirty="0">
                <a:solidFill>
                  <a:schemeClr val="tx1"/>
                </a:solidFill>
                <a:effectLst/>
                <a:latin typeface="+mn-lt"/>
                <a:ea typeface="+mn-ea"/>
                <a:cs typeface="+mn-cs"/>
              </a:rPr>
              <a:t> El </a:t>
            </a:r>
            <a:r>
              <a:rPr lang="es-AR" sz="1200" b="1" i="0" kern="1200" dirty="0">
                <a:solidFill>
                  <a:schemeClr val="tx1"/>
                </a:solidFill>
                <a:effectLst/>
                <a:latin typeface="+mn-lt"/>
                <a:ea typeface="+mn-ea"/>
                <a:cs typeface="+mn-cs"/>
              </a:rPr>
              <a:t>chip G80 está compuesto por 681 millones de transistores</a:t>
            </a:r>
            <a:r>
              <a:rPr lang="es-AR" sz="1200" b="0" i="0" kern="1200" dirty="0">
                <a:solidFill>
                  <a:schemeClr val="tx1"/>
                </a:solidFill>
                <a:effectLst/>
                <a:latin typeface="+mn-lt"/>
                <a:ea typeface="+mn-ea"/>
                <a:cs typeface="+mn-cs"/>
              </a:rPr>
              <a:t> , más que un </a:t>
            </a:r>
            <a:r>
              <a:rPr lang="es-AR" sz="1200" b="0" i="0" kern="1200" dirty="0" err="1">
                <a:solidFill>
                  <a:schemeClr val="tx1"/>
                </a:solidFill>
                <a:effectLst/>
                <a:latin typeface="+mn-lt"/>
                <a:ea typeface="+mn-ea"/>
                <a:cs typeface="+mn-cs"/>
              </a:rPr>
              <a:t>Itanium</a:t>
            </a:r>
            <a:r>
              <a:rPr lang="es-AR" sz="1200" b="0" i="0" kern="1200" dirty="0">
                <a:solidFill>
                  <a:schemeClr val="tx1"/>
                </a:solidFill>
                <a:effectLst/>
                <a:latin typeface="+mn-lt"/>
                <a:ea typeface="+mn-ea"/>
                <a:cs typeface="+mn-cs"/>
              </a:rPr>
              <a:t> 2 de un solo núcleo o el recientemente lanzado </a:t>
            </a:r>
            <a:r>
              <a:rPr lang="es-AR" sz="1200" b="0" i="0" kern="1200" dirty="0" err="1">
                <a:solidFill>
                  <a:schemeClr val="tx1"/>
                </a:solidFill>
                <a:effectLst/>
                <a:latin typeface="+mn-lt"/>
                <a:ea typeface="+mn-ea"/>
                <a:cs typeface="+mn-cs"/>
              </a:rPr>
              <a:t>Kentsfield</a:t>
            </a:r>
            <a:r>
              <a:rPr lang="es-AR" sz="1200" b="0" i="0" kern="1200" dirty="0">
                <a:solidFill>
                  <a:schemeClr val="tx1"/>
                </a:solidFill>
                <a:effectLst/>
                <a:latin typeface="+mn-lt"/>
                <a:ea typeface="+mn-ea"/>
                <a:cs typeface="+mn-cs"/>
              </a:rPr>
              <a:t>, pero fabricado mediante un proceso casi antiguo de 90 </a:t>
            </a:r>
            <a:r>
              <a:rPr lang="es-AR" sz="1200" b="0" i="0" kern="1200" dirty="0" err="1">
                <a:solidFill>
                  <a:schemeClr val="tx1"/>
                </a:solidFill>
                <a:effectLst/>
                <a:latin typeface="+mn-lt"/>
                <a:ea typeface="+mn-ea"/>
                <a:cs typeface="+mn-cs"/>
              </a:rPr>
              <a:t>nm</a:t>
            </a:r>
            <a:r>
              <a:rPr lang="es-AR" sz="1200" b="0" i="0" kern="1200" dirty="0">
                <a:solidFill>
                  <a:schemeClr val="tx1"/>
                </a:solidFill>
                <a:effectLst/>
                <a:latin typeface="+mn-lt"/>
                <a:ea typeface="+mn-ea"/>
                <a:cs typeface="+mn-cs"/>
              </a:rPr>
              <a:t>. Como punto de referencia, la </a:t>
            </a:r>
            <a:r>
              <a:rPr lang="es-AR" sz="1200" b="0" i="0" kern="1200" dirty="0" err="1">
                <a:solidFill>
                  <a:schemeClr val="tx1"/>
                </a:solidFill>
                <a:effectLst/>
                <a:latin typeface="+mn-lt"/>
                <a:ea typeface="+mn-ea"/>
                <a:cs typeface="+mn-cs"/>
              </a:rPr>
              <a:t>Radeon</a:t>
            </a:r>
            <a:r>
              <a:rPr lang="es-AR" sz="1200" b="0" i="0" kern="1200" dirty="0">
                <a:solidFill>
                  <a:schemeClr val="tx1"/>
                </a:solidFill>
                <a:effectLst/>
                <a:latin typeface="+mn-lt"/>
                <a:ea typeface="+mn-ea"/>
                <a:cs typeface="+mn-cs"/>
              </a:rPr>
              <a:t> X1900 XTX de ATI basada en la GPU R580 se construyó en un proceso de 90 </a:t>
            </a:r>
            <a:r>
              <a:rPr lang="es-AR" sz="1200" b="0" i="0" kern="1200" dirty="0" err="1">
                <a:solidFill>
                  <a:schemeClr val="tx1"/>
                </a:solidFill>
                <a:effectLst/>
                <a:latin typeface="+mn-lt"/>
                <a:ea typeface="+mn-ea"/>
                <a:cs typeface="+mn-cs"/>
              </a:rPr>
              <a:t>nm</a:t>
            </a:r>
            <a:r>
              <a:rPr lang="es-AR" sz="1200" b="0" i="0" kern="1200" dirty="0">
                <a:solidFill>
                  <a:schemeClr val="tx1"/>
                </a:solidFill>
                <a:effectLst/>
                <a:latin typeface="+mn-lt"/>
                <a:ea typeface="+mn-ea"/>
                <a:cs typeface="+mn-cs"/>
              </a:rPr>
              <a:t> pero presentaba sólo 384 millones de transistores. La GPU de gama alta anterior de NVIDIA, la </a:t>
            </a:r>
            <a:r>
              <a:rPr lang="es-AR" sz="1200" b="0" i="0" kern="1200" dirty="0" err="1">
                <a:solidFill>
                  <a:schemeClr val="tx1"/>
                </a:solidFill>
                <a:effectLst/>
                <a:latin typeface="+mn-lt"/>
                <a:ea typeface="+mn-ea"/>
                <a:cs typeface="+mn-cs"/>
              </a:rPr>
              <a:t>GeForce</a:t>
            </a:r>
            <a:r>
              <a:rPr lang="es-AR" sz="1200" b="0" i="0" kern="1200" dirty="0">
                <a:solidFill>
                  <a:schemeClr val="tx1"/>
                </a:solidFill>
                <a:effectLst/>
                <a:latin typeface="+mn-lt"/>
                <a:ea typeface="+mn-ea"/>
                <a:cs typeface="+mn-cs"/>
              </a:rPr>
              <a:t> 7900 GTX basada en G71, también se construyó en un proceso de 90 </a:t>
            </a:r>
            <a:r>
              <a:rPr lang="es-AR" sz="1200" b="0" i="0" kern="1200" dirty="0" err="1">
                <a:solidFill>
                  <a:schemeClr val="tx1"/>
                </a:solidFill>
                <a:effectLst/>
                <a:latin typeface="+mn-lt"/>
                <a:ea typeface="+mn-ea"/>
                <a:cs typeface="+mn-cs"/>
              </a:rPr>
              <a:t>nm</a:t>
            </a:r>
            <a:r>
              <a:rPr lang="es-AR" sz="1200" b="0" i="0" kern="1200" dirty="0">
                <a:solidFill>
                  <a:schemeClr val="tx1"/>
                </a:solidFill>
                <a:effectLst/>
                <a:latin typeface="+mn-lt"/>
                <a:ea typeface="+mn-ea"/>
                <a:cs typeface="+mn-cs"/>
              </a:rPr>
              <a:t>, pero utilizó solo 278 millones de transistores. Se mire como se mire, este es un chip enorme. </a:t>
            </a:r>
            <a:r>
              <a:rPr lang="es-AR" sz="1200" b="1" i="0" kern="1200" dirty="0">
                <a:solidFill>
                  <a:schemeClr val="tx1"/>
                </a:solidFill>
                <a:effectLst/>
                <a:latin typeface="+mn-lt"/>
                <a:ea typeface="+mn-ea"/>
                <a:cs typeface="+mn-cs"/>
              </a:rPr>
              <a:t>Diseñar una GPU tan enorme le ha llevado a NVIDIA una gran cantidad de tiempo y dinero, cuatro años y 475 millones de dólares para ser exactos. </a:t>
            </a:r>
            <a:r>
              <a:rPr lang="es-AR" sz="1200" b="0" i="0" kern="1200" dirty="0">
                <a:solidFill>
                  <a:schemeClr val="tx1"/>
                </a:solidFill>
                <a:effectLst/>
                <a:latin typeface="+mn-lt"/>
                <a:ea typeface="+mn-ea"/>
                <a:cs typeface="+mn-cs"/>
              </a:rPr>
              <a:t>El récord anterior de tiempo fue de casi 3 años en una cantidad menor, pero NVIDIA no nos dijo qué GPU era.</a:t>
            </a:r>
          </a:p>
          <a:p>
            <a:endParaRPr lang="es-AR"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GPGPU</a:t>
            </a:r>
            <a:r>
              <a:rPr lang="en-US" sz="1200" b="0" i="0" kern="1200" dirty="0">
                <a:solidFill>
                  <a:schemeClr val="tx1"/>
                </a:solidFill>
                <a:effectLst/>
                <a:latin typeface="+mn-lt"/>
                <a:ea typeface="+mn-ea"/>
                <a:cs typeface="+mn-cs"/>
              </a:rPr>
              <a:t>, del </a:t>
            </a:r>
            <a:r>
              <a:rPr lang="en-US" sz="1200" b="0" i="0" kern="1200" dirty="0" err="1">
                <a:solidFill>
                  <a:schemeClr val="tx1"/>
                </a:solidFill>
                <a:effectLst/>
                <a:latin typeface="+mn-lt"/>
                <a:ea typeface="+mn-ea"/>
                <a:cs typeface="+mn-cs"/>
              </a:rPr>
              <a:t>inglés</a:t>
            </a:r>
            <a:r>
              <a:rPr lang="en-US" sz="1200" b="0" i="0"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general-purpose computing on graphics processing units</a:t>
            </a:r>
            <a:endParaRPr lang="es-ES" dirty="0"/>
          </a:p>
        </p:txBody>
      </p:sp>
      <p:sp>
        <p:nvSpPr>
          <p:cNvPr id="4" name="Marcador de número de diapositiva 3"/>
          <p:cNvSpPr>
            <a:spLocks noGrp="1"/>
          </p:cNvSpPr>
          <p:nvPr>
            <p:ph type="sldNum" sz="quarter" idx="10"/>
          </p:nvPr>
        </p:nvSpPr>
        <p:spPr/>
        <p:txBody>
          <a:bodyPr/>
          <a:lstStyle/>
          <a:p>
            <a:fld id="{01F2A70B-78F2-4DCF-B53B-C990D2FAFB8A}" type="slidenum">
              <a:rPr lang="es-ES"/>
              <a:t>11</a:t>
            </a:fld>
            <a:endParaRPr lang="es-ES"/>
          </a:p>
        </p:txBody>
      </p:sp>
    </p:spTree>
    <p:extLst>
      <p:ext uri="{BB962C8B-B14F-4D97-AF65-F5344CB8AC3E}">
        <p14:creationId xmlns:p14="http://schemas.microsoft.com/office/powerpoint/2010/main" val="23581085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Se realizará “zoom” al bloque.</a:t>
            </a:r>
          </a:p>
          <a:p>
            <a:r>
              <a:rPr lang="es-AR" sz="1200" b="0" i="0" kern="1200" dirty="0">
                <a:solidFill>
                  <a:schemeClr val="tx1"/>
                </a:solidFill>
                <a:effectLst/>
                <a:latin typeface="+mn-lt"/>
                <a:ea typeface="+mn-ea"/>
                <a:cs typeface="+mn-cs"/>
              </a:rPr>
              <a:t> El </a:t>
            </a:r>
            <a:r>
              <a:rPr lang="es-AR" sz="1200" b="1" i="0" kern="1200" dirty="0">
                <a:solidFill>
                  <a:schemeClr val="tx1"/>
                </a:solidFill>
                <a:effectLst/>
                <a:latin typeface="+mn-lt"/>
                <a:ea typeface="+mn-ea"/>
                <a:cs typeface="+mn-cs"/>
              </a:rPr>
              <a:t>chip G80 está compuesto por 681 millones de transistores</a:t>
            </a:r>
            <a:r>
              <a:rPr lang="es-AR" sz="1200" b="0" i="0" kern="1200" dirty="0">
                <a:solidFill>
                  <a:schemeClr val="tx1"/>
                </a:solidFill>
                <a:effectLst/>
                <a:latin typeface="+mn-lt"/>
                <a:ea typeface="+mn-ea"/>
                <a:cs typeface="+mn-cs"/>
              </a:rPr>
              <a:t> , más que un </a:t>
            </a:r>
            <a:r>
              <a:rPr lang="es-AR" sz="1200" b="0" i="0" kern="1200" dirty="0" err="1">
                <a:solidFill>
                  <a:schemeClr val="tx1"/>
                </a:solidFill>
                <a:effectLst/>
                <a:latin typeface="+mn-lt"/>
                <a:ea typeface="+mn-ea"/>
                <a:cs typeface="+mn-cs"/>
              </a:rPr>
              <a:t>Itanium</a:t>
            </a:r>
            <a:r>
              <a:rPr lang="es-AR" sz="1200" b="0" i="0" kern="1200" dirty="0">
                <a:solidFill>
                  <a:schemeClr val="tx1"/>
                </a:solidFill>
                <a:effectLst/>
                <a:latin typeface="+mn-lt"/>
                <a:ea typeface="+mn-ea"/>
                <a:cs typeface="+mn-cs"/>
              </a:rPr>
              <a:t> 2 de un solo núcleo o el recientemente lanzado </a:t>
            </a:r>
            <a:r>
              <a:rPr lang="es-AR" sz="1200" b="0" i="0" kern="1200" dirty="0" err="1">
                <a:solidFill>
                  <a:schemeClr val="tx1"/>
                </a:solidFill>
                <a:effectLst/>
                <a:latin typeface="+mn-lt"/>
                <a:ea typeface="+mn-ea"/>
                <a:cs typeface="+mn-cs"/>
              </a:rPr>
              <a:t>Kentsfield</a:t>
            </a:r>
            <a:r>
              <a:rPr lang="es-AR" sz="1200" b="0" i="0" kern="1200" dirty="0">
                <a:solidFill>
                  <a:schemeClr val="tx1"/>
                </a:solidFill>
                <a:effectLst/>
                <a:latin typeface="+mn-lt"/>
                <a:ea typeface="+mn-ea"/>
                <a:cs typeface="+mn-cs"/>
              </a:rPr>
              <a:t>, pero fabricado mediante un proceso casi antiguo de 90 </a:t>
            </a:r>
            <a:r>
              <a:rPr lang="es-AR" sz="1200" b="0" i="0" kern="1200" dirty="0" err="1">
                <a:solidFill>
                  <a:schemeClr val="tx1"/>
                </a:solidFill>
                <a:effectLst/>
                <a:latin typeface="+mn-lt"/>
                <a:ea typeface="+mn-ea"/>
                <a:cs typeface="+mn-cs"/>
              </a:rPr>
              <a:t>nm</a:t>
            </a:r>
            <a:r>
              <a:rPr lang="es-AR" sz="1200" b="0" i="0" kern="1200" dirty="0">
                <a:solidFill>
                  <a:schemeClr val="tx1"/>
                </a:solidFill>
                <a:effectLst/>
                <a:latin typeface="+mn-lt"/>
                <a:ea typeface="+mn-ea"/>
                <a:cs typeface="+mn-cs"/>
              </a:rPr>
              <a:t>. Como punto de referencia, la </a:t>
            </a:r>
            <a:r>
              <a:rPr lang="es-AR" sz="1200" b="0" i="0" kern="1200" dirty="0" err="1">
                <a:solidFill>
                  <a:schemeClr val="tx1"/>
                </a:solidFill>
                <a:effectLst/>
                <a:latin typeface="+mn-lt"/>
                <a:ea typeface="+mn-ea"/>
                <a:cs typeface="+mn-cs"/>
              </a:rPr>
              <a:t>Radeon</a:t>
            </a:r>
            <a:r>
              <a:rPr lang="es-AR" sz="1200" b="0" i="0" kern="1200" dirty="0">
                <a:solidFill>
                  <a:schemeClr val="tx1"/>
                </a:solidFill>
                <a:effectLst/>
                <a:latin typeface="+mn-lt"/>
                <a:ea typeface="+mn-ea"/>
                <a:cs typeface="+mn-cs"/>
              </a:rPr>
              <a:t> X1900 XTX de ATI basada en la GPU R580 se construyó en un proceso de 90 </a:t>
            </a:r>
            <a:r>
              <a:rPr lang="es-AR" sz="1200" b="0" i="0" kern="1200" dirty="0" err="1">
                <a:solidFill>
                  <a:schemeClr val="tx1"/>
                </a:solidFill>
                <a:effectLst/>
                <a:latin typeface="+mn-lt"/>
                <a:ea typeface="+mn-ea"/>
                <a:cs typeface="+mn-cs"/>
              </a:rPr>
              <a:t>nm</a:t>
            </a:r>
            <a:r>
              <a:rPr lang="es-AR" sz="1200" b="0" i="0" kern="1200" dirty="0">
                <a:solidFill>
                  <a:schemeClr val="tx1"/>
                </a:solidFill>
                <a:effectLst/>
                <a:latin typeface="+mn-lt"/>
                <a:ea typeface="+mn-ea"/>
                <a:cs typeface="+mn-cs"/>
              </a:rPr>
              <a:t> pero presentaba sólo 384 millones de transistores. La GPU de gama alta anterior de NVIDIA, la </a:t>
            </a:r>
            <a:r>
              <a:rPr lang="es-AR" sz="1200" b="0" i="0" kern="1200" dirty="0" err="1">
                <a:solidFill>
                  <a:schemeClr val="tx1"/>
                </a:solidFill>
                <a:effectLst/>
                <a:latin typeface="+mn-lt"/>
                <a:ea typeface="+mn-ea"/>
                <a:cs typeface="+mn-cs"/>
              </a:rPr>
              <a:t>GeForce</a:t>
            </a:r>
            <a:r>
              <a:rPr lang="es-AR" sz="1200" b="0" i="0" kern="1200" dirty="0">
                <a:solidFill>
                  <a:schemeClr val="tx1"/>
                </a:solidFill>
                <a:effectLst/>
                <a:latin typeface="+mn-lt"/>
                <a:ea typeface="+mn-ea"/>
                <a:cs typeface="+mn-cs"/>
              </a:rPr>
              <a:t> 7900 GTX basada en G71, también se construyó en un proceso de 90 </a:t>
            </a:r>
            <a:r>
              <a:rPr lang="es-AR" sz="1200" b="0" i="0" kern="1200" dirty="0" err="1">
                <a:solidFill>
                  <a:schemeClr val="tx1"/>
                </a:solidFill>
                <a:effectLst/>
                <a:latin typeface="+mn-lt"/>
                <a:ea typeface="+mn-ea"/>
                <a:cs typeface="+mn-cs"/>
              </a:rPr>
              <a:t>nm</a:t>
            </a:r>
            <a:r>
              <a:rPr lang="es-AR" sz="1200" b="0" i="0" kern="1200" dirty="0">
                <a:solidFill>
                  <a:schemeClr val="tx1"/>
                </a:solidFill>
                <a:effectLst/>
                <a:latin typeface="+mn-lt"/>
                <a:ea typeface="+mn-ea"/>
                <a:cs typeface="+mn-cs"/>
              </a:rPr>
              <a:t>, pero utilizó solo 278 millones de transistores. Se mire como se mire, este es un chip enorme. </a:t>
            </a:r>
            <a:r>
              <a:rPr lang="es-AR" sz="1200" b="1" i="0" kern="1200" dirty="0">
                <a:solidFill>
                  <a:schemeClr val="tx1"/>
                </a:solidFill>
                <a:effectLst/>
                <a:latin typeface="+mn-lt"/>
                <a:ea typeface="+mn-ea"/>
                <a:cs typeface="+mn-cs"/>
              </a:rPr>
              <a:t>Diseñar una GPU tan enorme le ha llevado a NVIDIA una gran cantidad de tiempo y dinero, cuatro años y 475 millones de dólares para ser exactos. </a:t>
            </a:r>
            <a:r>
              <a:rPr lang="es-AR" sz="1200" b="0" i="0" kern="1200" dirty="0">
                <a:solidFill>
                  <a:schemeClr val="tx1"/>
                </a:solidFill>
                <a:effectLst/>
                <a:latin typeface="+mn-lt"/>
                <a:ea typeface="+mn-ea"/>
                <a:cs typeface="+mn-cs"/>
              </a:rPr>
              <a:t>El récord anterior de tiempo fue de casi 3 años en una cantidad menor, pero NVIDIA no nos dijo qué GPU era.</a:t>
            </a:r>
          </a:p>
          <a:p>
            <a:endParaRPr lang="es-AR"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GPGPU</a:t>
            </a:r>
            <a:r>
              <a:rPr lang="en-US" sz="1200" b="0" i="0" kern="1200" dirty="0">
                <a:solidFill>
                  <a:schemeClr val="tx1"/>
                </a:solidFill>
                <a:effectLst/>
                <a:latin typeface="+mn-lt"/>
                <a:ea typeface="+mn-ea"/>
                <a:cs typeface="+mn-cs"/>
              </a:rPr>
              <a:t>, del </a:t>
            </a:r>
            <a:r>
              <a:rPr lang="en-US" sz="1200" b="0" i="0" kern="1200" dirty="0" err="1">
                <a:solidFill>
                  <a:schemeClr val="tx1"/>
                </a:solidFill>
                <a:effectLst/>
                <a:latin typeface="+mn-lt"/>
                <a:ea typeface="+mn-ea"/>
                <a:cs typeface="+mn-cs"/>
              </a:rPr>
              <a:t>inglés</a:t>
            </a:r>
            <a:r>
              <a:rPr lang="en-US" sz="1200" b="0" i="0"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general-purpose computing on graphics processing units</a:t>
            </a:r>
            <a:endParaRPr lang="es-ES" dirty="0"/>
          </a:p>
        </p:txBody>
      </p:sp>
      <p:sp>
        <p:nvSpPr>
          <p:cNvPr id="4" name="Marcador de número de diapositiva 3"/>
          <p:cNvSpPr>
            <a:spLocks noGrp="1"/>
          </p:cNvSpPr>
          <p:nvPr>
            <p:ph type="sldNum" sz="quarter" idx="10"/>
          </p:nvPr>
        </p:nvSpPr>
        <p:spPr/>
        <p:txBody>
          <a:bodyPr/>
          <a:lstStyle/>
          <a:p>
            <a:fld id="{01F2A70B-78F2-4DCF-B53B-C990D2FAFB8A}" type="slidenum">
              <a:rPr lang="es-ES"/>
              <a:t>12</a:t>
            </a:fld>
            <a:endParaRPr lang="es-ES"/>
          </a:p>
        </p:txBody>
      </p:sp>
    </p:spTree>
    <p:extLst>
      <p:ext uri="{BB962C8B-B14F-4D97-AF65-F5344CB8AC3E}">
        <p14:creationId xmlns:p14="http://schemas.microsoft.com/office/powerpoint/2010/main" val="19675632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Otro “zoom”</a:t>
            </a:r>
          </a:p>
        </p:txBody>
      </p:sp>
      <p:sp>
        <p:nvSpPr>
          <p:cNvPr id="4" name="Marcador de número de diapositiva 3"/>
          <p:cNvSpPr>
            <a:spLocks noGrp="1"/>
          </p:cNvSpPr>
          <p:nvPr>
            <p:ph type="sldNum" sz="quarter" idx="10"/>
          </p:nvPr>
        </p:nvSpPr>
        <p:spPr/>
        <p:txBody>
          <a:bodyPr/>
          <a:lstStyle/>
          <a:p>
            <a:fld id="{01F2A70B-78F2-4DCF-B53B-C990D2FAFB8A}" type="slidenum">
              <a:rPr lang="es-ES"/>
              <a:t>13</a:t>
            </a:fld>
            <a:endParaRPr lang="es-ES"/>
          </a:p>
        </p:txBody>
      </p:sp>
    </p:spTree>
    <p:extLst>
      <p:ext uri="{BB962C8B-B14F-4D97-AF65-F5344CB8AC3E}">
        <p14:creationId xmlns:p14="http://schemas.microsoft.com/office/powerpoint/2010/main" val="16673089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Otro “zoom” para ver como se compone un </a:t>
            </a:r>
            <a:r>
              <a:rPr lang="es-ES" dirty="0" err="1"/>
              <a:t>Stream</a:t>
            </a:r>
            <a:r>
              <a:rPr lang="es-ES" dirty="0"/>
              <a:t> procesador:</a:t>
            </a:r>
          </a:p>
        </p:txBody>
      </p:sp>
      <p:sp>
        <p:nvSpPr>
          <p:cNvPr id="4" name="Marcador de número de diapositiva 3"/>
          <p:cNvSpPr>
            <a:spLocks noGrp="1"/>
          </p:cNvSpPr>
          <p:nvPr>
            <p:ph type="sldNum" sz="quarter" idx="10"/>
          </p:nvPr>
        </p:nvSpPr>
        <p:spPr/>
        <p:txBody>
          <a:bodyPr/>
          <a:lstStyle/>
          <a:p>
            <a:fld id="{01F2A70B-78F2-4DCF-B53B-C990D2FAFB8A}" type="slidenum">
              <a:rPr lang="es-ES"/>
              <a:t>14</a:t>
            </a:fld>
            <a:endParaRPr lang="es-ES"/>
          </a:p>
        </p:txBody>
      </p:sp>
    </p:spTree>
    <p:extLst>
      <p:ext uri="{BB962C8B-B14F-4D97-AF65-F5344CB8AC3E}">
        <p14:creationId xmlns:p14="http://schemas.microsoft.com/office/powerpoint/2010/main" val="27067330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Se encuentra formado por </a:t>
            </a:r>
            <a:r>
              <a:rPr lang="es-ES" dirty="0" err="1"/>
              <a:t>ALUs</a:t>
            </a:r>
            <a:r>
              <a:rPr lang="es-ES" dirty="0"/>
              <a:t> para punto flotante, entero y de comparación. Así el mismo procesador puede realizar distintas operaciones aritméticas.</a:t>
            </a:r>
          </a:p>
        </p:txBody>
      </p:sp>
      <p:sp>
        <p:nvSpPr>
          <p:cNvPr id="4" name="Marcador de número de diapositiva 3"/>
          <p:cNvSpPr>
            <a:spLocks noGrp="1"/>
          </p:cNvSpPr>
          <p:nvPr>
            <p:ph type="sldNum" sz="quarter" idx="10"/>
          </p:nvPr>
        </p:nvSpPr>
        <p:spPr/>
        <p:txBody>
          <a:bodyPr/>
          <a:lstStyle/>
          <a:p>
            <a:fld id="{01F2A70B-78F2-4DCF-B53B-C990D2FAFB8A}" type="slidenum">
              <a:rPr lang="es-ES"/>
              <a:t>15</a:t>
            </a:fld>
            <a:endParaRPr lang="es-ES"/>
          </a:p>
        </p:txBody>
      </p:sp>
    </p:spTree>
    <p:extLst>
      <p:ext uri="{BB962C8B-B14F-4D97-AF65-F5344CB8AC3E}">
        <p14:creationId xmlns:p14="http://schemas.microsoft.com/office/powerpoint/2010/main" val="37529911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16</a:t>
            </a:fld>
            <a:endParaRPr lang="es-ES"/>
          </a:p>
        </p:txBody>
      </p:sp>
    </p:spTree>
    <p:extLst>
      <p:ext uri="{BB962C8B-B14F-4D97-AF65-F5344CB8AC3E}">
        <p14:creationId xmlns:p14="http://schemas.microsoft.com/office/powerpoint/2010/main" val="14371906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El modelo siguiente, trae mejora en recursos.</a:t>
            </a:r>
          </a:p>
        </p:txBody>
      </p:sp>
      <p:sp>
        <p:nvSpPr>
          <p:cNvPr id="4" name="Marcador de número de diapositiva 3"/>
          <p:cNvSpPr>
            <a:spLocks noGrp="1"/>
          </p:cNvSpPr>
          <p:nvPr>
            <p:ph type="sldNum" sz="quarter" idx="10"/>
          </p:nvPr>
        </p:nvSpPr>
        <p:spPr/>
        <p:txBody>
          <a:bodyPr/>
          <a:lstStyle/>
          <a:p>
            <a:fld id="{01F2A70B-78F2-4DCF-B53B-C990D2FAFB8A}" type="slidenum">
              <a:rPr lang="es-ES"/>
              <a:t>17</a:t>
            </a:fld>
            <a:endParaRPr lang="es-ES"/>
          </a:p>
        </p:txBody>
      </p:sp>
    </p:spTree>
    <p:extLst>
      <p:ext uri="{BB962C8B-B14F-4D97-AF65-F5344CB8AC3E}">
        <p14:creationId xmlns:p14="http://schemas.microsoft.com/office/powerpoint/2010/main" val="32760791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 tanto el paralelismo que posee esta tecnología que incluso acceder a memoria es lento. Por lo que se crea este tipo de lectura por bloque (128bytes). Permitiendo la disponibilidad de la información para todos los hilos que ejecutan en GPU (siempre que el acceso sea consecutivo)</a:t>
            </a:r>
          </a:p>
        </p:txBody>
      </p:sp>
      <p:sp>
        <p:nvSpPr>
          <p:cNvPr id="4" name="Marcador de número de diapositiva 3"/>
          <p:cNvSpPr>
            <a:spLocks noGrp="1"/>
          </p:cNvSpPr>
          <p:nvPr>
            <p:ph type="sldNum" sz="quarter" idx="10"/>
          </p:nvPr>
        </p:nvSpPr>
        <p:spPr/>
        <p:txBody>
          <a:bodyPr/>
          <a:lstStyle/>
          <a:p>
            <a:fld id="{01F2A70B-78F2-4DCF-B53B-C990D2FAFB8A}" type="slidenum">
              <a:rPr lang="es-ES"/>
              <a:t>18</a:t>
            </a:fld>
            <a:endParaRPr lang="es-ES"/>
          </a:p>
        </p:txBody>
      </p:sp>
    </p:spTree>
    <p:extLst>
      <p:ext uri="{BB962C8B-B14F-4D97-AF65-F5344CB8AC3E}">
        <p14:creationId xmlns:p14="http://schemas.microsoft.com/office/powerpoint/2010/main" val="1282901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19</a:t>
            </a:fld>
            <a:endParaRPr lang="es-ES"/>
          </a:p>
        </p:txBody>
      </p:sp>
    </p:spTree>
    <p:extLst>
      <p:ext uri="{BB962C8B-B14F-4D97-AF65-F5344CB8AC3E}">
        <p14:creationId xmlns:p14="http://schemas.microsoft.com/office/powerpoint/2010/main" val="40984692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20</a:t>
            </a:fld>
            <a:endParaRPr lang="es-ES"/>
          </a:p>
        </p:txBody>
      </p:sp>
    </p:spTree>
    <p:extLst>
      <p:ext uri="{BB962C8B-B14F-4D97-AF65-F5344CB8AC3E}">
        <p14:creationId xmlns:p14="http://schemas.microsoft.com/office/powerpoint/2010/main" val="10710487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Este modelo posibilita a que cada GPC ejecute independientemente (como si fuera otra GPU) o todos en conjunto,</a:t>
            </a:r>
          </a:p>
          <a:p>
            <a:endParaRPr lang="es-ES" dirty="0"/>
          </a:p>
        </p:txBody>
      </p:sp>
      <p:sp>
        <p:nvSpPr>
          <p:cNvPr id="4" name="Marcador de número de diapositiva 3"/>
          <p:cNvSpPr>
            <a:spLocks noGrp="1"/>
          </p:cNvSpPr>
          <p:nvPr>
            <p:ph type="sldNum" sz="quarter" idx="10"/>
          </p:nvPr>
        </p:nvSpPr>
        <p:spPr/>
        <p:txBody>
          <a:bodyPr/>
          <a:lstStyle/>
          <a:p>
            <a:fld id="{01F2A70B-78F2-4DCF-B53B-C990D2FAFB8A}" type="slidenum">
              <a:rPr lang="es-ES"/>
              <a:t>21</a:t>
            </a:fld>
            <a:endParaRPr lang="es-ES"/>
          </a:p>
        </p:txBody>
      </p:sp>
    </p:spTree>
    <p:extLst>
      <p:ext uri="{BB962C8B-B14F-4D97-AF65-F5344CB8AC3E}">
        <p14:creationId xmlns:p14="http://schemas.microsoft.com/office/powerpoint/2010/main" val="7497895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Este modelo posibilita a que cada GPC ejecute independientemente (como si fuera otra GPU) o todos en conjunto,</a:t>
            </a:r>
          </a:p>
          <a:p>
            <a:endParaRPr lang="es-ES" dirty="0"/>
          </a:p>
        </p:txBody>
      </p:sp>
      <p:sp>
        <p:nvSpPr>
          <p:cNvPr id="4" name="Marcador de número de diapositiva 3"/>
          <p:cNvSpPr>
            <a:spLocks noGrp="1"/>
          </p:cNvSpPr>
          <p:nvPr>
            <p:ph type="sldNum" sz="quarter" idx="10"/>
          </p:nvPr>
        </p:nvSpPr>
        <p:spPr/>
        <p:txBody>
          <a:bodyPr/>
          <a:lstStyle/>
          <a:p>
            <a:fld id="{01F2A70B-78F2-4DCF-B53B-C990D2FAFB8A}" type="slidenum">
              <a:rPr lang="es-ES"/>
              <a:t>22</a:t>
            </a:fld>
            <a:endParaRPr lang="es-ES"/>
          </a:p>
        </p:txBody>
      </p:sp>
    </p:spTree>
    <p:extLst>
      <p:ext uri="{BB962C8B-B14F-4D97-AF65-F5344CB8AC3E}">
        <p14:creationId xmlns:p14="http://schemas.microsoft.com/office/powerpoint/2010/main" val="29446670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1F2A70B-78F2-4DCF-B53B-C990D2FAFB8A}" type="slidenum">
              <a:rPr lang="es-ES"/>
              <a:t>23</a:t>
            </a:fld>
            <a:endParaRPr lang="es-ES"/>
          </a:p>
        </p:txBody>
      </p:sp>
    </p:spTree>
    <p:extLst>
      <p:ext uri="{BB962C8B-B14F-4D97-AF65-F5344CB8AC3E}">
        <p14:creationId xmlns:p14="http://schemas.microsoft.com/office/powerpoint/2010/main" val="6623913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24</a:t>
            </a:fld>
            <a:endParaRPr lang="es-ES"/>
          </a:p>
        </p:txBody>
      </p:sp>
    </p:spTree>
    <p:extLst>
      <p:ext uri="{BB962C8B-B14F-4D97-AF65-F5344CB8AC3E}">
        <p14:creationId xmlns:p14="http://schemas.microsoft.com/office/powerpoint/2010/main" val="20426923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Dentro del CUDA </a:t>
            </a:r>
            <a:r>
              <a:rPr lang="es-ES" dirty="0" err="1"/>
              <a:t>core</a:t>
            </a:r>
            <a:r>
              <a:rPr lang="es-ES" dirty="0"/>
              <a:t>, se encuentran las ALU para las distintas operaciones.</a:t>
            </a:r>
          </a:p>
        </p:txBody>
      </p:sp>
      <p:sp>
        <p:nvSpPr>
          <p:cNvPr id="4" name="Marcador de número de diapositiva 3"/>
          <p:cNvSpPr>
            <a:spLocks noGrp="1"/>
          </p:cNvSpPr>
          <p:nvPr>
            <p:ph type="sldNum" sz="quarter" idx="10"/>
          </p:nvPr>
        </p:nvSpPr>
        <p:spPr/>
        <p:txBody>
          <a:bodyPr/>
          <a:lstStyle/>
          <a:p>
            <a:fld id="{01F2A70B-78F2-4DCF-B53B-C990D2FAFB8A}" type="slidenum">
              <a:rPr lang="es-ES"/>
              <a:t>25</a:t>
            </a:fld>
            <a:endParaRPr lang="es-ES"/>
          </a:p>
        </p:txBody>
      </p:sp>
    </p:spTree>
    <p:extLst>
      <p:ext uri="{BB962C8B-B14F-4D97-AF65-F5344CB8AC3E}">
        <p14:creationId xmlns:p14="http://schemas.microsoft.com/office/powerpoint/2010/main" val="39152380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Brinda mejoras en la planificación cada “</a:t>
            </a:r>
            <a:r>
              <a:rPr lang="es-ES" dirty="0" err="1"/>
              <a:t>kernel</a:t>
            </a:r>
            <a:r>
              <a:rPr lang="es-ES" dirty="0"/>
              <a:t>” es una función que ejecuta en GPU.</a:t>
            </a:r>
          </a:p>
        </p:txBody>
      </p:sp>
      <p:sp>
        <p:nvSpPr>
          <p:cNvPr id="4" name="Marcador de número de diapositiva 3"/>
          <p:cNvSpPr>
            <a:spLocks noGrp="1"/>
          </p:cNvSpPr>
          <p:nvPr>
            <p:ph type="sldNum" sz="quarter" idx="10"/>
          </p:nvPr>
        </p:nvSpPr>
        <p:spPr/>
        <p:txBody>
          <a:bodyPr/>
          <a:lstStyle/>
          <a:p>
            <a:fld id="{01F2A70B-78F2-4DCF-B53B-C990D2FAFB8A}" type="slidenum">
              <a:rPr lang="es-ES"/>
              <a:t>26</a:t>
            </a:fld>
            <a:endParaRPr lang="es-ES"/>
          </a:p>
        </p:txBody>
      </p:sp>
    </p:spTree>
    <p:extLst>
      <p:ext uri="{BB962C8B-B14F-4D97-AF65-F5344CB8AC3E}">
        <p14:creationId xmlns:p14="http://schemas.microsoft.com/office/powerpoint/2010/main" val="14241361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27</a:t>
            </a:fld>
            <a:endParaRPr lang="es-ES"/>
          </a:p>
        </p:txBody>
      </p:sp>
    </p:spTree>
    <p:extLst>
      <p:ext uri="{BB962C8B-B14F-4D97-AF65-F5344CB8AC3E}">
        <p14:creationId xmlns:p14="http://schemas.microsoft.com/office/powerpoint/2010/main" val="4767850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La comparación del consumo del modelo Fermi versus el modelo actual. Indica el aumento de transistores (funcionalidad y </a:t>
            </a:r>
            <a:r>
              <a:rPr lang="es-ES" dirty="0" err="1"/>
              <a:t>prerstaciones</a:t>
            </a:r>
            <a:r>
              <a:rPr lang="es-ES" dirty="0"/>
              <a:t>) entre los modelos.</a:t>
            </a:r>
          </a:p>
        </p:txBody>
      </p:sp>
      <p:sp>
        <p:nvSpPr>
          <p:cNvPr id="4" name="Marcador de número de diapositiva 3"/>
          <p:cNvSpPr>
            <a:spLocks noGrp="1"/>
          </p:cNvSpPr>
          <p:nvPr>
            <p:ph type="sldNum" sz="quarter" idx="10"/>
          </p:nvPr>
        </p:nvSpPr>
        <p:spPr/>
        <p:txBody>
          <a:bodyPr/>
          <a:lstStyle/>
          <a:p>
            <a:fld id="{01F2A70B-78F2-4DCF-B53B-C990D2FAFB8A}" type="slidenum">
              <a:rPr lang="es-ES"/>
              <a:t>28</a:t>
            </a:fld>
            <a:endParaRPr lang="es-ES"/>
          </a:p>
        </p:txBody>
      </p:sp>
    </p:spTree>
    <p:extLst>
      <p:ext uri="{BB962C8B-B14F-4D97-AF65-F5344CB8AC3E}">
        <p14:creationId xmlns:p14="http://schemas.microsoft.com/office/powerpoint/2010/main" val="36259442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El cuadrado representa proporcionalmente la diferencia en recursos de computo entre arquitecturas. Obviamente excede esta clase la nueva arquitectura, por lo que aprendiendo los puntos importantes del modelo Fermi alcanza como introducción.</a:t>
            </a:r>
          </a:p>
        </p:txBody>
      </p:sp>
      <p:sp>
        <p:nvSpPr>
          <p:cNvPr id="4" name="Marcador de número de diapositiva 3"/>
          <p:cNvSpPr>
            <a:spLocks noGrp="1"/>
          </p:cNvSpPr>
          <p:nvPr>
            <p:ph type="sldNum" sz="quarter" idx="10"/>
          </p:nvPr>
        </p:nvSpPr>
        <p:spPr/>
        <p:txBody>
          <a:bodyPr/>
          <a:lstStyle/>
          <a:p>
            <a:fld id="{01F2A70B-78F2-4DCF-B53B-C990D2FAFB8A}" type="slidenum">
              <a:rPr lang="es-ES"/>
              <a:t>29</a:t>
            </a:fld>
            <a:endParaRPr lang="es-ES"/>
          </a:p>
        </p:txBody>
      </p:sp>
    </p:spTree>
    <p:extLst>
      <p:ext uri="{BB962C8B-B14F-4D97-AF65-F5344CB8AC3E}">
        <p14:creationId xmlns:p14="http://schemas.microsoft.com/office/powerpoint/2010/main" val="29923168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30</a:t>
            </a:fld>
            <a:endParaRPr lang="es-ES"/>
          </a:p>
        </p:txBody>
      </p:sp>
    </p:spTree>
    <p:extLst>
      <p:ext uri="{BB962C8B-B14F-4D97-AF65-F5344CB8AC3E}">
        <p14:creationId xmlns:p14="http://schemas.microsoft.com/office/powerpoint/2010/main" val="9916188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El CPU es el encargado de “Orquestar” el funcionamiento del GPU.</a:t>
            </a:r>
          </a:p>
        </p:txBody>
      </p:sp>
      <p:sp>
        <p:nvSpPr>
          <p:cNvPr id="4" name="Marcador de número de diapositiva 3"/>
          <p:cNvSpPr>
            <a:spLocks noGrp="1"/>
          </p:cNvSpPr>
          <p:nvPr>
            <p:ph type="sldNum" sz="quarter" idx="10"/>
          </p:nvPr>
        </p:nvSpPr>
        <p:spPr/>
        <p:txBody>
          <a:bodyPr/>
          <a:lstStyle/>
          <a:p>
            <a:fld id="{01F2A70B-78F2-4DCF-B53B-C990D2FAFB8A}" type="slidenum">
              <a:rPr lang="es-ES"/>
              <a:t>31</a:t>
            </a:fld>
            <a:endParaRPr lang="es-ES"/>
          </a:p>
        </p:txBody>
      </p:sp>
    </p:spTree>
    <p:extLst>
      <p:ext uri="{BB962C8B-B14F-4D97-AF65-F5344CB8AC3E}">
        <p14:creationId xmlns:p14="http://schemas.microsoft.com/office/powerpoint/2010/main" val="317314620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Ejemplo de como son las etapas de la ejecución de un programa. Mostrando la relación CPU-GPU.</a:t>
            </a:r>
          </a:p>
        </p:txBody>
      </p:sp>
      <p:sp>
        <p:nvSpPr>
          <p:cNvPr id="4" name="Marcador de número de diapositiva 3"/>
          <p:cNvSpPr>
            <a:spLocks noGrp="1"/>
          </p:cNvSpPr>
          <p:nvPr>
            <p:ph type="sldNum" sz="quarter" idx="10"/>
          </p:nvPr>
        </p:nvSpPr>
        <p:spPr/>
        <p:txBody>
          <a:bodyPr/>
          <a:lstStyle/>
          <a:p>
            <a:fld id="{01F2A70B-78F2-4DCF-B53B-C990D2FAFB8A}" type="slidenum">
              <a:rPr lang="es-ES"/>
              <a:t>32</a:t>
            </a:fld>
            <a:endParaRPr lang="es-ES"/>
          </a:p>
        </p:txBody>
      </p:sp>
    </p:spTree>
    <p:extLst>
      <p:ext uri="{BB962C8B-B14F-4D97-AF65-F5344CB8AC3E}">
        <p14:creationId xmlns:p14="http://schemas.microsoft.com/office/powerpoint/2010/main" val="31517669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33</a:t>
            </a:fld>
            <a:endParaRPr lang="es-ES"/>
          </a:p>
        </p:txBody>
      </p:sp>
    </p:spTree>
    <p:extLst>
      <p:ext uri="{BB962C8B-B14F-4D97-AF65-F5344CB8AC3E}">
        <p14:creationId xmlns:p14="http://schemas.microsoft.com/office/powerpoint/2010/main" val="27847158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34</a:t>
            </a:fld>
            <a:endParaRPr lang="es-ES"/>
          </a:p>
        </p:txBody>
      </p:sp>
    </p:spTree>
    <p:extLst>
      <p:ext uri="{BB962C8B-B14F-4D97-AF65-F5344CB8AC3E}">
        <p14:creationId xmlns:p14="http://schemas.microsoft.com/office/powerpoint/2010/main" val="41085437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35</a:t>
            </a:fld>
            <a:endParaRPr lang="es-ES"/>
          </a:p>
        </p:txBody>
      </p:sp>
    </p:spTree>
    <p:extLst>
      <p:ext uri="{BB962C8B-B14F-4D97-AF65-F5344CB8AC3E}">
        <p14:creationId xmlns:p14="http://schemas.microsoft.com/office/powerpoint/2010/main" val="12378564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43</a:t>
            </a:fld>
            <a:endParaRPr lang="es-ES"/>
          </a:p>
        </p:txBody>
      </p:sp>
    </p:spTree>
    <p:extLst>
      <p:ext uri="{BB962C8B-B14F-4D97-AF65-F5344CB8AC3E}">
        <p14:creationId xmlns:p14="http://schemas.microsoft.com/office/powerpoint/2010/main" val="2245640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44</a:t>
            </a:fld>
            <a:endParaRPr lang="es-ES"/>
          </a:p>
        </p:txBody>
      </p:sp>
    </p:spTree>
    <p:extLst>
      <p:ext uri="{BB962C8B-B14F-4D97-AF65-F5344CB8AC3E}">
        <p14:creationId xmlns:p14="http://schemas.microsoft.com/office/powerpoint/2010/main" val="9137868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45</a:t>
            </a:fld>
            <a:endParaRPr lang="es-ES"/>
          </a:p>
        </p:txBody>
      </p:sp>
    </p:spTree>
    <p:extLst>
      <p:ext uri="{BB962C8B-B14F-4D97-AF65-F5344CB8AC3E}">
        <p14:creationId xmlns:p14="http://schemas.microsoft.com/office/powerpoint/2010/main" val="275355540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46</a:t>
            </a:fld>
            <a:endParaRPr lang="es-ES"/>
          </a:p>
        </p:txBody>
      </p:sp>
    </p:spTree>
    <p:extLst>
      <p:ext uri="{BB962C8B-B14F-4D97-AF65-F5344CB8AC3E}">
        <p14:creationId xmlns:p14="http://schemas.microsoft.com/office/powerpoint/2010/main" val="124009691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1F2A70B-78F2-4DCF-B53B-C990D2FAFB8A}" type="slidenum">
              <a:rPr lang="es-ES"/>
              <a:t>47</a:t>
            </a:fld>
            <a:endParaRPr lang="es-ES"/>
          </a:p>
        </p:txBody>
      </p:sp>
    </p:spTree>
    <p:extLst>
      <p:ext uri="{BB962C8B-B14F-4D97-AF65-F5344CB8AC3E}">
        <p14:creationId xmlns:p14="http://schemas.microsoft.com/office/powerpoint/2010/main" val="248756884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1F2A70B-78F2-4DCF-B53B-C990D2FAFB8A}" type="slidenum">
              <a:rPr lang="es-ES"/>
              <a:t>48</a:t>
            </a:fld>
            <a:endParaRPr lang="es-ES"/>
          </a:p>
        </p:txBody>
      </p:sp>
    </p:spTree>
    <p:extLst>
      <p:ext uri="{BB962C8B-B14F-4D97-AF65-F5344CB8AC3E}">
        <p14:creationId xmlns:p14="http://schemas.microsoft.com/office/powerpoint/2010/main" val="53629354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49</a:t>
            </a:fld>
            <a:endParaRPr lang="es-ES"/>
          </a:p>
        </p:txBody>
      </p:sp>
    </p:spTree>
    <p:extLst>
      <p:ext uri="{BB962C8B-B14F-4D97-AF65-F5344CB8AC3E}">
        <p14:creationId xmlns:p14="http://schemas.microsoft.com/office/powerpoint/2010/main" val="850548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Ejemplo de como se puede organizar los hilos. A la izquierda con lenguaje OpenCL. A la derecha con lenguaje CUDA.</a:t>
            </a:r>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A70B-78F2-4DCF-B53B-C990D2FAFB8A}" type="slidenum">
              <a:rPr kumimoji="0" lang="es-ES" sz="1200" b="0" i="0" u="none" strike="noStrike" kern="1200" cap="none" spc="0" normalizeH="0" baseline="0" noProof="0">
                <a:ln>
                  <a:noFill/>
                </a:ln>
                <a:solidFill>
                  <a:prstClr val="black"/>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s-ES" sz="1200" b="0" i="0" u="none" strike="noStrike" kern="1200" cap="none" spc="0" normalizeH="0" baseline="0" noProof="0">
              <a:ln>
                <a:noFill/>
              </a:ln>
              <a:solidFill>
                <a:prstClr val="black"/>
              </a:solidFill>
              <a:effectLst/>
              <a:uLnTx/>
              <a:uFillTx/>
              <a:latin typeface="Corbel"/>
              <a:ea typeface="+mn-ea"/>
              <a:cs typeface="+mn-cs"/>
            </a:endParaRPr>
          </a:p>
        </p:txBody>
      </p:sp>
    </p:spTree>
    <p:extLst>
      <p:ext uri="{BB962C8B-B14F-4D97-AF65-F5344CB8AC3E}">
        <p14:creationId xmlns:p14="http://schemas.microsoft.com/office/powerpoint/2010/main" val="258358840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Ejemplo de como se puede organizar los hilos. A la izquierda con lenguaje OpenCL. A la derecha con lenguaje CUDA.</a:t>
            </a:r>
          </a:p>
        </p:txBody>
      </p:sp>
      <p:sp>
        <p:nvSpPr>
          <p:cNvPr id="4" name="Marcador de número de diapositiva 3"/>
          <p:cNvSpPr>
            <a:spLocks noGrp="1"/>
          </p:cNvSpPr>
          <p:nvPr>
            <p:ph type="sldNum" sz="quarter" idx="10"/>
          </p:nvPr>
        </p:nvSpPr>
        <p:spPr/>
        <p:txBody>
          <a:bodyPr/>
          <a:lstStyle/>
          <a:p>
            <a:fld id="{01F2A70B-78F2-4DCF-B53B-C990D2FAFB8A}" type="slidenum">
              <a:rPr lang="es-ES"/>
              <a:t>51</a:t>
            </a:fld>
            <a:endParaRPr lang="es-ES"/>
          </a:p>
        </p:txBody>
      </p:sp>
    </p:spTree>
    <p:extLst>
      <p:ext uri="{BB962C8B-B14F-4D97-AF65-F5344CB8AC3E}">
        <p14:creationId xmlns:p14="http://schemas.microsoft.com/office/powerpoint/2010/main" val="17404318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Ejemplo de como se puede organizar los hilos. A la izquierda con lenguaje OpenCL. A la derecha con lenguaje CUDA.</a:t>
            </a:r>
          </a:p>
        </p:txBody>
      </p:sp>
      <p:sp>
        <p:nvSpPr>
          <p:cNvPr id="4" name="Marcador de número de diapositiva 3"/>
          <p:cNvSpPr>
            <a:spLocks noGrp="1"/>
          </p:cNvSpPr>
          <p:nvPr>
            <p:ph type="sldNum" sz="quarter" idx="10"/>
          </p:nvPr>
        </p:nvSpPr>
        <p:spPr/>
        <p:txBody>
          <a:bodyPr/>
          <a:lstStyle/>
          <a:p>
            <a:fld id="{01F2A70B-78F2-4DCF-B53B-C990D2FAFB8A}" type="slidenum">
              <a:rPr lang="es-ES"/>
              <a:t>52</a:t>
            </a:fld>
            <a:endParaRPr lang="es-ES"/>
          </a:p>
        </p:txBody>
      </p:sp>
    </p:spTree>
    <p:extLst>
      <p:ext uri="{BB962C8B-B14F-4D97-AF65-F5344CB8AC3E}">
        <p14:creationId xmlns:p14="http://schemas.microsoft.com/office/powerpoint/2010/main" val="403320140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Ejemplo de como se puede organizar los hilos. A la izquierda con lenguaje OpenCL. A la derecha con lenguaje CUDA.</a:t>
            </a:r>
          </a:p>
        </p:txBody>
      </p:sp>
      <p:sp>
        <p:nvSpPr>
          <p:cNvPr id="4" name="Marcador de número de diapositiva 3"/>
          <p:cNvSpPr>
            <a:spLocks noGrp="1"/>
          </p:cNvSpPr>
          <p:nvPr>
            <p:ph type="sldNum" sz="quarter" idx="10"/>
          </p:nvPr>
        </p:nvSpPr>
        <p:spPr/>
        <p:txBody>
          <a:bodyPr/>
          <a:lstStyle/>
          <a:p>
            <a:fld id="{01F2A70B-78F2-4DCF-B53B-C990D2FAFB8A}" type="slidenum">
              <a:rPr lang="es-ES"/>
              <a:t>53</a:t>
            </a:fld>
            <a:endParaRPr lang="es-ES"/>
          </a:p>
        </p:txBody>
      </p:sp>
    </p:spTree>
    <p:extLst>
      <p:ext uri="{BB962C8B-B14F-4D97-AF65-F5344CB8AC3E}">
        <p14:creationId xmlns:p14="http://schemas.microsoft.com/office/powerpoint/2010/main" val="209276587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Ejemplo de como se puede organizar los hilos. A la izquierda con lenguaje OpenCL. A la derecha con lenguaje CUDA.</a:t>
            </a:r>
          </a:p>
        </p:txBody>
      </p:sp>
      <p:sp>
        <p:nvSpPr>
          <p:cNvPr id="4" name="Marcador de número de diapositiva 3"/>
          <p:cNvSpPr>
            <a:spLocks noGrp="1"/>
          </p:cNvSpPr>
          <p:nvPr>
            <p:ph type="sldNum" sz="quarter" idx="10"/>
          </p:nvPr>
        </p:nvSpPr>
        <p:spPr/>
        <p:txBody>
          <a:bodyPr/>
          <a:lstStyle/>
          <a:p>
            <a:fld id="{01F2A70B-78F2-4DCF-B53B-C990D2FAFB8A}" type="slidenum">
              <a:rPr lang="es-ES"/>
              <a:t>54</a:t>
            </a:fld>
            <a:endParaRPr lang="es-ES"/>
          </a:p>
        </p:txBody>
      </p:sp>
    </p:spTree>
    <p:extLst>
      <p:ext uri="{BB962C8B-B14F-4D97-AF65-F5344CB8AC3E}">
        <p14:creationId xmlns:p14="http://schemas.microsoft.com/office/powerpoint/2010/main" val="48899036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55</a:t>
            </a:fld>
            <a:endParaRPr lang="es-ES"/>
          </a:p>
        </p:txBody>
      </p:sp>
    </p:spTree>
    <p:extLst>
      <p:ext uri="{BB962C8B-B14F-4D97-AF65-F5344CB8AC3E}">
        <p14:creationId xmlns:p14="http://schemas.microsoft.com/office/powerpoint/2010/main" val="87023185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56</a:t>
            </a:fld>
            <a:endParaRPr lang="es-ES"/>
          </a:p>
        </p:txBody>
      </p:sp>
    </p:spTree>
    <p:extLst>
      <p:ext uri="{BB962C8B-B14F-4D97-AF65-F5344CB8AC3E}">
        <p14:creationId xmlns:p14="http://schemas.microsoft.com/office/powerpoint/2010/main" val="277489742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Ejemplo de algoritmo </a:t>
            </a:r>
            <a:r>
              <a:rPr lang="es-ES" dirty="0" err="1"/>
              <a:t>Nbody</a:t>
            </a:r>
            <a:r>
              <a:rPr lang="es-ES" dirty="0"/>
              <a:t>. Es un algoritmo de estructuras lineales que es utilizado para simular comportamiento entre cuerpos que rondan el planeta (basura espacial). Se puede prevenir choques, impactos en el planeta, etc.</a:t>
            </a:r>
          </a:p>
        </p:txBody>
      </p:sp>
      <p:sp>
        <p:nvSpPr>
          <p:cNvPr id="4" name="Marcador de número de diapositiva 3"/>
          <p:cNvSpPr>
            <a:spLocks noGrp="1"/>
          </p:cNvSpPr>
          <p:nvPr>
            <p:ph type="sldNum" sz="quarter" idx="10"/>
          </p:nvPr>
        </p:nvSpPr>
        <p:spPr/>
        <p:txBody>
          <a:bodyPr/>
          <a:lstStyle/>
          <a:p>
            <a:fld id="{01F2A70B-78F2-4DCF-B53B-C990D2FAFB8A}" type="slidenum">
              <a:rPr lang="es-ES"/>
              <a:t>57</a:t>
            </a:fld>
            <a:endParaRPr lang="es-ES"/>
          </a:p>
        </p:txBody>
      </p:sp>
    </p:spTree>
    <p:extLst>
      <p:ext uri="{BB962C8B-B14F-4D97-AF65-F5344CB8AC3E}">
        <p14:creationId xmlns:p14="http://schemas.microsoft.com/office/powerpoint/2010/main" val="306321633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Ejemplo de algoritmo </a:t>
            </a:r>
            <a:r>
              <a:rPr lang="es-ES" dirty="0" err="1"/>
              <a:t>Nbody</a:t>
            </a:r>
            <a:r>
              <a:rPr lang="es-ES" dirty="0"/>
              <a:t>. Es un algoritmo de estructuras lineales que es utilizado para simular comportamiento entre cuerpos que rondan el planeta (basura espacial). Se puede prevenir choques, impactos en el planeta, etc.</a:t>
            </a:r>
          </a:p>
        </p:txBody>
      </p:sp>
      <p:sp>
        <p:nvSpPr>
          <p:cNvPr id="4" name="Marcador de número de diapositiva 3"/>
          <p:cNvSpPr>
            <a:spLocks noGrp="1"/>
          </p:cNvSpPr>
          <p:nvPr>
            <p:ph type="sldNum" sz="quarter" idx="10"/>
          </p:nvPr>
        </p:nvSpPr>
        <p:spPr/>
        <p:txBody>
          <a:bodyPr/>
          <a:lstStyle/>
          <a:p>
            <a:fld id="{01F2A70B-78F2-4DCF-B53B-C990D2FAFB8A}" type="slidenum">
              <a:rPr lang="es-ES"/>
              <a:t>58</a:t>
            </a:fld>
            <a:endParaRPr lang="es-ES"/>
          </a:p>
        </p:txBody>
      </p:sp>
    </p:spTree>
    <p:extLst>
      <p:ext uri="{BB962C8B-B14F-4D97-AF65-F5344CB8AC3E}">
        <p14:creationId xmlns:p14="http://schemas.microsoft.com/office/powerpoint/2010/main" val="38993693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Ejemplo de algoritmo </a:t>
            </a:r>
            <a:r>
              <a:rPr lang="es-ES" dirty="0" err="1"/>
              <a:t>Nbody</a:t>
            </a:r>
            <a:r>
              <a:rPr lang="es-ES" dirty="0"/>
              <a:t>. Es un algoritmo de estructuras lineales que es utilizado para simular comportamiento entre cuerpos que rondan el planeta (basura espacial). Se puede prevenir choques, impactos en el planeta, etc.</a:t>
            </a:r>
          </a:p>
        </p:txBody>
      </p:sp>
      <p:sp>
        <p:nvSpPr>
          <p:cNvPr id="4" name="Marcador de número de diapositiva 3"/>
          <p:cNvSpPr>
            <a:spLocks noGrp="1"/>
          </p:cNvSpPr>
          <p:nvPr>
            <p:ph type="sldNum" sz="quarter" idx="10"/>
          </p:nvPr>
        </p:nvSpPr>
        <p:spPr/>
        <p:txBody>
          <a:bodyPr/>
          <a:lstStyle/>
          <a:p>
            <a:fld id="{01F2A70B-78F2-4DCF-B53B-C990D2FAFB8A}" type="slidenum">
              <a:rPr lang="es-ES"/>
              <a:t>59</a:t>
            </a:fld>
            <a:endParaRPr lang="es-ES"/>
          </a:p>
        </p:txBody>
      </p:sp>
    </p:spTree>
    <p:extLst>
      <p:ext uri="{BB962C8B-B14F-4D97-AF65-F5344CB8AC3E}">
        <p14:creationId xmlns:p14="http://schemas.microsoft.com/office/powerpoint/2010/main" val="127493121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Ejemplo de como se puede organizar los hilos. A la izquierda con lenguaje OpenCL. A la derecha con lenguaje CUDA.</a:t>
            </a:r>
          </a:p>
        </p:txBody>
      </p:sp>
      <p:sp>
        <p:nvSpPr>
          <p:cNvPr id="4" name="Marcador de número de diapositiva 3"/>
          <p:cNvSpPr>
            <a:spLocks noGrp="1"/>
          </p:cNvSpPr>
          <p:nvPr>
            <p:ph type="sldNum" sz="quarter" idx="10"/>
          </p:nvPr>
        </p:nvSpPr>
        <p:spPr/>
        <p:txBody>
          <a:bodyPr/>
          <a:lstStyle/>
          <a:p>
            <a:fld id="{01F2A70B-78F2-4DCF-B53B-C990D2FAFB8A}" type="slidenum">
              <a:rPr lang="es-ES"/>
              <a:t>60</a:t>
            </a:fld>
            <a:endParaRPr lang="es-ES"/>
          </a:p>
        </p:txBody>
      </p:sp>
    </p:spTree>
    <p:extLst>
      <p:ext uri="{BB962C8B-B14F-4D97-AF65-F5344CB8AC3E}">
        <p14:creationId xmlns:p14="http://schemas.microsoft.com/office/powerpoint/2010/main" val="141396201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Ejemplo de como se puede organizar los hilos. A la izquierda con lenguaje OpenCL. A la derecha con lenguaje CUDA.</a:t>
            </a:r>
          </a:p>
        </p:txBody>
      </p:sp>
      <p:sp>
        <p:nvSpPr>
          <p:cNvPr id="4" name="Marcador de número de diapositiva 3"/>
          <p:cNvSpPr>
            <a:spLocks noGrp="1"/>
          </p:cNvSpPr>
          <p:nvPr>
            <p:ph type="sldNum" sz="quarter" idx="10"/>
          </p:nvPr>
        </p:nvSpPr>
        <p:spPr/>
        <p:txBody>
          <a:bodyPr/>
          <a:lstStyle/>
          <a:p>
            <a:fld id="{01F2A70B-78F2-4DCF-B53B-C990D2FAFB8A}" type="slidenum">
              <a:rPr lang="es-ES"/>
              <a:t>61</a:t>
            </a:fld>
            <a:endParaRPr lang="es-ES"/>
          </a:p>
        </p:txBody>
      </p:sp>
    </p:spTree>
    <p:extLst>
      <p:ext uri="{BB962C8B-B14F-4D97-AF65-F5344CB8AC3E}">
        <p14:creationId xmlns:p14="http://schemas.microsoft.com/office/powerpoint/2010/main" val="80581407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62</a:t>
            </a:fld>
            <a:endParaRPr lang="es-ES"/>
          </a:p>
        </p:txBody>
      </p:sp>
    </p:spTree>
    <p:extLst>
      <p:ext uri="{BB962C8B-B14F-4D97-AF65-F5344CB8AC3E}">
        <p14:creationId xmlns:p14="http://schemas.microsoft.com/office/powerpoint/2010/main" val="384231453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1F2A70B-78F2-4DCF-B53B-C990D2FAFB8A}" type="slidenum">
              <a:rPr lang="es-ES"/>
              <a:t>63</a:t>
            </a:fld>
            <a:endParaRPr lang="es-ES"/>
          </a:p>
        </p:txBody>
      </p:sp>
    </p:spTree>
    <p:extLst>
      <p:ext uri="{BB962C8B-B14F-4D97-AF65-F5344CB8AC3E}">
        <p14:creationId xmlns:p14="http://schemas.microsoft.com/office/powerpoint/2010/main" val="391931461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1F2A70B-78F2-4DCF-B53B-C990D2FAFB8A}" type="slidenum">
              <a:rPr lang="es-ES"/>
              <a:t>64</a:t>
            </a:fld>
            <a:endParaRPr lang="es-ES"/>
          </a:p>
        </p:txBody>
      </p:sp>
    </p:spTree>
    <p:extLst>
      <p:ext uri="{BB962C8B-B14F-4D97-AF65-F5344CB8AC3E}">
        <p14:creationId xmlns:p14="http://schemas.microsoft.com/office/powerpoint/2010/main" val="407482078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1F2A70B-78F2-4DCF-B53B-C990D2FAFB8A}" type="slidenum">
              <a:rPr lang="es-ES"/>
              <a:t>65</a:t>
            </a:fld>
            <a:endParaRPr lang="es-ES"/>
          </a:p>
        </p:txBody>
      </p:sp>
    </p:spTree>
    <p:extLst>
      <p:ext uri="{BB962C8B-B14F-4D97-AF65-F5344CB8AC3E}">
        <p14:creationId xmlns:p14="http://schemas.microsoft.com/office/powerpoint/2010/main" val="333411879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Ejemplo de como se puede organizar los hilos. A la izquierda con lenguaje OpenCL. A la derecha con lenguaje CUDA.</a:t>
            </a:r>
          </a:p>
        </p:txBody>
      </p:sp>
      <p:sp>
        <p:nvSpPr>
          <p:cNvPr id="4" name="Marcador de número de diapositiva 3"/>
          <p:cNvSpPr>
            <a:spLocks noGrp="1"/>
          </p:cNvSpPr>
          <p:nvPr>
            <p:ph type="sldNum" sz="quarter" idx="10"/>
          </p:nvPr>
        </p:nvSpPr>
        <p:spPr/>
        <p:txBody>
          <a:bodyPr/>
          <a:lstStyle/>
          <a:p>
            <a:fld id="{01F2A70B-78F2-4DCF-B53B-C990D2FAFB8A}" type="slidenum">
              <a:rPr lang="es-ES"/>
              <a:t>66</a:t>
            </a:fld>
            <a:endParaRPr lang="es-ES"/>
          </a:p>
        </p:txBody>
      </p:sp>
    </p:spTree>
    <p:extLst>
      <p:ext uri="{BB962C8B-B14F-4D97-AF65-F5344CB8AC3E}">
        <p14:creationId xmlns:p14="http://schemas.microsoft.com/office/powerpoint/2010/main" val="262604675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1F2A70B-78F2-4DCF-B53B-C990D2FAFB8A}" type="slidenum">
              <a:rPr lang="es-ES"/>
              <a:t>67</a:t>
            </a:fld>
            <a:endParaRPr lang="es-ES"/>
          </a:p>
        </p:txBody>
      </p:sp>
    </p:spTree>
    <p:extLst>
      <p:ext uri="{BB962C8B-B14F-4D97-AF65-F5344CB8AC3E}">
        <p14:creationId xmlns:p14="http://schemas.microsoft.com/office/powerpoint/2010/main" val="400254204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1F2A70B-78F2-4DCF-B53B-C990D2FAFB8A}" type="slidenum">
              <a:rPr lang="es-ES"/>
              <a:t>72</a:t>
            </a:fld>
            <a:endParaRPr lang="es-ES"/>
          </a:p>
        </p:txBody>
      </p:sp>
    </p:spTree>
    <p:extLst>
      <p:ext uri="{BB962C8B-B14F-4D97-AF65-F5344CB8AC3E}">
        <p14:creationId xmlns:p14="http://schemas.microsoft.com/office/powerpoint/2010/main" val="361357122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73</a:t>
            </a:fld>
            <a:endParaRPr lang="es-ES"/>
          </a:p>
        </p:txBody>
      </p:sp>
    </p:spTree>
    <p:extLst>
      <p:ext uri="{BB962C8B-B14F-4D97-AF65-F5344CB8AC3E}">
        <p14:creationId xmlns:p14="http://schemas.microsoft.com/office/powerpoint/2010/main" val="15259338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2413" y="1905000"/>
            <a:ext cx="9144000" cy="2667000"/>
          </a:xfrm>
        </p:spPr>
        <p:txBody>
          <a:bodyPr>
            <a:noAutofit/>
          </a:bodyPr>
          <a:lstStyle>
            <a:lvl1pPr latinLnBrk="0">
              <a:defRPr lang="es-ES" sz="5400"/>
            </a:lvl1pPr>
          </a:lstStyle>
          <a:p>
            <a:r>
              <a:rPr lang="es-ES"/>
              <a:t>Haga clic para modificar el estilo de título del patrón</a:t>
            </a:r>
          </a:p>
        </p:txBody>
      </p:sp>
      <p:sp>
        <p:nvSpPr>
          <p:cNvPr id="3" name="Subtítulo 2"/>
          <p:cNvSpPr>
            <a:spLocks noGrp="1"/>
          </p:cNvSpPr>
          <p:nvPr>
            <p:ph type="subTitle" idx="1"/>
          </p:nvPr>
        </p:nvSpPr>
        <p:spPr>
          <a:xfrm>
            <a:off x="1522413" y="5105400"/>
            <a:ext cx="9143999" cy="1066800"/>
          </a:xfrm>
        </p:spPr>
        <p:txBody>
          <a:bodyPr/>
          <a:lstStyle>
            <a:lvl1pPr marL="0" indent="0" algn="l" latinLnBrk="0">
              <a:spcBef>
                <a:spcPts val="0"/>
              </a:spcBef>
              <a:buNone/>
              <a:defRPr lang="es-ES">
                <a:solidFill>
                  <a:schemeClr val="tx1">
                    <a:tint val="75000"/>
                  </a:schemeClr>
                </a:solidFill>
              </a:defRPr>
            </a:lvl1pPr>
            <a:lvl2pPr marL="457200" indent="0" algn="ctr" latinLnBrk="0">
              <a:buNone/>
              <a:defRPr lang="es-ES">
                <a:solidFill>
                  <a:schemeClr val="tx1">
                    <a:tint val="75000"/>
                  </a:schemeClr>
                </a:solidFill>
              </a:defRPr>
            </a:lvl2pPr>
            <a:lvl3pPr marL="914400" indent="0" algn="ctr" latinLnBrk="0">
              <a:buNone/>
              <a:defRPr lang="es-ES">
                <a:solidFill>
                  <a:schemeClr val="tx1">
                    <a:tint val="75000"/>
                  </a:schemeClr>
                </a:solidFill>
              </a:defRPr>
            </a:lvl3pPr>
            <a:lvl4pPr marL="1371600" indent="0" algn="ctr" latinLnBrk="0">
              <a:buNone/>
              <a:defRPr lang="es-ES">
                <a:solidFill>
                  <a:schemeClr val="tx1">
                    <a:tint val="75000"/>
                  </a:schemeClr>
                </a:solidFill>
              </a:defRPr>
            </a:lvl4pPr>
            <a:lvl5pPr marL="1828800" indent="0" algn="ctr" latinLnBrk="0">
              <a:buNone/>
              <a:defRPr lang="es-ES">
                <a:solidFill>
                  <a:schemeClr val="tx1">
                    <a:tint val="75000"/>
                  </a:schemeClr>
                </a:solidFill>
              </a:defRPr>
            </a:lvl5pPr>
            <a:lvl6pPr marL="2286000" indent="0" algn="ctr" latinLnBrk="0">
              <a:buNone/>
              <a:defRPr lang="es-ES">
                <a:solidFill>
                  <a:schemeClr val="tx1">
                    <a:tint val="75000"/>
                  </a:schemeClr>
                </a:solidFill>
              </a:defRPr>
            </a:lvl6pPr>
            <a:lvl7pPr marL="2743200" indent="0" algn="ctr" latinLnBrk="0">
              <a:buNone/>
              <a:defRPr lang="es-ES">
                <a:solidFill>
                  <a:schemeClr val="tx1">
                    <a:tint val="75000"/>
                  </a:schemeClr>
                </a:solidFill>
              </a:defRPr>
            </a:lvl7pPr>
            <a:lvl8pPr marL="3200400" indent="0" algn="ctr" latinLnBrk="0">
              <a:buNone/>
              <a:defRPr lang="es-ES">
                <a:solidFill>
                  <a:schemeClr val="tx1">
                    <a:tint val="75000"/>
                  </a:schemeClr>
                </a:solidFill>
              </a:defRPr>
            </a:lvl8pPr>
            <a:lvl9pPr marL="3657600" indent="0" algn="ctr" latinLnBrk="0">
              <a:buNone/>
              <a:defRPr lang="es-ES">
                <a:solidFill>
                  <a:schemeClr val="tx1">
                    <a:tint val="75000"/>
                  </a:schemeClr>
                </a:solidFill>
              </a:defRPr>
            </a:lvl9pPr>
          </a:lstStyle>
          <a:p>
            <a:r>
              <a:rPr lang="es-ES"/>
              <a:t>Haga clic para modificar el estilo de subtítulo del patrón</a:t>
            </a:r>
          </a:p>
        </p:txBody>
      </p:sp>
      <p:grpSp>
        <p:nvGrpSpPr>
          <p:cNvPr id="256" name="línea"/>
          <p:cNvGrpSpPr/>
          <p:nvPr/>
        </p:nvGrpSpPr>
        <p:grpSpPr bwMode="invGray">
          <a:xfrm>
            <a:off x="1584896" y="4724400"/>
            <a:ext cx="8631936" cy="64008"/>
            <a:chOff x="-4110038" y="2703513"/>
            <a:chExt cx="17394239" cy="160336"/>
          </a:xfrm>
          <a:solidFill>
            <a:schemeClr val="accent1"/>
          </a:solidFill>
        </p:grpSpPr>
        <p:sp>
          <p:nvSpPr>
            <p:cNvPr id="257" name="Forma libre 5"/>
            <p:cNvSpPr>
              <a:spLocks/>
            </p:cNvSpPr>
            <p:nvPr/>
          </p:nvSpPr>
          <p:spPr bwMode="invGray">
            <a:xfrm>
              <a:off x="12815888" y="2768600"/>
              <a:ext cx="468313" cy="19050"/>
            </a:xfrm>
            <a:custGeom>
              <a:avLst/>
              <a:gdLst>
                <a:gd name="T0" fmla="*/ 21 w 244"/>
                <a:gd name="T1" fmla="*/ 5 h 8"/>
                <a:gd name="T2" fmla="*/ 21 w 244"/>
                <a:gd name="T3" fmla="*/ 5 h 8"/>
                <a:gd name="T4" fmla="*/ 52 w 244"/>
                <a:gd name="T5" fmla="*/ 7 h 8"/>
                <a:gd name="T6" fmla="*/ 100 w 244"/>
                <a:gd name="T7" fmla="*/ 5 h 8"/>
                <a:gd name="T8" fmla="*/ 125 w 244"/>
                <a:gd name="T9" fmla="*/ 7 h 8"/>
                <a:gd name="T10" fmla="*/ 202 w 244"/>
                <a:gd name="T11" fmla="*/ 6 h 8"/>
                <a:gd name="T12" fmla="*/ 156 w 244"/>
                <a:gd name="T13" fmla="*/ 5 h 8"/>
                <a:gd name="T14" fmla="*/ 244 w 244"/>
                <a:gd name="T15" fmla="*/ 3 h 8"/>
                <a:gd name="T16" fmla="*/ 161 w 244"/>
                <a:gd name="T17" fmla="*/ 3 h 8"/>
                <a:gd name="T18" fmla="*/ 165 w 244"/>
                <a:gd name="T19" fmla="*/ 2 h 8"/>
                <a:gd name="T20" fmla="*/ 96 w 244"/>
                <a:gd name="T21" fmla="*/ 2 h 8"/>
                <a:gd name="T22" fmla="*/ 111 w 244"/>
                <a:gd name="T23" fmla="*/ 1 h 8"/>
                <a:gd name="T24" fmla="*/ 0 w 244"/>
                <a:gd name="T25" fmla="*/ 5 h 8"/>
                <a:gd name="T26" fmla="*/ 21 w 244"/>
                <a:gd name="T2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4" h="8">
                  <a:moveTo>
                    <a:pt x="21" y="5"/>
                  </a:moveTo>
                  <a:lnTo>
                    <a:pt x="21" y="5"/>
                  </a:lnTo>
                  <a:cubicBezTo>
                    <a:pt x="42" y="5"/>
                    <a:pt x="59" y="7"/>
                    <a:pt x="52" y="7"/>
                  </a:cubicBezTo>
                  <a:cubicBezTo>
                    <a:pt x="94" y="6"/>
                    <a:pt x="94" y="8"/>
                    <a:pt x="100" y="5"/>
                  </a:cubicBezTo>
                  <a:cubicBezTo>
                    <a:pt x="127" y="4"/>
                    <a:pt x="155" y="6"/>
                    <a:pt x="125" y="7"/>
                  </a:cubicBezTo>
                  <a:lnTo>
                    <a:pt x="202" y="6"/>
                  </a:lnTo>
                  <a:lnTo>
                    <a:pt x="156" y="5"/>
                  </a:lnTo>
                  <a:cubicBezTo>
                    <a:pt x="168" y="2"/>
                    <a:pt x="230" y="6"/>
                    <a:pt x="244" y="3"/>
                  </a:cubicBezTo>
                  <a:lnTo>
                    <a:pt x="161" y="3"/>
                  </a:lnTo>
                  <a:lnTo>
                    <a:pt x="165" y="2"/>
                  </a:lnTo>
                  <a:cubicBezTo>
                    <a:pt x="146" y="3"/>
                    <a:pt x="109" y="2"/>
                    <a:pt x="96" y="2"/>
                  </a:cubicBezTo>
                  <a:cubicBezTo>
                    <a:pt x="98" y="1"/>
                    <a:pt x="97" y="1"/>
                    <a:pt x="111" y="1"/>
                  </a:cubicBezTo>
                  <a:cubicBezTo>
                    <a:pt x="10" y="0"/>
                    <a:pt x="84" y="5"/>
                    <a:pt x="0" y="5"/>
                  </a:cubicBezTo>
                  <a:cubicBezTo>
                    <a:pt x="5" y="5"/>
                    <a:pt x="12" y="5"/>
                    <a:pt x="21"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58" name="Forma libre 6"/>
            <p:cNvSpPr>
              <a:spLocks/>
            </p:cNvSpPr>
            <p:nvPr/>
          </p:nvSpPr>
          <p:spPr bwMode="invGray">
            <a:xfrm>
              <a:off x="12380913" y="2755900"/>
              <a:ext cx="461963" cy="26987"/>
            </a:xfrm>
            <a:custGeom>
              <a:avLst/>
              <a:gdLst>
                <a:gd name="T0" fmla="*/ 162 w 241"/>
                <a:gd name="T1" fmla="*/ 4 h 12"/>
                <a:gd name="T2" fmla="*/ 162 w 241"/>
                <a:gd name="T3" fmla="*/ 4 h 12"/>
                <a:gd name="T4" fmla="*/ 127 w 241"/>
                <a:gd name="T5" fmla="*/ 7 h 12"/>
                <a:gd name="T6" fmla="*/ 68 w 241"/>
                <a:gd name="T7" fmla="*/ 6 h 12"/>
                <a:gd name="T8" fmla="*/ 53 w 241"/>
                <a:gd name="T9" fmla="*/ 9 h 12"/>
                <a:gd name="T10" fmla="*/ 79 w 241"/>
                <a:gd name="T11" fmla="*/ 9 h 12"/>
                <a:gd name="T12" fmla="*/ 18 w 241"/>
                <a:gd name="T13" fmla="*/ 11 h 12"/>
                <a:gd name="T14" fmla="*/ 101 w 241"/>
                <a:gd name="T15" fmla="*/ 10 h 12"/>
                <a:gd name="T16" fmla="*/ 195 w 241"/>
                <a:gd name="T17" fmla="*/ 12 h 12"/>
                <a:gd name="T18" fmla="*/ 226 w 241"/>
                <a:gd name="T19" fmla="*/ 11 h 12"/>
                <a:gd name="T20" fmla="*/ 215 w 241"/>
                <a:gd name="T21" fmla="*/ 11 h 12"/>
                <a:gd name="T22" fmla="*/ 213 w 241"/>
                <a:gd name="T23" fmla="*/ 7 h 12"/>
                <a:gd name="T24" fmla="*/ 172 w 241"/>
                <a:gd name="T25" fmla="*/ 7 h 12"/>
                <a:gd name="T26" fmla="*/ 241 w 241"/>
                <a:gd name="T27" fmla="*/ 4 h 12"/>
                <a:gd name="T28" fmla="*/ 123 w 241"/>
                <a:gd name="T29" fmla="*/ 0 h 12"/>
                <a:gd name="T30" fmla="*/ 162 w 241"/>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1" h="12">
                  <a:moveTo>
                    <a:pt x="162" y="4"/>
                  </a:moveTo>
                  <a:lnTo>
                    <a:pt x="162" y="4"/>
                  </a:lnTo>
                  <a:lnTo>
                    <a:pt x="127" y="7"/>
                  </a:lnTo>
                  <a:lnTo>
                    <a:pt x="68" y="6"/>
                  </a:lnTo>
                  <a:cubicBezTo>
                    <a:pt x="67" y="7"/>
                    <a:pt x="24" y="8"/>
                    <a:pt x="53" y="9"/>
                  </a:cubicBezTo>
                  <a:cubicBezTo>
                    <a:pt x="59" y="9"/>
                    <a:pt x="70" y="8"/>
                    <a:pt x="79" y="9"/>
                  </a:cubicBezTo>
                  <a:cubicBezTo>
                    <a:pt x="73" y="11"/>
                    <a:pt x="0" y="9"/>
                    <a:pt x="18" y="11"/>
                  </a:cubicBezTo>
                  <a:cubicBezTo>
                    <a:pt x="65" y="11"/>
                    <a:pt x="72" y="12"/>
                    <a:pt x="101" y="10"/>
                  </a:cubicBezTo>
                  <a:cubicBezTo>
                    <a:pt x="144" y="11"/>
                    <a:pt x="175" y="11"/>
                    <a:pt x="195" y="12"/>
                  </a:cubicBezTo>
                  <a:cubicBezTo>
                    <a:pt x="208" y="12"/>
                    <a:pt x="209" y="11"/>
                    <a:pt x="226" y="11"/>
                  </a:cubicBezTo>
                  <a:lnTo>
                    <a:pt x="215" y="11"/>
                  </a:lnTo>
                  <a:lnTo>
                    <a:pt x="213" y="7"/>
                  </a:lnTo>
                  <a:cubicBezTo>
                    <a:pt x="199" y="8"/>
                    <a:pt x="187" y="7"/>
                    <a:pt x="172" y="7"/>
                  </a:cubicBezTo>
                  <a:lnTo>
                    <a:pt x="241" y="4"/>
                  </a:lnTo>
                  <a:cubicBezTo>
                    <a:pt x="219" y="1"/>
                    <a:pt x="151" y="2"/>
                    <a:pt x="123" y="0"/>
                  </a:cubicBezTo>
                  <a:cubicBezTo>
                    <a:pt x="157" y="4"/>
                    <a:pt x="96" y="2"/>
                    <a:pt x="162" y="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59" name="Forma libre 7"/>
            <p:cNvSpPr>
              <a:spLocks/>
            </p:cNvSpPr>
            <p:nvPr/>
          </p:nvSpPr>
          <p:spPr bwMode="invGray">
            <a:xfrm>
              <a:off x="12814300" y="27797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0" name="Forma libre 8"/>
            <p:cNvSpPr>
              <a:spLocks/>
            </p:cNvSpPr>
            <p:nvPr/>
          </p:nvSpPr>
          <p:spPr bwMode="invGray">
            <a:xfrm>
              <a:off x="2738437" y="2795588"/>
              <a:ext cx="425450" cy="15875"/>
            </a:xfrm>
            <a:custGeom>
              <a:avLst/>
              <a:gdLst>
                <a:gd name="T0" fmla="*/ 77 w 222"/>
                <a:gd name="T1" fmla="*/ 5 h 7"/>
                <a:gd name="T2" fmla="*/ 77 w 222"/>
                <a:gd name="T3" fmla="*/ 5 h 7"/>
                <a:gd name="T4" fmla="*/ 56 w 222"/>
                <a:gd name="T5" fmla="*/ 6 h 7"/>
                <a:gd name="T6" fmla="*/ 222 w 222"/>
                <a:gd name="T7" fmla="*/ 5 h 7"/>
                <a:gd name="T8" fmla="*/ 200 w 222"/>
                <a:gd name="T9" fmla="*/ 3 h 7"/>
                <a:gd name="T10" fmla="*/ 137 w 222"/>
                <a:gd name="T11" fmla="*/ 4 h 7"/>
                <a:gd name="T12" fmla="*/ 149 w 222"/>
                <a:gd name="T13" fmla="*/ 3 h 7"/>
                <a:gd name="T14" fmla="*/ 109 w 222"/>
                <a:gd name="T15" fmla="*/ 0 h 7"/>
                <a:gd name="T16" fmla="*/ 106 w 222"/>
                <a:gd name="T17" fmla="*/ 0 h 7"/>
                <a:gd name="T18" fmla="*/ 0 w 222"/>
                <a:gd name="T19" fmla="*/ 7 h 7"/>
                <a:gd name="T20" fmla="*/ 77 w 222"/>
                <a:gd name="T21"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2" h="7">
                  <a:moveTo>
                    <a:pt x="77" y="5"/>
                  </a:moveTo>
                  <a:lnTo>
                    <a:pt x="77" y="5"/>
                  </a:lnTo>
                  <a:cubicBezTo>
                    <a:pt x="62" y="5"/>
                    <a:pt x="58" y="5"/>
                    <a:pt x="56" y="6"/>
                  </a:cubicBezTo>
                  <a:lnTo>
                    <a:pt x="222" y="5"/>
                  </a:lnTo>
                  <a:cubicBezTo>
                    <a:pt x="216" y="5"/>
                    <a:pt x="169" y="4"/>
                    <a:pt x="200" y="3"/>
                  </a:cubicBezTo>
                  <a:cubicBezTo>
                    <a:pt x="186" y="2"/>
                    <a:pt x="143" y="3"/>
                    <a:pt x="137" y="4"/>
                  </a:cubicBezTo>
                  <a:lnTo>
                    <a:pt x="149" y="3"/>
                  </a:lnTo>
                  <a:cubicBezTo>
                    <a:pt x="110" y="5"/>
                    <a:pt x="84" y="1"/>
                    <a:pt x="109" y="0"/>
                  </a:cubicBezTo>
                  <a:lnTo>
                    <a:pt x="106" y="0"/>
                  </a:lnTo>
                  <a:lnTo>
                    <a:pt x="0" y="7"/>
                  </a:lnTo>
                  <a:cubicBezTo>
                    <a:pt x="39" y="7"/>
                    <a:pt x="30" y="5"/>
                    <a:pt x="77"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1" name="Forma libre 9"/>
            <p:cNvSpPr>
              <a:spLocks/>
            </p:cNvSpPr>
            <p:nvPr/>
          </p:nvSpPr>
          <p:spPr bwMode="invGray">
            <a:xfrm>
              <a:off x="-3646488" y="2800350"/>
              <a:ext cx="46038" cy="3175"/>
            </a:xfrm>
            <a:custGeom>
              <a:avLst/>
              <a:gdLst>
                <a:gd name="T0" fmla="*/ 0 w 24"/>
                <a:gd name="T1" fmla="*/ 1 h 1"/>
                <a:gd name="T2" fmla="*/ 0 w 24"/>
                <a:gd name="T3" fmla="*/ 1 h 1"/>
                <a:gd name="T4" fmla="*/ 21 w 24"/>
                <a:gd name="T5" fmla="*/ 0 h 1"/>
                <a:gd name="T6" fmla="*/ 0 w 24"/>
                <a:gd name="T7" fmla="*/ 1 h 1"/>
              </a:gdLst>
              <a:ahLst/>
              <a:cxnLst>
                <a:cxn ang="0">
                  <a:pos x="T0" y="T1"/>
                </a:cxn>
                <a:cxn ang="0">
                  <a:pos x="T2" y="T3"/>
                </a:cxn>
                <a:cxn ang="0">
                  <a:pos x="T4" y="T5"/>
                </a:cxn>
                <a:cxn ang="0">
                  <a:pos x="T6" y="T7"/>
                </a:cxn>
              </a:cxnLst>
              <a:rect l="0" t="0" r="r" b="b"/>
              <a:pathLst>
                <a:path w="24" h="1">
                  <a:moveTo>
                    <a:pt x="0" y="1"/>
                  </a:moveTo>
                  <a:lnTo>
                    <a:pt x="0" y="1"/>
                  </a:lnTo>
                  <a:cubicBezTo>
                    <a:pt x="21" y="0"/>
                    <a:pt x="24" y="0"/>
                    <a:pt x="21" y="0"/>
                  </a:cubicBez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2" name="Forma libre 10"/>
            <p:cNvSpPr>
              <a:spLocks/>
            </p:cNvSpPr>
            <p:nvPr/>
          </p:nvSpPr>
          <p:spPr bwMode="invGray">
            <a:xfrm>
              <a:off x="2627312" y="2816225"/>
              <a:ext cx="63500" cy="4762"/>
            </a:xfrm>
            <a:custGeom>
              <a:avLst/>
              <a:gdLst>
                <a:gd name="T0" fmla="*/ 33 w 33"/>
                <a:gd name="T1" fmla="*/ 0 h 2"/>
                <a:gd name="T2" fmla="*/ 33 w 33"/>
                <a:gd name="T3" fmla="*/ 0 h 2"/>
                <a:gd name="T4" fmla="*/ 0 w 33"/>
                <a:gd name="T5" fmla="*/ 2 h 2"/>
                <a:gd name="T6" fmla="*/ 33 w 33"/>
                <a:gd name="T7" fmla="*/ 0 h 2"/>
              </a:gdLst>
              <a:ahLst/>
              <a:cxnLst>
                <a:cxn ang="0">
                  <a:pos x="T0" y="T1"/>
                </a:cxn>
                <a:cxn ang="0">
                  <a:pos x="T2" y="T3"/>
                </a:cxn>
                <a:cxn ang="0">
                  <a:pos x="T4" y="T5"/>
                </a:cxn>
                <a:cxn ang="0">
                  <a:pos x="T6" y="T7"/>
                </a:cxn>
              </a:cxnLst>
              <a:rect l="0" t="0" r="r" b="b"/>
              <a:pathLst>
                <a:path w="33" h="2">
                  <a:moveTo>
                    <a:pt x="33" y="0"/>
                  </a:moveTo>
                  <a:lnTo>
                    <a:pt x="33" y="0"/>
                  </a:lnTo>
                  <a:lnTo>
                    <a:pt x="0" y="2"/>
                  </a:lnTo>
                  <a:cubicBezTo>
                    <a:pt x="14" y="1"/>
                    <a:pt x="25" y="1"/>
                    <a:pt x="3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3" name="Forma libre 11"/>
            <p:cNvSpPr>
              <a:spLocks/>
            </p:cNvSpPr>
            <p:nvPr/>
          </p:nvSpPr>
          <p:spPr bwMode="invGray">
            <a:xfrm>
              <a:off x="3103562" y="2741613"/>
              <a:ext cx="28575" cy="3175"/>
            </a:xfrm>
            <a:custGeom>
              <a:avLst/>
              <a:gdLst>
                <a:gd name="T0" fmla="*/ 15 w 15"/>
                <a:gd name="T1" fmla="*/ 0 h 1"/>
                <a:gd name="T2" fmla="*/ 15 w 15"/>
                <a:gd name="T3" fmla="*/ 0 h 1"/>
                <a:gd name="T4" fmla="*/ 15 w 15"/>
                <a:gd name="T5" fmla="*/ 0 h 1"/>
                <a:gd name="T6" fmla="*/ 0 w 15"/>
                <a:gd name="T7" fmla="*/ 1 h 1"/>
                <a:gd name="T8" fmla="*/ 0 w 15"/>
                <a:gd name="T9" fmla="*/ 1 h 1"/>
                <a:gd name="T10" fmla="*/ 15 w 15"/>
                <a:gd name="T11" fmla="*/ 0 h 1"/>
              </a:gdLst>
              <a:ahLst/>
              <a:cxnLst>
                <a:cxn ang="0">
                  <a:pos x="T0" y="T1"/>
                </a:cxn>
                <a:cxn ang="0">
                  <a:pos x="T2" y="T3"/>
                </a:cxn>
                <a:cxn ang="0">
                  <a:pos x="T4" y="T5"/>
                </a:cxn>
                <a:cxn ang="0">
                  <a:pos x="T6" y="T7"/>
                </a:cxn>
                <a:cxn ang="0">
                  <a:pos x="T8" y="T9"/>
                </a:cxn>
                <a:cxn ang="0">
                  <a:pos x="T10" y="T11"/>
                </a:cxn>
              </a:cxnLst>
              <a:rect l="0" t="0" r="r" b="b"/>
              <a:pathLst>
                <a:path w="15" h="1">
                  <a:moveTo>
                    <a:pt x="15" y="0"/>
                  </a:moveTo>
                  <a:lnTo>
                    <a:pt x="15" y="0"/>
                  </a:lnTo>
                  <a:cubicBezTo>
                    <a:pt x="15" y="0"/>
                    <a:pt x="15" y="0"/>
                    <a:pt x="15" y="0"/>
                  </a:cubicBezTo>
                  <a:lnTo>
                    <a:pt x="0" y="1"/>
                  </a:lnTo>
                  <a:lnTo>
                    <a:pt x="0" y="1"/>
                  </a:lnTo>
                  <a:lnTo>
                    <a:pt x="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4" name="Forma libre 12"/>
            <p:cNvSpPr>
              <a:spLocks/>
            </p:cNvSpPr>
            <p:nvPr/>
          </p:nvSpPr>
          <p:spPr bwMode="invGray">
            <a:xfrm>
              <a:off x="1227137" y="2836863"/>
              <a:ext cx="20638" cy="0"/>
            </a:xfrm>
            <a:custGeom>
              <a:avLst/>
              <a:gdLst>
                <a:gd name="T0" fmla="*/ 11 w 11"/>
                <a:gd name="T1" fmla="*/ 11 w 11"/>
                <a:gd name="T2" fmla="*/ 0 w 11"/>
                <a:gd name="T3" fmla="*/ 11 w 11"/>
              </a:gdLst>
              <a:ahLst/>
              <a:cxnLst>
                <a:cxn ang="0">
                  <a:pos x="T0" y="0"/>
                </a:cxn>
                <a:cxn ang="0">
                  <a:pos x="T1" y="0"/>
                </a:cxn>
                <a:cxn ang="0">
                  <a:pos x="T2" y="0"/>
                </a:cxn>
                <a:cxn ang="0">
                  <a:pos x="T3" y="0"/>
                </a:cxn>
              </a:cxnLst>
              <a:rect l="0" t="0" r="r" b="b"/>
              <a:pathLst>
                <a:path w="11">
                  <a:moveTo>
                    <a:pt x="11" y="0"/>
                  </a:moveTo>
                  <a:lnTo>
                    <a:pt x="11" y="0"/>
                  </a:ln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5" name="Forma libre 13"/>
            <p:cNvSpPr>
              <a:spLocks/>
            </p:cNvSpPr>
            <p:nvPr/>
          </p:nvSpPr>
          <p:spPr bwMode="invGray">
            <a:xfrm>
              <a:off x="3660775" y="2713038"/>
              <a:ext cx="331788" cy="20637"/>
            </a:xfrm>
            <a:custGeom>
              <a:avLst/>
              <a:gdLst>
                <a:gd name="T0" fmla="*/ 173 w 173"/>
                <a:gd name="T1" fmla="*/ 0 h 9"/>
                <a:gd name="T2" fmla="*/ 173 w 173"/>
                <a:gd name="T3" fmla="*/ 0 h 9"/>
                <a:gd name="T4" fmla="*/ 99 w 173"/>
                <a:gd name="T5" fmla="*/ 2 h 9"/>
                <a:gd name="T6" fmla="*/ 89 w 173"/>
                <a:gd name="T7" fmla="*/ 1 h 9"/>
                <a:gd name="T8" fmla="*/ 64 w 173"/>
                <a:gd name="T9" fmla="*/ 2 h 9"/>
                <a:gd name="T10" fmla="*/ 79 w 173"/>
                <a:gd name="T11" fmla="*/ 2 h 9"/>
                <a:gd name="T12" fmla="*/ 0 w 173"/>
                <a:gd name="T13" fmla="*/ 8 h 9"/>
                <a:gd name="T14" fmla="*/ 78 w 173"/>
                <a:gd name="T15" fmla="*/ 7 h 9"/>
                <a:gd name="T16" fmla="*/ 98 w 173"/>
                <a:gd name="T17" fmla="*/ 6 h 9"/>
                <a:gd name="T18" fmla="*/ 159 w 173"/>
                <a:gd name="T19" fmla="*/ 2 h 9"/>
                <a:gd name="T20" fmla="*/ 173 w 173"/>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9">
                  <a:moveTo>
                    <a:pt x="173" y="0"/>
                  </a:moveTo>
                  <a:lnTo>
                    <a:pt x="173" y="0"/>
                  </a:lnTo>
                  <a:lnTo>
                    <a:pt x="99" y="2"/>
                  </a:lnTo>
                  <a:cubicBezTo>
                    <a:pt x="109" y="2"/>
                    <a:pt x="74" y="2"/>
                    <a:pt x="89" y="1"/>
                  </a:cubicBezTo>
                  <a:cubicBezTo>
                    <a:pt x="84" y="1"/>
                    <a:pt x="57" y="1"/>
                    <a:pt x="64" y="2"/>
                  </a:cubicBezTo>
                  <a:lnTo>
                    <a:pt x="79" y="2"/>
                  </a:lnTo>
                  <a:cubicBezTo>
                    <a:pt x="41" y="5"/>
                    <a:pt x="64" y="6"/>
                    <a:pt x="0" y="8"/>
                  </a:cubicBezTo>
                  <a:cubicBezTo>
                    <a:pt x="40" y="9"/>
                    <a:pt x="57" y="8"/>
                    <a:pt x="78" y="7"/>
                  </a:cubicBezTo>
                  <a:lnTo>
                    <a:pt x="98" y="6"/>
                  </a:lnTo>
                  <a:lnTo>
                    <a:pt x="159" y="2"/>
                  </a:lnTo>
                  <a:lnTo>
                    <a:pt x="17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6" name="Forma libre 14"/>
            <p:cNvSpPr>
              <a:spLocks/>
            </p:cNvSpPr>
            <p:nvPr/>
          </p:nvSpPr>
          <p:spPr bwMode="invGray">
            <a:xfrm>
              <a:off x="-1674813" y="27686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7" name="Forma libre 15"/>
            <p:cNvSpPr>
              <a:spLocks/>
            </p:cNvSpPr>
            <p:nvPr/>
          </p:nvSpPr>
          <p:spPr bwMode="invGray">
            <a:xfrm>
              <a:off x="-1673225" y="2767013"/>
              <a:ext cx="36513" cy="1587"/>
            </a:xfrm>
            <a:custGeom>
              <a:avLst/>
              <a:gdLst>
                <a:gd name="T0" fmla="*/ 3 w 19"/>
                <a:gd name="T1" fmla="*/ 0 h 1"/>
                <a:gd name="T2" fmla="*/ 3 w 19"/>
                <a:gd name="T3" fmla="*/ 0 h 1"/>
                <a:gd name="T4" fmla="*/ 0 w 19"/>
                <a:gd name="T5" fmla="*/ 1 h 1"/>
                <a:gd name="T6" fmla="*/ 3 w 19"/>
                <a:gd name="T7" fmla="*/ 0 h 1"/>
              </a:gdLst>
              <a:ahLst/>
              <a:cxnLst>
                <a:cxn ang="0">
                  <a:pos x="T0" y="T1"/>
                </a:cxn>
                <a:cxn ang="0">
                  <a:pos x="T2" y="T3"/>
                </a:cxn>
                <a:cxn ang="0">
                  <a:pos x="T4" y="T5"/>
                </a:cxn>
                <a:cxn ang="0">
                  <a:pos x="T6" y="T7"/>
                </a:cxn>
              </a:cxnLst>
              <a:rect l="0" t="0" r="r" b="b"/>
              <a:pathLst>
                <a:path w="19" h="1">
                  <a:moveTo>
                    <a:pt x="3" y="0"/>
                  </a:moveTo>
                  <a:lnTo>
                    <a:pt x="3" y="0"/>
                  </a:lnTo>
                  <a:lnTo>
                    <a:pt x="0" y="1"/>
                  </a:lnTo>
                  <a:cubicBezTo>
                    <a:pt x="4" y="0"/>
                    <a:pt x="19" y="0"/>
                    <a:pt x="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8" name="Forma libre 16"/>
            <p:cNvSpPr>
              <a:spLocks/>
            </p:cNvSpPr>
            <p:nvPr/>
          </p:nvSpPr>
          <p:spPr bwMode="invGray">
            <a:xfrm>
              <a:off x="2690812" y="2811463"/>
              <a:ext cx="47625" cy="4762"/>
            </a:xfrm>
            <a:custGeom>
              <a:avLst/>
              <a:gdLst>
                <a:gd name="T0" fmla="*/ 13 w 25"/>
                <a:gd name="T1" fmla="*/ 0 h 2"/>
                <a:gd name="T2" fmla="*/ 13 w 25"/>
                <a:gd name="T3" fmla="*/ 0 h 2"/>
                <a:gd name="T4" fmla="*/ 0 w 25"/>
                <a:gd name="T5" fmla="*/ 2 h 2"/>
                <a:gd name="T6" fmla="*/ 25 w 25"/>
                <a:gd name="T7" fmla="*/ 0 h 2"/>
                <a:gd name="T8" fmla="*/ 13 w 25"/>
                <a:gd name="T9" fmla="*/ 0 h 2"/>
              </a:gdLst>
              <a:ahLst/>
              <a:cxnLst>
                <a:cxn ang="0">
                  <a:pos x="T0" y="T1"/>
                </a:cxn>
                <a:cxn ang="0">
                  <a:pos x="T2" y="T3"/>
                </a:cxn>
                <a:cxn ang="0">
                  <a:pos x="T4" y="T5"/>
                </a:cxn>
                <a:cxn ang="0">
                  <a:pos x="T6" y="T7"/>
                </a:cxn>
                <a:cxn ang="0">
                  <a:pos x="T8" y="T9"/>
                </a:cxn>
              </a:cxnLst>
              <a:rect l="0" t="0" r="r" b="b"/>
              <a:pathLst>
                <a:path w="25" h="2">
                  <a:moveTo>
                    <a:pt x="13" y="0"/>
                  </a:moveTo>
                  <a:lnTo>
                    <a:pt x="13" y="0"/>
                  </a:lnTo>
                  <a:cubicBezTo>
                    <a:pt x="12" y="0"/>
                    <a:pt x="7" y="1"/>
                    <a:pt x="0" y="2"/>
                  </a:cubicBezTo>
                  <a:lnTo>
                    <a:pt x="25"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9" name="Forma libre 17"/>
            <p:cNvSpPr>
              <a:spLocks/>
            </p:cNvSpPr>
            <p:nvPr/>
          </p:nvSpPr>
          <p:spPr bwMode="invGray">
            <a:xfrm>
              <a:off x="2822575" y="2794000"/>
              <a:ext cx="163513" cy="4762"/>
            </a:xfrm>
            <a:custGeom>
              <a:avLst/>
              <a:gdLst>
                <a:gd name="T0" fmla="*/ 0 w 85"/>
                <a:gd name="T1" fmla="*/ 2 h 2"/>
                <a:gd name="T2" fmla="*/ 0 w 85"/>
                <a:gd name="T3" fmla="*/ 2 h 2"/>
                <a:gd name="T4" fmla="*/ 62 w 85"/>
                <a:gd name="T5" fmla="*/ 1 h 2"/>
                <a:gd name="T6" fmla="*/ 85 w 85"/>
                <a:gd name="T7" fmla="*/ 0 h 2"/>
                <a:gd name="T8" fmla="*/ 0 w 85"/>
                <a:gd name="T9" fmla="*/ 2 h 2"/>
              </a:gdLst>
              <a:ahLst/>
              <a:cxnLst>
                <a:cxn ang="0">
                  <a:pos x="T0" y="T1"/>
                </a:cxn>
                <a:cxn ang="0">
                  <a:pos x="T2" y="T3"/>
                </a:cxn>
                <a:cxn ang="0">
                  <a:pos x="T4" y="T5"/>
                </a:cxn>
                <a:cxn ang="0">
                  <a:pos x="T6" y="T7"/>
                </a:cxn>
                <a:cxn ang="0">
                  <a:pos x="T8" y="T9"/>
                </a:cxn>
              </a:cxnLst>
              <a:rect l="0" t="0" r="r" b="b"/>
              <a:pathLst>
                <a:path w="85" h="2">
                  <a:moveTo>
                    <a:pt x="0" y="2"/>
                  </a:moveTo>
                  <a:lnTo>
                    <a:pt x="0" y="2"/>
                  </a:lnTo>
                  <a:lnTo>
                    <a:pt x="62" y="1"/>
                  </a:lnTo>
                  <a:lnTo>
                    <a:pt x="8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0" name="Forma libre 18"/>
            <p:cNvSpPr>
              <a:spLocks/>
            </p:cNvSpPr>
            <p:nvPr/>
          </p:nvSpPr>
          <p:spPr bwMode="invGray">
            <a:xfrm>
              <a:off x="715962" y="2809875"/>
              <a:ext cx="1911350" cy="50800"/>
            </a:xfrm>
            <a:custGeom>
              <a:avLst/>
              <a:gdLst>
                <a:gd name="T0" fmla="*/ 375 w 996"/>
                <a:gd name="T1" fmla="*/ 13 h 23"/>
                <a:gd name="T2" fmla="*/ 375 w 996"/>
                <a:gd name="T3" fmla="*/ 13 h 23"/>
                <a:gd name="T4" fmla="*/ 348 w 996"/>
                <a:gd name="T5" fmla="*/ 9 h 23"/>
                <a:gd name="T6" fmla="*/ 277 w 996"/>
                <a:gd name="T7" fmla="*/ 12 h 23"/>
                <a:gd name="T8" fmla="*/ 366 w 996"/>
                <a:gd name="T9" fmla="*/ 16 h 23"/>
                <a:gd name="T10" fmla="*/ 257 w 996"/>
                <a:gd name="T11" fmla="*/ 19 h 23"/>
                <a:gd name="T12" fmla="*/ 301 w 996"/>
                <a:gd name="T13" fmla="*/ 14 h 23"/>
                <a:gd name="T14" fmla="*/ 249 w 996"/>
                <a:gd name="T15" fmla="*/ 16 h 23"/>
                <a:gd name="T16" fmla="*/ 76 w 996"/>
                <a:gd name="T17" fmla="*/ 16 h 23"/>
                <a:gd name="T18" fmla="*/ 5 w 996"/>
                <a:gd name="T19" fmla="*/ 20 h 23"/>
                <a:gd name="T20" fmla="*/ 93 w 996"/>
                <a:gd name="T21" fmla="*/ 23 h 23"/>
                <a:gd name="T22" fmla="*/ 84 w 996"/>
                <a:gd name="T23" fmla="*/ 22 h 23"/>
                <a:gd name="T24" fmla="*/ 125 w 996"/>
                <a:gd name="T25" fmla="*/ 23 h 23"/>
                <a:gd name="T26" fmla="*/ 151 w 996"/>
                <a:gd name="T27" fmla="*/ 20 h 23"/>
                <a:gd name="T28" fmla="*/ 191 w 996"/>
                <a:gd name="T29" fmla="*/ 20 h 23"/>
                <a:gd name="T30" fmla="*/ 168 w 996"/>
                <a:gd name="T31" fmla="*/ 21 h 23"/>
                <a:gd name="T32" fmla="*/ 264 w 996"/>
                <a:gd name="T33" fmla="*/ 20 h 23"/>
                <a:gd name="T34" fmla="*/ 252 w 996"/>
                <a:gd name="T35" fmla="*/ 22 h 23"/>
                <a:gd name="T36" fmla="*/ 371 w 996"/>
                <a:gd name="T37" fmla="*/ 18 h 23"/>
                <a:gd name="T38" fmla="*/ 341 w 996"/>
                <a:gd name="T39" fmla="*/ 21 h 23"/>
                <a:gd name="T40" fmla="*/ 539 w 996"/>
                <a:gd name="T41" fmla="*/ 20 h 23"/>
                <a:gd name="T42" fmla="*/ 527 w 996"/>
                <a:gd name="T43" fmla="*/ 19 h 23"/>
                <a:gd name="T44" fmla="*/ 575 w 996"/>
                <a:gd name="T45" fmla="*/ 21 h 23"/>
                <a:gd name="T46" fmla="*/ 766 w 996"/>
                <a:gd name="T47" fmla="*/ 20 h 23"/>
                <a:gd name="T48" fmla="*/ 996 w 996"/>
                <a:gd name="T49" fmla="*/ 5 h 23"/>
                <a:gd name="T50" fmla="*/ 969 w 996"/>
                <a:gd name="T51" fmla="*/ 6 h 23"/>
                <a:gd name="T52" fmla="*/ 973 w 996"/>
                <a:gd name="T53" fmla="*/ 1 h 23"/>
                <a:gd name="T54" fmla="*/ 897 w 996"/>
                <a:gd name="T55" fmla="*/ 5 h 23"/>
                <a:gd name="T56" fmla="*/ 872 w 996"/>
                <a:gd name="T57" fmla="*/ 0 h 23"/>
                <a:gd name="T58" fmla="*/ 535 w 996"/>
                <a:gd name="T59" fmla="*/ 14 h 23"/>
                <a:gd name="T60" fmla="*/ 389 w 996"/>
                <a:gd name="T61" fmla="*/ 13 h 23"/>
                <a:gd name="T62" fmla="*/ 476 w 996"/>
                <a:gd name="T63" fmla="*/ 9 h 23"/>
                <a:gd name="T64" fmla="*/ 387 w 996"/>
                <a:gd name="T65" fmla="*/ 9 h 23"/>
                <a:gd name="T66" fmla="*/ 375 w 996"/>
                <a:gd name="T67"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6" h="23">
                  <a:moveTo>
                    <a:pt x="375" y="13"/>
                  </a:moveTo>
                  <a:lnTo>
                    <a:pt x="375" y="13"/>
                  </a:lnTo>
                  <a:cubicBezTo>
                    <a:pt x="247" y="14"/>
                    <a:pt x="407" y="10"/>
                    <a:pt x="348" y="9"/>
                  </a:cubicBezTo>
                  <a:cubicBezTo>
                    <a:pt x="312" y="10"/>
                    <a:pt x="299" y="11"/>
                    <a:pt x="277" y="12"/>
                  </a:cubicBezTo>
                  <a:cubicBezTo>
                    <a:pt x="379" y="10"/>
                    <a:pt x="263" y="17"/>
                    <a:pt x="366" y="16"/>
                  </a:cubicBezTo>
                  <a:cubicBezTo>
                    <a:pt x="352" y="19"/>
                    <a:pt x="292" y="19"/>
                    <a:pt x="257" y="19"/>
                  </a:cubicBezTo>
                  <a:cubicBezTo>
                    <a:pt x="218" y="16"/>
                    <a:pt x="292" y="17"/>
                    <a:pt x="301" y="14"/>
                  </a:cubicBezTo>
                  <a:cubicBezTo>
                    <a:pt x="259" y="14"/>
                    <a:pt x="267" y="15"/>
                    <a:pt x="249" y="16"/>
                  </a:cubicBezTo>
                  <a:cubicBezTo>
                    <a:pt x="184" y="16"/>
                    <a:pt x="115" y="20"/>
                    <a:pt x="76" y="16"/>
                  </a:cubicBezTo>
                  <a:cubicBezTo>
                    <a:pt x="29" y="17"/>
                    <a:pt x="32" y="18"/>
                    <a:pt x="5" y="20"/>
                  </a:cubicBezTo>
                  <a:cubicBezTo>
                    <a:pt x="0" y="23"/>
                    <a:pt x="75" y="21"/>
                    <a:pt x="93" y="23"/>
                  </a:cubicBezTo>
                  <a:cubicBezTo>
                    <a:pt x="89" y="23"/>
                    <a:pt x="82" y="23"/>
                    <a:pt x="84" y="22"/>
                  </a:cubicBezTo>
                  <a:lnTo>
                    <a:pt x="125" y="23"/>
                  </a:lnTo>
                  <a:cubicBezTo>
                    <a:pt x="86" y="22"/>
                    <a:pt x="130" y="20"/>
                    <a:pt x="151" y="20"/>
                  </a:cubicBezTo>
                  <a:cubicBezTo>
                    <a:pt x="165" y="20"/>
                    <a:pt x="195" y="19"/>
                    <a:pt x="191" y="20"/>
                  </a:cubicBezTo>
                  <a:lnTo>
                    <a:pt x="168" y="21"/>
                  </a:lnTo>
                  <a:cubicBezTo>
                    <a:pt x="198" y="22"/>
                    <a:pt x="233" y="19"/>
                    <a:pt x="264" y="20"/>
                  </a:cubicBezTo>
                  <a:cubicBezTo>
                    <a:pt x="265" y="21"/>
                    <a:pt x="254" y="21"/>
                    <a:pt x="252" y="22"/>
                  </a:cubicBezTo>
                  <a:cubicBezTo>
                    <a:pt x="286" y="20"/>
                    <a:pt x="320" y="20"/>
                    <a:pt x="371" y="18"/>
                  </a:cubicBezTo>
                  <a:lnTo>
                    <a:pt x="341" y="21"/>
                  </a:lnTo>
                  <a:cubicBezTo>
                    <a:pt x="382" y="18"/>
                    <a:pt x="475" y="19"/>
                    <a:pt x="539" y="20"/>
                  </a:cubicBezTo>
                  <a:cubicBezTo>
                    <a:pt x="532" y="20"/>
                    <a:pt x="519" y="19"/>
                    <a:pt x="527" y="19"/>
                  </a:cubicBezTo>
                  <a:cubicBezTo>
                    <a:pt x="564" y="18"/>
                    <a:pt x="593" y="20"/>
                    <a:pt x="575" y="21"/>
                  </a:cubicBezTo>
                  <a:cubicBezTo>
                    <a:pt x="612" y="19"/>
                    <a:pt x="716" y="23"/>
                    <a:pt x="766" y="20"/>
                  </a:cubicBezTo>
                  <a:lnTo>
                    <a:pt x="996" y="5"/>
                  </a:lnTo>
                  <a:cubicBezTo>
                    <a:pt x="988" y="5"/>
                    <a:pt x="978" y="6"/>
                    <a:pt x="969" y="6"/>
                  </a:cubicBezTo>
                  <a:cubicBezTo>
                    <a:pt x="948" y="3"/>
                    <a:pt x="937" y="4"/>
                    <a:pt x="973" y="1"/>
                  </a:cubicBezTo>
                  <a:cubicBezTo>
                    <a:pt x="937" y="3"/>
                    <a:pt x="951" y="5"/>
                    <a:pt x="897" y="5"/>
                  </a:cubicBezTo>
                  <a:cubicBezTo>
                    <a:pt x="918" y="3"/>
                    <a:pt x="924" y="0"/>
                    <a:pt x="872" y="0"/>
                  </a:cubicBezTo>
                  <a:cubicBezTo>
                    <a:pt x="742" y="3"/>
                    <a:pt x="656" y="10"/>
                    <a:pt x="535" y="14"/>
                  </a:cubicBezTo>
                  <a:cubicBezTo>
                    <a:pt x="530" y="12"/>
                    <a:pt x="435" y="13"/>
                    <a:pt x="389" y="13"/>
                  </a:cubicBezTo>
                  <a:cubicBezTo>
                    <a:pt x="406" y="11"/>
                    <a:pt x="441" y="10"/>
                    <a:pt x="476" y="9"/>
                  </a:cubicBezTo>
                  <a:lnTo>
                    <a:pt x="387" y="9"/>
                  </a:lnTo>
                  <a:lnTo>
                    <a:pt x="375" y="1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1" name="Forma libre 19"/>
            <p:cNvSpPr>
              <a:spLocks/>
            </p:cNvSpPr>
            <p:nvPr/>
          </p:nvSpPr>
          <p:spPr bwMode="invGray">
            <a:xfrm>
              <a:off x="1995487" y="2822575"/>
              <a:ext cx="20638" cy="0"/>
            </a:xfrm>
            <a:custGeom>
              <a:avLst/>
              <a:gdLst>
                <a:gd name="T0" fmla="*/ 10 w 10"/>
                <a:gd name="T1" fmla="*/ 10 w 10"/>
                <a:gd name="T2" fmla="*/ 0 w 10"/>
                <a:gd name="T3" fmla="*/ 10 w 10"/>
              </a:gdLst>
              <a:ahLst/>
              <a:cxnLst>
                <a:cxn ang="0">
                  <a:pos x="T0" y="0"/>
                </a:cxn>
                <a:cxn ang="0">
                  <a:pos x="T1" y="0"/>
                </a:cxn>
                <a:cxn ang="0">
                  <a:pos x="T2" y="0"/>
                </a:cxn>
                <a:cxn ang="0">
                  <a:pos x="T3" y="0"/>
                </a:cxn>
              </a:cxnLst>
              <a:rect l="0" t="0" r="r" b="b"/>
              <a:pathLst>
                <a:path w="10">
                  <a:moveTo>
                    <a:pt x="10" y="0"/>
                  </a:moveTo>
                  <a:lnTo>
                    <a:pt x="10" y="0"/>
                  </a:lnTo>
                  <a:lnTo>
                    <a:pt x="0" y="0"/>
                  </a:lnTo>
                  <a:cubicBezTo>
                    <a:pt x="1" y="0"/>
                    <a:pt x="4" y="0"/>
                    <a:pt x="1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2" name="Forma libre 20"/>
            <p:cNvSpPr>
              <a:spLocks/>
            </p:cNvSpPr>
            <p:nvPr/>
          </p:nvSpPr>
          <p:spPr bwMode="invGray">
            <a:xfrm>
              <a:off x="1630362" y="2830513"/>
              <a:ext cx="22225" cy="0"/>
            </a:xfrm>
            <a:custGeom>
              <a:avLst/>
              <a:gdLst>
                <a:gd name="T0" fmla="*/ 11 w 12"/>
                <a:gd name="T1" fmla="*/ 11 w 12"/>
                <a:gd name="T2" fmla="*/ 12 w 12"/>
                <a:gd name="T3" fmla="*/ 0 w 12"/>
                <a:gd name="T4" fmla="*/ 11 w 12"/>
              </a:gdLst>
              <a:ahLst/>
              <a:cxnLst>
                <a:cxn ang="0">
                  <a:pos x="T0" y="0"/>
                </a:cxn>
                <a:cxn ang="0">
                  <a:pos x="T1" y="0"/>
                </a:cxn>
                <a:cxn ang="0">
                  <a:pos x="T2" y="0"/>
                </a:cxn>
                <a:cxn ang="0">
                  <a:pos x="T3" y="0"/>
                </a:cxn>
                <a:cxn ang="0">
                  <a:pos x="T4" y="0"/>
                </a:cxn>
              </a:cxnLst>
              <a:rect l="0" t="0" r="r" b="b"/>
              <a:pathLst>
                <a:path w="12">
                  <a:moveTo>
                    <a:pt x="11" y="0"/>
                  </a:moveTo>
                  <a:lnTo>
                    <a:pt x="11" y="0"/>
                  </a:lnTo>
                  <a:cubicBezTo>
                    <a:pt x="12" y="0"/>
                    <a:pt x="11" y="0"/>
                    <a:pt x="12" y="0"/>
                  </a:cubicBez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3" name="Forma libre 21"/>
            <p:cNvSpPr>
              <a:spLocks/>
            </p:cNvSpPr>
            <p:nvPr/>
          </p:nvSpPr>
          <p:spPr bwMode="invGray">
            <a:xfrm>
              <a:off x="2651125" y="2798763"/>
              <a:ext cx="46038" cy="1587"/>
            </a:xfrm>
            <a:custGeom>
              <a:avLst/>
              <a:gdLst>
                <a:gd name="T0" fmla="*/ 3 w 24"/>
                <a:gd name="T1" fmla="*/ 1 h 1"/>
                <a:gd name="T2" fmla="*/ 3 w 24"/>
                <a:gd name="T3" fmla="*/ 1 h 1"/>
                <a:gd name="T4" fmla="*/ 24 w 24"/>
                <a:gd name="T5" fmla="*/ 0 h 1"/>
                <a:gd name="T6" fmla="*/ 8 w 24"/>
                <a:gd name="T7" fmla="*/ 1 h 1"/>
                <a:gd name="T8" fmla="*/ 3 w 24"/>
                <a:gd name="T9" fmla="*/ 1 h 1"/>
              </a:gdLst>
              <a:ahLst/>
              <a:cxnLst>
                <a:cxn ang="0">
                  <a:pos x="T0" y="T1"/>
                </a:cxn>
                <a:cxn ang="0">
                  <a:pos x="T2" y="T3"/>
                </a:cxn>
                <a:cxn ang="0">
                  <a:pos x="T4" y="T5"/>
                </a:cxn>
                <a:cxn ang="0">
                  <a:pos x="T6" y="T7"/>
                </a:cxn>
                <a:cxn ang="0">
                  <a:pos x="T8" y="T9"/>
                </a:cxn>
              </a:cxnLst>
              <a:rect l="0" t="0" r="r" b="b"/>
              <a:pathLst>
                <a:path w="24" h="1">
                  <a:moveTo>
                    <a:pt x="3" y="1"/>
                  </a:moveTo>
                  <a:lnTo>
                    <a:pt x="3" y="1"/>
                  </a:lnTo>
                  <a:lnTo>
                    <a:pt x="24" y="0"/>
                  </a:lnTo>
                  <a:lnTo>
                    <a:pt x="8" y="1"/>
                  </a:lnTo>
                  <a:cubicBezTo>
                    <a:pt x="2" y="1"/>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4" name="Forma libre 22"/>
            <p:cNvSpPr>
              <a:spLocks/>
            </p:cNvSpPr>
            <p:nvPr/>
          </p:nvSpPr>
          <p:spPr bwMode="invGray">
            <a:xfrm>
              <a:off x="2698750" y="2809875"/>
              <a:ext cx="19050" cy="1587"/>
            </a:xfrm>
            <a:custGeom>
              <a:avLst/>
              <a:gdLst>
                <a:gd name="T0" fmla="*/ 4 w 10"/>
                <a:gd name="T1" fmla="*/ 0 h 1"/>
                <a:gd name="T2" fmla="*/ 4 w 10"/>
                <a:gd name="T3" fmla="*/ 0 h 1"/>
                <a:gd name="T4" fmla="*/ 0 w 10"/>
                <a:gd name="T5" fmla="*/ 1 h 1"/>
                <a:gd name="T6" fmla="*/ 9 w 10"/>
                <a:gd name="T7" fmla="*/ 1 h 1"/>
                <a:gd name="T8" fmla="*/ 4 w 10"/>
                <a:gd name="T9" fmla="*/ 0 h 1"/>
              </a:gdLst>
              <a:ahLst/>
              <a:cxnLst>
                <a:cxn ang="0">
                  <a:pos x="T0" y="T1"/>
                </a:cxn>
                <a:cxn ang="0">
                  <a:pos x="T2" y="T3"/>
                </a:cxn>
                <a:cxn ang="0">
                  <a:pos x="T4" y="T5"/>
                </a:cxn>
                <a:cxn ang="0">
                  <a:pos x="T6" y="T7"/>
                </a:cxn>
                <a:cxn ang="0">
                  <a:pos x="T8" y="T9"/>
                </a:cxn>
              </a:cxnLst>
              <a:rect l="0" t="0" r="r" b="b"/>
              <a:pathLst>
                <a:path w="10" h="1">
                  <a:moveTo>
                    <a:pt x="4" y="0"/>
                  </a:moveTo>
                  <a:lnTo>
                    <a:pt x="4" y="0"/>
                  </a:lnTo>
                  <a:lnTo>
                    <a:pt x="0" y="1"/>
                  </a:lnTo>
                  <a:lnTo>
                    <a:pt x="9" y="1"/>
                  </a:lnTo>
                  <a:cubicBezTo>
                    <a:pt x="10" y="0"/>
                    <a:pt x="9" y="0"/>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5" name="Forma libre 23"/>
            <p:cNvSpPr>
              <a:spLocks/>
            </p:cNvSpPr>
            <p:nvPr/>
          </p:nvSpPr>
          <p:spPr bwMode="invGray">
            <a:xfrm>
              <a:off x="469900" y="2800350"/>
              <a:ext cx="23813" cy="3175"/>
            </a:xfrm>
            <a:custGeom>
              <a:avLst/>
              <a:gdLst>
                <a:gd name="T0" fmla="*/ 13 w 13"/>
                <a:gd name="T1" fmla="*/ 0 h 1"/>
                <a:gd name="T2" fmla="*/ 13 w 13"/>
                <a:gd name="T3" fmla="*/ 0 h 1"/>
                <a:gd name="T4" fmla="*/ 0 w 13"/>
                <a:gd name="T5" fmla="*/ 1 h 1"/>
                <a:gd name="T6" fmla="*/ 13 w 13"/>
                <a:gd name="T7" fmla="*/ 0 h 1"/>
              </a:gdLst>
              <a:ahLst/>
              <a:cxnLst>
                <a:cxn ang="0">
                  <a:pos x="T0" y="T1"/>
                </a:cxn>
                <a:cxn ang="0">
                  <a:pos x="T2" y="T3"/>
                </a:cxn>
                <a:cxn ang="0">
                  <a:pos x="T4" y="T5"/>
                </a:cxn>
                <a:cxn ang="0">
                  <a:pos x="T6" y="T7"/>
                </a:cxn>
              </a:cxnLst>
              <a:rect l="0" t="0" r="r" b="b"/>
              <a:pathLst>
                <a:path w="13" h="1">
                  <a:moveTo>
                    <a:pt x="13" y="0"/>
                  </a:moveTo>
                  <a:lnTo>
                    <a:pt x="13" y="0"/>
                  </a:lnTo>
                  <a:lnTo>
                    <a:pt x="0" y="1"/>
                  </a:lnTo>
                  <a:cubicBezTo>
                    <a:pt x="8" y="1"/>
                    <a:pt x="11" y="1"/>
                    <a:pt x="1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6" name="Forma libre 24"/>
            <p:cNvSpPr>
              <a:spLocks/>
            </p:cNvSpPr>
            <p:nvPr/>
          </p:nvSpPr>
          <p:spPr bwMode="invGray">
            <a:xfrm>
              <a:off x="998537" y="2811463"/>
              <a:ext cx="1076325" cy="20637"/>
            </a:xfrm>
            <a:custGeom>
              <a:avLst/>
              <a:gdLst>
                <a:gd name="T0" fmla="*/ 85 w 561"/>
                <a:gd name="T1" fmla="*/ 9 h 9"/>
                <a:gd name="T2" fmla="*/ 85 w 561"/>
                <a:gd name="T3" fmla="*/ 9 h 9"/>
                <a:gd name="T4" fmla="*/ 154 w 561"/>
                <a:gd name="T5" fmla="*/ 6 h 9"/>
                <a:gd name="T6" fmla="*/ 135 w 561"/>
                <a:gd name="T7" fmla="*/ 6 h 9"/>
                <a:gd name="T8" fmla="*/ 314 w 561"/>
                <a:gd name="T9" fmla="*/ 5 h 9"/>
                <a:gd name="T10" fmla="*/ 341 w 561"/>
                <a:gd name="T11" fmla="*/ 8 h 9"/>
                <a:gd name="T12" fmla="*/ 433 w 561"/>
                <a:gd name="T13" fmla="*/ 5 h 9"/>
                <a:gd name="T14" fmla="*/ 520 w 561"/>
                <a:gd name="T15" fmla="*/ 5 h 9"/>
                <a:gd name="T16" fmla="*/ 490 w 561"/>
                <a:gd name="T17" fmla="*/ 3 h 9"/>
                <a:gd name="T18" fmla="*/ 498 w 561"/>
                <a:gd name="T19" fmla="*/ 2 h 9"/>
                <a:gd name="T20" fmla="*/ 395 w 561"/>
                <a:gd name="T21" fmla="*/ 3 h 9"/>
                <a:gd name="T22" fmla="*/ 411 w 561"/>
                <a:gd name="T23" fmla="*/ 1 h 9"/>
                <a:gd name="T24" fmla="*/ 261 w 561"/>
                <a:gd name="T25" fmla="*/ 4 h 9"/>
                <a:gd name="T26" fmla="*/ 210 w 561"/>
                <a:gd name="T27" fmla="*/ 3 h 9"/>
                <a:gd name="T28" fmla="*/ 1 w 561"/>
                <a:gd name="T29" fmla="*/ 7 h 9"/>
                <a:gd name="T30" fmla="*/ 85 w 561"/>
                <a:gd name="T31" fmla="*/ 6 h 9"/>
                <a:gd name="T32" fmla="*/ 85 w 561"/>
                <a:gd name="T3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1" h="9">
                  <a:moveTo>
                    <a:pt x="85" y="9"/>
                  </a:moveTo>
                  <a:lnTo>
                    <a:pt x="85" y="9"/>
                  </a:lnTo>
                  <a:cubicBezTo>
                    <a:pt x="130" y="9"/>
                    <a:pt x="90" y="6"/>
                    <a:pt x="154" y="6"/>
                  </a:cubicBezTo>
                  <a:lnTo>
                    <a:pt x="135" y="6"/>
                  </a:lnTo>
                  <a:cubicBezTo>
                    <a:pt x="180" y="5"/>
                    <a:pt x="260" y="5"/>
                    <a:pt x="314" y="5"/>
                  </a:cubicBezTo>
                  <a:cubicBezTo>
                    <a:pt x="308" y="6"/>
                    <a:pt x="347" y="6"/>
                    <a:pt x="341" y="8"/>
                  </a:cubicBezTo>
                  <a:cubicBezTo>
                    <a:pt x="377" y="8"/>
                    <a:pt x="414" y="7"/>
                    <a:pt x="433" y="5"/>
                  </a:cubicBezTo>
                  <a:cubicBezTo>
                    <a:pt x="456" y="6"/>
                    <a:pt x="491" y="4"/>
                    <a:pt x="520" y="5"/>
                  </a:cubicBezTo>
                  <a:cubicBezTo>
                    <a:pt x="507" y="4"/>
                    <a:pt x="561" y="1"/>
                    <a:pt x="490" y="3"/>
                  </a:cubicBezTo>
                  <a:cubicBezTo>
                    <a:pt x="496" y="3"/>
                    <a:pt x="492" y="2"/>
                    <a:pt x="498" y="2"/>
                  </a:cubicBezTo>
                  <a:cubicBezTo>
                    <a:pt x="452" y="1"/>
                    <a:pt x="434" y="3"/>
                    <a:pt x="395" y="3"/>
                  </a:cubicBezTo>
                  <a:cubicBezTo>
                    <a:pt x="372" y="2"/>
                    <a:pt x="433" y="2"/>
                    <a:pt x="411" y="1"/>
                  </a:cubicBezTo>
                  <a:cubicBezTo>
                    <a:pt x="362" y="2"/>
                    <a:pt x="258" y="0"/>
                    <a:pt x="261" y="4"/>
                  </a:cubicBezTo>
                  <a:cubicBezTo>
                    <a:pt x="225" y="5"/>
                    <a:pt x="220" y="4"/>
                    <a:pt x="210" y="3"/>
                  </a:cubicBezTo>
                  <a:cubicBezTo>
                    <a:pt x="153" y="7"/>
                    <a:pt x="0" y="1"/>
                    <a:pt x="1" y="7"/>
                  </a:cubicBezTo>
                  <a:cubicBezTo>
                    <a:pt x="21" y="7"/>
                    <a:pt x="55" y="7"/>
                    <a:pt x="85" y="6"/>
                  </a:cubicBezTo>
                  <a:lnTo>
                    <a:pt x="85" y="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7" name="Forma libre 25"/>
            <p:cNvSpPr>
              <a:spLocks/>
            </p:cNvSpPr>
            <p:nvPr/>
          </p:nvSpPr>
          <p:spPr bwMode="invGray">
            <a:xfrm>
              <a:off x="2495550" y="2803525"/>
              <a:ext cx="17463" cy="0"/>
            </a:xfrm>
            <a:custGeom>
              <a:avLst/>
              <a:gdLst>
                <a:gd name="T0" fmla="*/ 9 w 9"/>
                <a:gd name="T1" fmla="*/ 9 w 9"/>
                <a:gd name="T2" fmla="*/ 0 w 9"/>
                <a:gd name="T3" fmla="*/ 9 w 9"/>
              </a:gdLst>
              <a:ahLst/>
              <a:cxnLst>
                <a:cxn ang="0">
                  <a:pos x="T0" y="0"/>
                </a:cxn>
                <a:cxn ang="0">
                  <a:pos x="T1" y="0"/>
                </a:cxn>
                <a:cxn ang="0">
                  <a:pos x="T2" y="0"/>
                </a:cxn>
                <a:cxn ang="0">
                  <a:pos x="T3" y="0"/>
                </a:cxn>
              </a:cxnLst>
              <a:rect l="0" t="0" r="r" b="b"/>
              <a:pathLst>
                <a:path w="9">
                  <a:moveTo>
                    <a:pt x="9" y="0"/>
                  </a:moveTo>
                  <a:lnTo>
                    <a:pt x="9" y="0"/>
                  </a:lnTo>
                  <a:lnTo>
                    <a:pt x="0" y="0"/>
                  </a:lnTo>
                  <a:lnTo>
                    <a:pt x="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8" name="Forma libre 26"/>
            <p:cNvSpPr>
              <a:spLocks noEditPoints="1"/>
            </p:cNvSpPr>
            <p:nvPr/>
          </p:nvSpPr>
          <p:spPr bwMode="invGray">
            <a:xfrm>
              <a:off x="2538412" y="2816225"/>
              <a:ext cx="1057275" cy="31750"/>
            </a:xfrm>
            <a:custGeom>
              <a:avLst/>
              <a:gdLst>
                <a:gd name="T0" fmla="*/ 495 w 551"/>
                <a:gd name="T1" fmla="*/ 10 h 14"/>
                <a:gd name="T2" fmla="*/ 495 w 551"/>
                <a:gd name="T3" fmla="*/ 10 h 14"/>
                <a:gd name="T4" fmla="*/ 461 w 551"/>
                <a:gd name="T5" fmla="*/ 9 h 14"/>
                <a:gd name="T6" fmla="*/ 495 w 551"/>
                <a:gd name="T7" fmla="*/ 10 h 14"/>
                <a:gd name="T8" fmla="*/ 551 w 551"/>
                <a:gd name="T9" fmla="*/ 9 h 14"/>
                <a:gd name="T10" fmla="*/ 551 w 551"/>
                <a:gd name="T11" fmla="*/ 9 h 14"/>
                <a:gd name="T12" fmla="*/ 532 w 551"/>
                <a:gd name="T13" fmla="*/ 13 h 14"/>
                <a:gd name="T14" fmla="*/ 294 w 551"/>
                <a:gd name="T15" fmla="*/ 13 h 14"/>
                <a:gd name="T16" fmla="*/ 304 w 551"/>
                <a:gd name="T17" fmla="*/ 12 h 14"/>
                <a:gd name="T18" fmla="*/ 93 w 551"/>
                <a:gd name="T19" fmla="*/ 14 h 14"/>
                <a:gd name="T20" fmla="*/ 38 w 551"/>
                <a:gd name="T21" fmla="*/ 12 h 14"/>
                <a:gd name="T22" fmla="*/ 4 w 551"/>
                <a:gd name="T23" fmla="*/ 12 h 14"/>
                <a:gd name="T24" fmla="*/ 31 w 551"/>
                <a:gd name="T25" fmla="*/ 11 h 14"/>
                <a:gd name="T26" fmla="*/ 16 w 551"/>
                <a:gd name="T27" fmla="*/ 11 h 14"/>
                <a:gd name="T28" fmla="*/ 73 w 551"/>
                <a:gd name="T29" fmla="*/ 6 h 14"/>
                <a:gd name="T30" fmla="*/ 39 w 551"/>
                <a:gd name="T31" fmla="*/ 10 h 14"/>
                <a:gd name="T32" fmla="*/ 62 w 551"/>
                <a:gd name="T33" fmla="*/ 8 h 14"/>
                <a:gd name="T34" fmla="*/ 90 w 551"/>
                <a:gd name="T35" fmla="*/ 10 h 14"/>
                <a:gd name="T36" fmla="*/ 157 w 551"/>
                <a:gd name="T37" fmla="*/ 9 h 14"/>
                <a:gd name="T38" fmla="*/ 193 w 551"/>
                <a:gd name="T39" fmla="*/ 11 h 14"/>
                <a:gd name="T40" fmla="*/ 215 w 551"/>
                <a:gd name="T41" fmla="*/ 8 h 14"/>
                <a:gd name="T42" fmla="*/ 280 w 551"/>
                <a:gd name="T43" fmla="*/ 8 h 14"/>
                <a:gd name="T44" fmla="*/ 373 w 551"/>
                <a:gd name="T45" fmla="*/ 0 h 14"/>
                <a:gd name="T46" fmla="*/ 452 w 551"/>
                <a:gd name="T47" fmla="*/ 6 h 14"/>
                <a:gd name="T48" fmla="*/ 329 w 551"/>
                <a:gd name="T49" fmla="*/ 7 h 14"/>
                <a:gd name="T50" fmla="*/ 282 w 551"/>
                <a:gd name="T51" fmla="*/ 11 h 14"/>
                <a:gd name="T52" fmla="*/ 389 w 551"/>
                <a:gd name="T53" fmla="*/ 9 h 14"/>
                <a:gd name="T54" fmla="*/ 377 w 551"/>
                <a:gd name="T55" fmla="*/ 10 h 14"/>
                <a:gd name="T56" fmla="*/ 494 w 551"/>
                <a:gd name="T57" fmla="*/ 8 h 14"/>
                <a:gd name="T58" fmla="*/ 510 w 551"/>
                <a:gd name="T59" fmla="*/ 9 h 14"/>
                <a:gd name="T60" fmla="*/ 551 w 551"/>
                <a:gd name="T6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1" h="14">
                  <a:moveTo>
                    <a:pt x="495" y="10"/>
                  </a:moveTo>
                  <a:lnTo>
                    <a:pt x="495" y="10"/>
                  </a:lnTo>
                  <a:lnTo>
                    <a:pt x="461" y="9"/>
                  </a:lnTo>
                  <a:cubicBezTo>
                    <a:pt x="469" y="10"/>
                    <a:pt x="482" y="10"/>
                    <a:pt x="495" y="10"/>
                  </a:cubicBezTo>
                  <a:close/>
                  <a:moveTo>
                    <a:pt x="551" y="9"/>
                  </a:moveTo>
                  <a:lnTo>
                    <a:pt x="551" y="9"/>
                  </a:lnTo>
                  <a:lnTo>
                    <a:pt x="532" y="13"/>
                  </a:lnTo>
                  <a:cubicBezTo>
                    <a:pt x="425" y="14"/>
                    <a:pt x="387" y="13"/>
                    <a:pt x="294" y="13"/>
                  </a:cubicBezTo>
                  <a:cubicBezTo>
                    <a:pt x="287" y="12"/>
                    <a:pt x="298" y="12"/>
                    <a:pt x="304" y="12"/>
                  </a:cubicBezTo>
                  <a:cubicBezTo>
                    <a:pt x="238" y="13"/>
                    <a:pt x="140" y="12"/>
                    <a:pt x="93" y="14"/>
                  </a:cubicBezTo>
                  <a:cubicBezTo>
                    <a:pt x="72" y="14"/>
                    <a:pt x="17" y="13"/>
                    <a:pt x="38" y="12"/>
                  </a:cubicBezTo>
                  <a:cubicBezTo>
                    <a:pt x="28" y="12"/>
                    <a:pt x="16" y="12"/>
                    <a:pt x="4" y="12"/>
                  </a:cubicBezTo>
                  <a:cubicBezTo>
                    <a:pt x="1" y="11"/>
                    <a:pt x="30" y="12"/>
                    <a:pt x="31" y="11"/>
                  </a:cubicBezTo>
                  <a:cubicBezTo>
                    <a:pt x="22" y="11"/>
                    <a:pt x="18" y="10"/>
                    <a:pt x="16" y="11"/>
                  </a:cubicBezTo>
                  <a:cubicBezTo>
                    <a:pt x="32" y="10"/>
                    <a:pt x="0" y="6"/>
                    <a:pt x="73" y="6"/>
                  </a:cubicBezTo>
                  <a:cubicBezTo>
                    <a:pt x="101" y="9"/>
                    <a:pt x="22" y="7"/>
                    <a:pt x="39" y="10"/>
                  </a:cubicBezTo>
                  <a:cubicBezTo>
                    <a:pt x="63" y="10"/>
                    <a:pt x="60" y="9"/>
                    <a:pt x="62" y="8"/>
                  </a:cubicBezTo>
                  <a:cubicBezTo>
                    <a:pt x="93" y="8"/>
                    <a:pt x="92" y="9"/>
                    <a:pt x="90" y="10"/>
                  </a:cubicBezTo>
                  <a:cubicBezTo>
                    <a:pt x="102" y="9"/>
                    <a:pt x="141" y="10"/>
                    <a:pt x="157" y="9"/>
                  </a:cubicBezTo>
                  <a:cubicBezTo>
                    <a:pt x="216" y="8"/>
                    <a:pt x="154" y="11"/>
                    <a:pt x="193" y="11"/>
                  </a:cubicBezTo>
                  <a:lnTo>
                    <a:pt x="215" y="8"/>
                  </a:lnTo>
                  <a:lnTo>
                    <a:pt x="280" y="8"/>
                  </a:lnTo>
                  <a:cubicBezTo>
                    <a:pt x="373" y="7"/>
                    <a:pt x="266" y="2"/>
                    <a:pt x="373" y="0"/>
                  </a:cubicBezTo>
                  <a:cubicBezTo>
                    <a:pt x="359" y="2"/>
                    <a:pt x="402" y="5"/>
                    <a:pt x="452" y="6"/>
                  </a:cubicBezTo>
                  <a:cubicBezTo>
                    <a:pt x="422" y="6"/>
                    <a:pt x="367" y="8"/>
                    <a:pt x="329" y="7"/>
                  </a:cubicBezTo>
                  <a:cubicBezTo>
                    <a:pt x="383" y="10"/>
                    <a:pt x="254" y="8"/>
                    <a:pt x="282" y="11"/>
                  </a:cubicBezTo>
                  <a:cubicBezTo>
                    <a:pt x="309" y="9"/>
                    <a:pt x="354" y="9"/>
                    <a:pt x="389" y="9"/>
                  </a:cubicBezTo>
                  <a:lnTo>
                    <a:pt x="377" y="10"/>
                  </a:lnTo>
                  <a:cubicBezTo>
                    <a:pt x="414" y="10"/>
                    <a:pt x="442" y="7"/>
                    <a:pt x="494" y="8"/>
                  </a:cubicBezTo>
                  <a:cubicBezTo>
                    <a:pt x="519" y="8"/>
                    <a:pt x="514" y="9"/>
                    <a:pt x="510" y="9"/>
                  </a:cubicBezTo>
                  <a:cubicBezTo>
                    <a:pt x="531" y="9"/>
                    <a:pt x="551" y="8"/>
                    <a:pt x="551"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9" name="Forma libre 27"/>
            <p:cNvSpPr>
              <a:spLocks/>
            </p:cNvSpPr>
            <p:nvPr/>
          </p:nvSpPr>
          <p:spPr bwMode="invGray">
            <a:xfrm>
              <a:off x="11777663" y="2757488"/>
              <a:ext cx="19050" cy="3175"/>
            </a:xfrm>
            <a:custGeom>
              <a:avLst/>
              <a:gdLst>
                <a:gd name="T0" fmla="*/ 0 w 10"/>
                <a:gd name="T1" fmla="*/ 0 h 1"/>
                <a:gd name="T2" fmla="*/ 0 w 10"/>
                <a:gd name="T3" fmla="*/ 0 h 1"/>
                <a:gd name="T4" fmla="*/ 10 w 10"/>
                <a:gd name="T5" fmla="*/ 1 h 1"/>
                <a:gd name="T6" fmla="*/ 0 w 10"/>
                <a:gd name="T7" fmla="*/ 0 h 1"/>
              </a:gdLst>
              <a:ahLst/>
              <a:cxnLst>
                <a:cxn ang="0">
                  <a:pos x="T0" y="T1"/>
                </a:cxn>
                <a:cxn ang="0">
                  <a:pos x="T2" y="T3"/>
                </a:cxn>
                <a:cxn ang="0">
                  <a:pos x="T4" y="T5"/>
                </a:cxn>
                <a:cxn ang="0">
                  <a:pos x="T6" y="T7"/>
                </a:cxn>
              </a:cxnLst>
              <a:rect l="0" t="0" r="r" b="b"/>
              <a:pathLst>
                <a:path w="10" h="1">
                  <a:moveTo>
                    <a:pt x="0" y="0"/>
                  </a:moveTo>
                  <a:lnTo>
                    <a:pt x="0" y="0"/>
                  </a:lnTo>
                  <a:lnTo>
                    <a:pt x="10" y="1"/>
                  </a:lnTo>
                  <a:cubicBezTo>
                    <a:pt x="8" y="1"/>
                    <a:pt x="4"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0" name="Forma libre 28"/>
            <p:cNvSpPr>
              <a:spLocks/>
            </p:cNvSpPr>
            <p:nvPr/>
          </p:nvSpPr>
          <p:spPr bwMode="invGray">
            <a:xfrm>
              <a:off x="5983288" y="2741613"/>
              <a:ext cx="38100" cy="0"/>
            </a:xfrm>
            <a:custGeom>
              <a:avLst/>
              <a:gdLst>
                <a:gd name="T0" fmla="*/ 0 w 20"/>
                <a:gd name="T1" fmla="*/ 0 w 20"/>
                <a:gd name="T2" fmla="*/ 20 w 20"/>
                <a:gd name="T3" fmla="*/ 0 w 20"/>
              </a:gdLst>
              <a:ahLst/>
              <a:cxnLst>
                <a:cxn ang="0">
                  <a:pos x="T0" y="0"/>
                </a:cxn>
                <a:cxn ang="0">
                  <a:pos x="T1" y="0"/>
                </a:cxn>
                <a:cxn ang="0">
                  <a:pos x="T2" y="0"/>
                </a:cxn>
                <a:cxn ang="0">
                  <a:pos x="T3" y="0"/>
                </a:cxn>
              </a:cxnLst>
              <a:rect l="0" t="0" r="r" b="b"/>
              <a:pathLst>
                <a:path w="20">
                  <a:moveTo>
                    <a:pt x="0" y="0"/>
                  </a:moveTo>
                  <a:lnTo>
                    <a:pt x="0" y="0"/>
                  </a:lnTo>
                  <a:lnTo>
                    <a:pt x="20"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1" name="Forma libre 29"/>
            <p:cNvSpPr>
              <a:spLocks/>
            </p:cNvSpPr>
            <p:nvPr/>
          </p:nvSpPr>
          <p:spPr bwMode="invGray">
            <a:xfrm>
              <a:off x="6832600" y="2713038"/>
              <a:ext cx="53975" cy="1587"/>
            </a:xfrm>
            <a:custGeom>
              <a:avLst/>
              <a:gdLst>
                <a:gd name="T0" fmla="*/ 0 w 28"/>
                <a:gd name="T1" fmla="*/ 1 h 1"/>
                <a:gd name="T2" fmla="*/ 0 w 28"/>
                <a:gd name="T3" fmla="*/ 1 h 1"/>
                <a:gd name="T4" fmla="*/ 28 w 28"/>
                <a:gd name="T5" fmla="*/ 0 h 1"/>
                <a:gd name="T6" fmla="*/ 0 w 28"/>
                <a:gd name="T7" fmla="*/ 1 h 1"/>
              </a:gdLst>
              <a:ahLst/>
              <a:cxnLst>
                <a:cxn ang="0">
                  <a:pos x="T0" y="T1"/>
                </a:cxn>
                <a:cxn ang="0">
                  <a:pos x="T2" y="T3"/>
                </a:cxn>
                <a:cxn ang="0">
                  <a:pos x="T4" y="T5"/>
                </a:cxn>
                <a:cxn ang="0">
                  <a:pos x="T6" y="T7"/>
                </a:cxn>
              </a:cxnLst>
              <a:rect l="0" t="0" r="r" b="b"/>
              <a:pathLst>
                <a:path w="28" h="1">
                  <a:moveTo>
                    <a:pt x="0" y="1"/>
                  </a:moveTo>
                  <a:lnTo>
                    <a:pt x="0" y="1"/>
                  </a:lnTo>
                  <a:lnTo>
                    <a:pt x="28" y="0"/>
                  </a:lnTo>
                  <a:cubicBezTo>
                    <a:pt x="17" y="0"/>
                    <a:pt x="8"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2" name="Forma libre 30"/>
            <p:cNvSpPr>
              <a:spLocks/>
            </p:cNvSpPr>
            <p:nvPr/>
          </p:nvSpPr>
          <p:spPr bwMode="invGray">
            <a:xfrm>
              <a:off x="11317288" y="2755900"/>
              <a:ext cx="9525" cy="0"/>
            </a:xfrm>
            <a:custGeom>
              <a:avLst/>
              <a:gdLst>
                <a:gd name="T0" fmla="*/ 5 w 5"/>
                <a:gd name="T1" fmla="*/ 5 w 5"/>
                <a:gd name="T2" fmla="*/ 4 w 5"/>
                <a:gd name="T3" fmla="*/ 0 w 5"/>
                <a:gd name="T4" fmla="*/ 5 w 5"/>
              </a:gdLst>
              <a:ahLst/>
              <a:cxnLst>
                <a:cxn ang="0">
                  <a:pos x="T0" y="0"/>
                </a:cxn>
                <a:cxn ang="0">
                  <a:pos x="T1" y="0"/>
                </a:cxn>
                <a:cxn ang="0">
                  <a:pos x="T2" y="0"/>
                </a:cxn>
                <a:cxn ang="0">
                  <a:pos x="T3" y="0"/>
                </a:cxn>
                <a:cxn ang="0">
                  <a:pos x="T4" y="0"/>
                </a:cxn>
              </a:cxnLst>
              <a:rect l="0" t="0" r="r" b="b"/>
              <a:pathLst>
                <a:path w="5">
                  <a:moveTo>
                    <a:pt x="5" y="0"/>
                  </a:moveTo>
                  <a:lnTo>
                    <a:pt x="5" y="0"/>
                  </a:lnTo>
                  <a:lnTo>
                    <a:pt x="4" y="0"/>
                  </a:lnTo>
                  <a:lnTo>
                    <a:pt x="0"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3" name="Forma libre 31"/>
            <p:cNvSpPr>
              <a:spLocks/>
            </p:cNvSpPr>
            <p:nvPr/>
          </p:nvSpPr>
          <p:spPr bwMode="invGray">
            <a:xfrm>
              <a:off x="8534400" y="2735263"/>
              <a:ext cx="30163" cy="0"/>
            </a:xfrm>
            <a:custGeom>
              <a:avLst/>
              <a:gdLst>
                <a:gd name="T0" fmla="*/ 0 w 16"/>
                <a:gd name="T1" fmla="*/ 0 w 16"/>
                <a:gd name="T2" fmla="*/ 16 w 16"/>
                <a:gd name="T3" fmla="*/ 0 w 16"/>
              </a:gdLst>
              <a:ahLst/>
              <a:cxnLst>
                <a:cxn ang="0">
                  <a:pos x="T0" y="0"/>
                </a:cxn>
                <a:cxn ang="0">
                  <a:pos x="T1" y="0"/>
                </a:cxn>
                <a:cxn ang="0">
                  <a:pos x="T2" y="0"/>
                </a:cxn>
                <a:cxn ang="0">
                  <a:pos x="T3" y="0"/>
                </a:cxn>
              </a:cxnLst>
              <a:rect l="0" t="0" r="r" b="b"/>
              <a:pathLst>
                <a:path w="16">
                  <a:moveTo>
                    <a:pt x="0" y="0"/>
                  </a:moveTo>
                  <a:lnTo>
                    <a:pt x="0" y="0"/>
                  </a:lnTo>
                  <a:cubicBezTo>
                    <a:pt x="4" y="0"/>
                    <a:pt x="9" y="0"/>
                    <a:pt x="16" y="0"/>
                  </a:cubicBezTo>
                  <a:cubicBezTo>
                    <a:pt x="15" y="0"/>
                    <a:pt x="9"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4" name="Forma libre 32"/>
            <p:cNvSpPr>
              <a:spLocks/>
            </p:cNvSpPr>
            <p:nvPr/>
          </p:nvSpPr>
          <p:spPr bwMode="invGray">
            <a:xfrm>
              <a:off x="6821488" y="2714625"/>
              <a:ext cx="9525" cy="0"/>
            </a:xfrm>
            <a:custGeom>
              <a:avLst/>
              <a:gdLst>
                <a:gd name="T0" fmla="*/ 0 w 5"/>
                <a:gd name="T1" fmla="*/ 0 w 5"/>
                <a:gd name="T2" fmla="*/ 2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2"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5" name="Forma libre 33"/>
            <p:cNvSpPr>
              <a:spLocks/>
            </p:cNvSpPr>
            <p:nvPr/>
          </p:nvSpPr>
          <p:spPr bwMode="invGray">
            <a:xfrm>
              <a:off x="5583238" y="2719388"/>
              <a:ext cx="25400" cy="0"/>
            </a:xfrm>
            <a:custGeom>
              <a:avLst/>
              <a:gdLst>
                <a:gd name="T0" fmla="*/ 13 w 13"/>
                <a:gd name="T1" fmla="*/ 13 w 13"/>
                <a:gd name="T2" fmla="*/ 0 w 13"/>
                <a:gd name="T3" fmla="*/ 13 w 13"/>
              </a:gdLst>
              <a:ahLst/>
              <a:cxnLst>
                <a:cxn ang="0">
                  <a:pos x="T0" y="0"/>
                </a:cxn>
                <a:cxn ang="0">
                  <a:pos x="T1" y="0"/>
                </a:cxn>
                <a:cxn ang="0">
                  <a:pos x="T2" y="0"/>
                </a:cxn>
                <a:cxn ang="0">
                  <a:pos x="T3" y="0"/>
                </a:cxn>
              </a:cxnLst>
              <a:rect l="0" t="0" r="r" b="b"/>
              <a:pathLst>
                <a:path w="13">
                  <a:moveTo>
                    <a:pt x="13" y="0"/>
                  </a:moveTo>
                  <a:lnTo>
                    <a:pt x="13" y="0"/>
                  </a:lnTo>
                  <a:lnTo>
                    <a:pt x="0"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6" name="Forma libre 34"/>
            <p:cNvSpPr>
              <a:spLocks/>
            </p:cNvSpPr>
            <p:nvPr/>
          </p:nvSpPr>
          <p:spPr bwMode="invGray">
            <a:xfrm>
              <a:off x="5638800" y="2740025"/>
              <a:ext cx="23813" cy="1587"/>
            </a:xfrm>
            <a:custGeom>
              <a:avLst/>
              <a:gdLst>
                <a:gd name="T0" fmla="*/ 12 w 12"/>
                <a:gd name="T1" fmla="*/ 0 h 1"/>
                <a:gd name="T2" fmla="*/ 12 w 12"/>
                <a:gd name="T3" fmla="*/ 0 h 1"/>
                <a:gd name="T4" fmla="*/ 0 w 12"/>
                <a:gd name="T5" fmla="*/ 1 h 1"/>
                <a:gd name="T6" fmla="*/ 12 w 12"/>
                <a:gd name="T7" fmla="*/ 0 h 1"/>
              </a:gdLst>
              <a:ahLst/>
              <a:cxnLst>
                <a:cxn ang="0">
                  <a:pos x="T0" y="T1"/>
                </a:cxn>
                <a:cxn ang="0">
                  <a:pos x="T2" y="T3"/>
                </a:cxn>
                <a:cxn ang="0">
                  <a:pos x="T4" y="T5"/>
                </a:cxn>
                <a:cxn ang="0">
                  <a:pos x="T6" y="T7"/>
                </a:cxn>
              </a:cxnLst>
              <a:rect l="0" t="0" r="r" b="b"/>
              <a:pathLst>
                <a:path w="12" h="1">
                  <a:moveTo>
                    <a:pt x="12" y="0"/>
                  </a:moveTo>
                  <a:lnTo>
                    <a:pt x="12" y="0"/>
                  </a:lnTo>
                  <a:lnTo>
                    <a:pt x="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7" name="Forma libre 35"/>
            <p:cNvSpPr>
              <a:spLocks/>
            </p:cNvSpPr>
            <p:nvPr/>
          </p:nvSpPr>
          <p:spPr bwMode="invGray">
            <a:xfrm>
              <a:off x="4303712" y="2728913"/>
              <a:ext cx="50800"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cubicBezTo>
                    <a:pt x="13" y="0"/>
                    <a:pt x="20" y="0"/>
                    <a:pt x="2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8" name="Forma libre 36"/>
            <p:cNvSpPr>
              <a:spLocks/>
            </p:cNvSpPr>
            <p:nvPr/>
          </p:nvSpPr>
          <p:spPr bwMode="invGray">
            <a:xfrm>
              <a:off x="5519738" y="2735263"/>
              <a:ext cx="9525" cy="3175"/>
            </a:xfrm>
            <a:custGeom>
              <a:avLst/>
              <a:gdLst>
                <a:gd name="T0" fmla="*/ 4 w 5"/>
                <a:gd name="T1" fmla="*/ 0 h 1"/>
                <a:gd name="T2" fmla="*/ 4 w 5"/>
                <a:gd name="T3" fmla="*/ 0 h 1"/>
                <a:gd name="T4" fmla="*/ 0 w 5"/>
                <a:gd name="T5" fmla="*/ 1 h 1"/>
                <a:gd name="T6" fmla="*/ 4 w 5"/>
                <a:gd name="T7" fmla="*/ 0 h 1"/>
              </a:gdLst>
              <a:ahLst/>
              <a:cxnLst>
                <a:cxn ang="0">
                  <a:pos x="T0" y="T1"/>
                </a:cxn>
                <a:cxn ang="0">
                  <a:pos x="T2" y="T3"/>
                </a:cxn>
                <a:cxn ang="0">
                  <a:pos x="T4" y="T5"/>
                </a:cxn>
                <a:cxn ang="0">
                  <a:pos x="T6" y="T7"/>
                </a:cxn>
              </a:cxnLst>
              <a:rect l="0" t="0" r="r" b="b"/>
              <a:pathLst>
                <a:path w="5" h="1">
                  <a:moveTo>
                    <a:pt x="4" y="0"/>
                  </a:moveTo>
                  <a:lnTo>
                    <a:pt x="4" y="0"/>
                  </a:lnTo>
                  <a:lnTo>
                    <a:pt x="0" y="1"/>
                  </a:lnTo>
                  <a:cubicBezTo>
                    <a:pt x="3" y="1"/>
                    <a:pt x="5"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9" name="Forma libre 37"/>
            <p:cNvSpPr>
              <a:spLocks/>
            </p:cNvSpPr>
            <p:nvPr/>
          </p:nvSpPr>
          <p:spPr bwMode="invGray">
            <a:xfrm>
              <a:off x="12096750" y="2784475"/>
              <a:ext cx="6350" cy="0"/>
            </a:xfrm>
            <a:custGeom>
              <a:avLst/>
              <a:gdLst>
                <a:gd name="T0" fmla="*/ 3 w 3"/>
                <a:gd name="T1" fmla="*/ 3 w 3"/>
                <a:gd name="T2" fmla="*/ 1 w 3"/>
                <a:gd name="T3" fmla="*/ 0 w 3"/>
                <a:gd name="T4" fmla="*/ 3 w 3"/>
              </a:gdLst>
              <a:ahLst/>
              <a:cxnLst>
                <a:cxn ang="0">
                  <a:pos x="T0" y="0"/>
                </a:cxn>
                <a:cxn ang="0">
                  <a:pos x="T1" y="0"/>
                </a:cxn>
                <a:cxn ang="0">
                  <a:pos x="T2" y="0"/>
                </a:cxn>
                <a:cxn ang="0">
                  <a:pos x="T3" y="0"/>
                </a:cxn>
                <a:cxn ang="0">
                  <a:pos x="T4" y="0"/>
                </a:cxn>
              </a:cxnLst>
              <a:rect l="0" t="0" r="r" b="b"/>
              <a:pathLst>
                <a:path w="3">
                  <a:moveTo>
                    <a:pt x="3" y="0"/>
                  </a:moveTo>
                  <a:lnTo>
                    <a:pt x="3" y="0"/>
                  </a:lnTo>
                  <a:lnTo>
                    <a:pt x="1"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0" name="Forma libre 38"/>
            <p:cNvSpPr>
              <a:spLocks/>
            </p:cNvSpPr>
            <p:nvPr/>
          </p:nvSpPr>
          <p:spPr bwMode="invGray">
            <a:xfrm>
              <a:off x="12225338" y="2773363"/>
              <a:ext cx="46038"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cubicBezTo>
                    <a:pt x="15" y="0"/>
                    <a:pt x="6"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1" name="Forma libre 39"/>
            <p:cNvSpPr>
              <a:spLocks/>
            </p:cNvSpPr>
            <p:nvPr/>
          </p:nvSpPr>
          <p:spPr bwMode="invGray">
            <a:xfrm>
              <a:off x="9274175" y="2746375"/>
              <a:ext cx="55563" cy="4762"/>
            </a:xfrm>
            <a:custGeom>
              <a:avLst/>
              <a:gdLst>
                <a:gd name="T0" fmla="*/ 0 w 29"/>
                <a:gd name="T1" fmla="*/ 1 h 2"/>
                <a:gd name="T2" fmla="*/ 0 w 29"/>
                <a:gd name="T3" fmla="*/ 1 h 2"/>
                <a:gd name="T4" fmla="*/ 15 w 29"/>
                <a:gd name="T5" fmla="*/ 2 h 2"/>
                <a:gd name="T6" fmla="*/ 0 w 29"/>
                <a:gd name="T7" fmla="*/ 1 h 2"/>
              </a:gdLst>
              <a:ahLst/>
              <a:cxnLst>
                <a:cxn ang="0">
                  <a:pos x="T0" y="T1"/>
                </a:cxn>
                <a:cxn ang="0">
                  <a:pos x="T2" y="T3"/>
                </a:cxn>
                <a:cxn ang="0">
                  <a:pos x="T4" y="T5"/>
                </a:cxn>
                <a:cxn ang="0">
                  <a:pos x="T6" y="T7"/>
                </a:cxn>
              </a:cxnLst>
              <a:rect l="0" t="0" r="r" b="b"/>
              <a:pathLst>
                <a:path w="29" h="2">
                  <a:moveTo>
                    <a:pt x="0" y="1"/>
                  </a:moveTo>
                  <a:lnTo>
                    <a:pt x="0" y="1"/>
                  </a:lnTo>
                  <a:cubicBezTo>
                    <a:pt x="7" y="1"/>
                    <a:pt x="23" y="2"/>
                    <a:pt x="15" y="2"/>
                  </a:cubicBezTo>
                  <a:cubicBezTo>
                    <a:pt x="29" y="2"/>
                    <a:pt x="2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2" name="Forma libre 40"/>
            <p:cNvSpPr>
              <a:spLocks/>
            </p:cNvSpPr>
            <p:nvPr/>
          </p:nvSpPr>
          <p:spPr bwMode="invGray">
            <a:xfrm>
              <a:off x="11847513" y="2827338"/>
              <a:ext cx="34925" cy="3175"/>
            </a:xfrm>
            <a:custGeom>
              <a:avLst/>
              <a:gdLst>
                <a:gd name="T0" fmla="*/ 3 w 18"/>
                <a:gd name="T1" fmla="*/ 1 h 1"/>
                <a:gd name="T2" fmla="*/ 3 w 18"/>
                <a:gd name="T3" fmla="*/ 1 h 1"/>
                <a:gd name="T4" fmla="*/ 18 w 18"/>
                <a:gd name="T5" fmla="*/ 0 h 1"/>
                <a:gd name="T6" fmla="*/ 3 w 18"/>
                <a:gd name="T7" fmla="*/ 1 h 1"/>
              </a:gdLst>
              <a:ahLst/>
              <a:cxnLst>
                <a:cxn ang="0">
                  <a:pos x="T0" y="T1"/>
                </a:cxn>
                <a:cxn ang="0">
                  <a:pos x="T2" y="T3"/>
                </a:cxn>
                <a:cxn ang="0">
                  <a:pos x="T4" y="T5"/>
                </a:cxn>
                <a:cxn ang="0">
                  <a:pos x="T6" y="T7"/>
                </a:cxn>
              </a:cxnLst>
              <a:rect l="0" t="0" r="r" b="b"/>
              <a:pathLst>
                <a:path w="18" h="1">
                  <a:moveTo>
                    <a:pt x="3" y="1"/>
                  </a:moveTo>
                  <a:lnTo>
                    <a:pt x="3" y="1"/>
                  </a:lnTo>
                  <a:cubicBezTo>
                    <a:pt x="7" y="1"/>
                    <a:pt x="13" y="0"/>
                    <a:pt x="18" y="0"/>
                  </a:cubicBezTo>
                  <a:cubicBezTo>
                    <a:pt x="8"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3" name="Forma libre 41"/>
            <p:cNvSpPr>
              <a:spLocks/>
            </p:cNvSpPr>
            <p:nvPr/>
          </p:nvSpPr>
          <p:spPr bwMode="invGray">
            <a:xfrm>
              <a:off x="11882438" y="2825750"/>
              <a:ext cx="25400" cy="1587"/>
            </a:xfrm>
            <a:custGeom>
              <a:avLst/>
              <a:gdLst>
                <a:gd name="T0" fmla="*/ 0 w 14"/>
                <a:gd name="T1" fmla="*/ 1 h 1"/>
                <a:gd name="T2" fmla="*/ 0 w 14"/>
                <a:gd name="T3" fmla="*/ 1 h 1"/>
                <a:gd name="T4" fmla="*/ 14 w 14"/>
                <a:gd name="T5" fmla="*/ 0 h 1"/>
                <a:gd name="T6" fmla="*/ 0 w 14"/>
                <a:gd name="T7" fmla="*/ 1 h 1"/>
              </a:gdLst>
              <a:ahLst/>
              <a:cxnLst>
                <a:cxn ang="0">
                  <a:pos x="T0" y="T1"/>
                </a:cxn>
                <a:cxn ang="0">
                  <a:pos x="T2" y="T3"/>
                </a:cxn>
                <a:cxn ang="0">
                  <a:pos x="T4" y="T5"/>
                </a:cxn>
                <a:cxn ang="0">
                  <a:pos x="T6" y="T7"/>
                </a:cxn>
              </a:cxnLst>
              <a:rect l="0" t="0" r="r" b="b"/>
              <a:pathLst>
                <a:path w="14" h="1">
                  <a:moveTo>
                    <a:pt x="0" y="1"/>
                  </a:moveTo>
                  <a:lnTo>
                    <a:pt x="0" y="1"/>
                  </a:lnTo>
                  <a:lnTo>
                    <a:pt x="14"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4" name="Forma libre 42"/>
            <p:cNvSpPr>
              <a:spLocks/>
            </p:cNvSpPr>
            <p:nvPr/>
          </p:nvSpPr>
          <p:spPr bwMode="invGray">
            <a:xfrm>
              <a:off x="8915400" y="2809875"/>
              <a:ext cx="15875" cy="1587"/>
            </a:xfrm>
            <a:custGeom>
              <a:avLst/>
              <a:gdLst>
                <a:gd name="T0" fmla="*/ 8 w 8"/>
                <a:gd name="T1" fmla="*/ 1 h 1"/>
                <a:gd name="T2" fmla="*/ 8 w 8"/>
                <a:gd name="T3" fmla="*/ 1 h 1"/>
                <a:gd name="T4" fmla="*/ 0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cubicBezTo>
                    <a:pt x="6" y="0"/>
                    <a:pt x="3" y="0"/>
                    <a:pt x="0" y="0"/>
                  </a:cubicBezTo>
                  <a:cubicBezTo>
                    <a:pt x="1" y="0"/>
                    <a:pt x="4"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5" name="Forma libre 43"/>
            <p:cNvSpPr>
              <a:spLocks/>
            </p:cNvSpPr>
            <p:nvPr/>
          </p:nvSpPr>
          <p:spPr bwMode="invGray">
            <a:xfrm>
              <a:off x="12109450" y="2752725"/>
              <a:ext cx="454025" cy="23812"/>
            </a:xfrm>
            <a:custGeom>
              <a:avLst/>
              <a:gdLst>
                <a:gd name="T0" fmla="*/ 102 w 236"/>
                <a:gd name="T1" fmla="*/ 10 h 10"/>
                <a:gd name="T2" fmla="*/ 102 w 236"/>
                <a:gd name="T3" fmla="*/ 10 h 10"/>
                <a:gd name="T4" fmla="*/ 123 w 236"/>
                <a:gd name="T5" fmla="*/ 7 h 10"/>
                <a:gd name="T6" fmla="*/ 200 w 236"/>
                <a:gd name="T7" fmla="*/ 6 h 10"/>
                <a:gd name="T8" fmla="*/ 203 w 236"/>
                <a:gd name="T9" fmla="*/ 3 h 10"/>
                <a:gd name="T10" fmla="*/ 160 w 236"/>
                <a:gd name="T11" fmla="*/ 4 h 10"/>
                <a:gd name="T12" fmla="*/ 202 w 236"/>
                <a:gd name="T13" fmla="*/ 3 h 10"/>
                <a:gd name="T14" fmla="*/ 198 w 236"/>
                <a:gd name="T15" fmla="*/ 0 h 10"/>
                <a:gd name="T16" fmla="*/ 0 w 236"/>
                <a:gd name="T17" fmla="*/ 4 h 10"/>
                <a:gd name="T18" fmla="*/ 137 w 236"/>
                <a:gd name="T19" fmla="*/ 4 h 10"/>
                <a:gd name="T20" fmla="*/ 121 w 236"/>
                <a:gd name="T21" fmla="*/ 6 h 10"/>
                <a:gd name="T22" fmla="*/ 8 w 236"/>
                <a:gd name="T23" fmla="*/ 5 h 10"/>
                <a:gd name="T24" fmla="*/ 104 w 236"/>
                <a:gd name="T25" fmla="*/ 7 h 10"/>
                <a:gd name="T26" fmla="*/ 84 w 236"/>
                <a:gd name="T27" fmla="*/ 9 h 10"/>
                <a:gd name="T28" fmla="*/ 102 w 236"/>
                <a:gd name="T2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6" h="10">
                  <a:moveTo>
                    <a:pt x="102" y="10"/>
                  </a:moveTo>
                  <a:lnTo>
                    <a:pt x="102" y="10"/>
                  </a:lnTo>
                  <a:cubicBezTo>
                    <a:pt x="107" y="9"/>
                    <a:pt x="208" y="8"/>
                    <a:pt x="123" y="7"/>
                  </a:cubicBezTo>
                  <a:cubicBezTo>
                    <a:pt x="126" y="4"/>
                    <a:pt x="177" y="6"/>
                    <a:pt x="200" y="6"/>
                  </a:cubicBezTo>
                  <a:cubicBezTo>
                    <a:pt x="184" y="5"/>
                    <a:pt x="208" y="4"/>
                    <a:pt x="203" y="3"/>
                  </a:cubicBezTo>
                  <a:cubicBezTo>
                    <a:pt x="192" y="4"/>
                    <a:pt x="179" y="4"/>
                    <a:pt x="160" y="4"/>
                  </a:cubicBezTo>
                  <a:cubicBezTo>
                    <a:pt x="152" y="3"/>
                    <a:pt x="180" y="2"/>
                    <a:pt x="202" y="3"/>
                  </a:cubicBezTo>
                  <a:cubicBezTo>
                    <a:pt x="175" y="1"/>
                    <a:pt x="236" y="1"/>
                    <a:pt x="198" y="0"/>
                  </a:cubicBezTo>
                  <a:cubicBezTo>
                    <a:pt x="116" y="0"/>
                    <a:pt x="57" y="0"/>
                    <a:pt x="0" y="4"/>
                  </a:cubicBezTo>
                  <a:cubicBezTo>
                    <a:pt x="46" y="3"/>
                    <a:pt x="99" y="3"/>
                    <a:pt x="137" y="4"/>
                  </a:cubicBezTo>
                  <a:lnTo>
                    <a:pt x="121" y="6"/>
                  </a:lnTo>
                  <a:cubicBezTo>
                    <a:pt x="78" y="4"/>
                    <a:pt x="51" y="5"/>
                    <a:pt x="8" y="5"/>
                  </a:cubicBezTo>
                  <a:lnTo>
                    <a:pt x="104" y="7"/>
                  </a:lnTo>
                  <a:cubicBezTo>
                    <a:pt x="149" y="9"/>
                    <a:pt x="119" y="9"/>
                    <a:pt x="84" y="9"/>
                  </a:cubicBezTo>
                  <a:cubicBezTo>
                    <a:pt x="92" y="9"/>
                    <a:pt x="100" y="9"/>
                    <a:pt x="102" y="1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6" name="Forma libre 44"/>
            <p:cNvSpPr>
              <a:spLocks/>
            </p:cNvSpPr>
            <p:nvPr/>
          </p:nvSpPr>
          <p:spPr bwMode="invGray">
            <a:xfrm>
              <a:off x="12182475" y="2816225"/>
              <a:ext cx="9525" cy="0"/>
            </a:xfrm>
            <a:custGeom>
              <a:avLst/>
              <a:gdLst>
                <a:gd name="T0" fmla="*/ 0 w 5"/>
                <a:gd name="T1" fmla="*/ 0 w 5"/>
                <a:gd name="T2" fmla="*/ 1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1"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7" name="Forma libre 45"/>
            <p:cNvSpPr>
              <a:spLocks/>
            </p:cNvSpPr>
            <p:nvPr/>
          </p:nvSpPr>
          <p:spPr bwMode="invGray">
            <a:xfrm>
              <a:off x="4348162" y="2827338"/>
              <a:ext cx="17463" cy="3175"/>
            </a:xfrm>
            <a:custGeom>
              <a:avLst/>
              <a:gdLst>
                <a:gd name="T0" fmla="*/ 8 w 9"/>
                <a:gd name="T1" fmla="*/ 0 h 1"/>
                <a:gd name="T2" fmla="*/ 8 w 9"/>
                <a:gd name="T3" fmla="*/ 0 h 1"/>
                <a:gd name="T4" fmla="*/ 0 w 9"/>
                <a:gd name="T5" fmla="*/ 1 h 1"/>
                <a:gd name="T6" fmla="*/ 8 w 9"/>
                <a:gd name="T7" fmla="*/ 0 h 1"/>
              </a:gdLst>
              <a:ahLst/>
              <a:cxnLst>
                <a:cxn ang="0">
                  <a:pos x="T0" y="T1"/>
                </a:cxn>
                <a:cxn ang="0">
                  <a:pos x="T2" y="T3"/>
                </a:cxn>
                <a:cxn ang="0">
                  <a:pos x="T4" y="T5"/>
                </a:cxn>
                <a:cxn ang="0">
                  <a:pos x="T6" y="T7"/>
                </a:cxn>
              </a:cxnLst>
              <a:rect l="0" t="0" r="r" b="b"/>
              <a:pathLst>
                <a:path w="9" h="1">
                  <a:moveTo>
                    <a:pt x="8" y="0"/>
                  </a:moveTo>
                  <a:lnTo>
                    <a:pt x="8" y="0"/>
                  </a:lnTo>
                  <a:lnTo>
                    <a:pt x="0" y="1"/>
                  </a:lnTo>
                  <a:cubicBezTo>
                    <a:pt x="7" y="0"/>
                    <a:pt x="9" y="0"/>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8" name="Forma libre 46"/>
            <p:cNvSpPr>
              <a:spLocks/>
            </p:cNvSpPr>
            <p:nvPr/>
          </p:nvSpPr>
          <p:spPr bwMode="invGray">
            <a:xfrm>
              <a:off x="12071350" y="2790825"/>
              <a:ext cx="0" cy="0"/>
            </a:xfrm>
            <a:custGeom>
              <a:avLst/>
              <a:gdLst/>
              <a:ahLst/>
              <a:cxnLst>
                <a:cxn ang="0">
                  <a:pos x="0" y="0"/>
                </a:cxn>
                <a:cxn ang="0">
                  <a:pos x="0" y="0"/>
                </a:cxn>
                <a:cxn ang="0">
                  <a:pos x="0" y="0"/>
                </a:cxn>
                <a:cxn ang="0">
                  <a:pos x="0" y="0"/>
                </a:cxn>
              </a:cxnLst>
              <a:rect l="0" t="0" r="r" b="b"/>
              <a:pathLst>
                <a:path>
                  <a:moveTo>
                    <a:pt x="0" y="0"/>
                  </a:moveTo>
                  <a:lnTo>
                    <a:pt x="0" y="0"/>
                  </a:lnTo>
                  <a:lnTo>
                    <a:pt x="0"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9" name="Forma libre 47"/>
            <p:cNvSpPr>
              <a:spLocks/>
            </p:cNvSpPr>
            <p:nvPr/>
          </p:nvSpPr>
          <p:spPr bwMode="invGray">
            <a:xfrm>
              <a:off x="4754563" y="2827338"/>
              <a:ext cx="4763"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cubicBezTo>
                    <a:pt x="1" y="0"/>
                    <a:pt x="1" y="0"/>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0" name="Forma libre 48"/>
            <p:cNvSpPr>
              <a:spLocks/>
            </p:cNvSpPr>
            <p:nvPr/>
          </p:nvSpPr>
          <p:spPr bwMode="invGray">
            <a:xfrm>
              <a:off x="4852988" y="2719388"/>
              <a:ext cx="9525" cy="3175"/>
            </a:xfrm>
            <a:custGeom>
              <a:avLst/>
              <a:gdLst>
                <a:gd name="T0" fmla="*/ 5 w 5"/>
                <a:gd name="T1" fmla="*/ 1 h 1"/>
                <a:gd name="T2" fmla="*/ 5 w 5"/>
                <a:gd name="T3" fmla="*/ 1 h 1"/>
                <a:gd name="T4" fmla="*/ 4 w 5"/>
                <a:gd name="T5" fmla="*/ 0 h 1"/>
                <a:gd name="T6" fmla="*/ 5 w 5"/>
                <a:gd name="T7" fmla="*/ 1 h 1"/>
              </a:gdLst>
              <a:ahLst/>
              <a:cxnLst>
                <a:cxn ang="0">
                  <a:pos x="T0" y="T1"/>
                </a:cxn>
                <a:cxn ang="0">
                  <a:pos x="T2" y="T3"/>
                </a:cxn>
                <a:cxn ang="0">
                  <a:pos x="T4" y="T5"/>
                </a:cxn>
                <a:cxn ang="0">
                  <a:pos x="T6" y="T7"/>
                </a:cxn>
              </a:cxnLst>
              <a:rect l="0" t="0" r="r" b="b"/>
              <a:pathLst>
                <a:path w="5" h="1">
                  <a:moveTo>
                    <a:pt x="5" y="1"/>
                  </a:moveTo>
                  <a:lnTo>
                    <a:pt x="5" y="1"/>
                  </a:lnTo>
                  <a:cubicBezTo>
                    <a:pt x="5" y="1"/>
                    <a:pt x="5" y="1"/>
                    <a:pt x="4" y="0"/>
                  </a:cubicBezTo>
                  <a:cubicBezTo>
                    <a:pt x="0" y="1"/>
                    <a:pt x="2" y="1"/>
                    <a:pt x="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1" name="Forma libre 49"/>
            <p:cNvSpPr>
              <a:spLocks/>
            </p:cNvSpPr>
            <p:nvPr/>
          </p:nvSpPr>
          <p:spPr bwMode="invGray">
            <a:xfrm>
              <a:off x="4759325" y="2827338"/>
              <a:ext cx="0" cy="0"/>
            </a:xfrm>
            <a:custGeom>
              <a:avLst/>
              <a:gdLst/>
              <a:ahLst/>
              <a:cxnLst>
                <a:cxn ang="0">
                  <a:pos x="0" y="0"/>
                </a:cxn>
                <a:cxn ang="0">
                  <a:pos x="0" y="0"/>
                </a:cxn>
                <a:cxn ang="0">
                  <a:pos x="0" y="0"/>
                </a:cxn>
                <a:cxn ang="0">
                  <a:pos x="0" y="0"/>
                </a:cxn>
              </a:cxnLst>
              <a:rect l="0" t="0" r="r" b="b"/>
              <a:pathLst>
                <a:path>
                  <a:moveTo>
                    <a:pt x="0" y="0"/>
                  </a:moveTo>
                  <a:lnTo>
                    <a:pt x="0" y="0"/>
                  </a:lnTo>
                  <a:cubicBezTo>
                    <a:pt x="0" y="0"/>
                    <a:pt x="0" y="0"/>
                    <a:pt x="0" y="0"/>
                  </a:cubicBez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2" name="Forma libre 50"/>
            <p:cNvSpPr>
              <a:spLocks/>
            </p:cNvSpPr>
            <p:nvPr/>
          </p:nvSpPr>
          <p:spPr bwMode="invGray">
            <a:xfrm>
              <a:off x="6654800" y="2805113"/>
              <a:ext cx="19050" cy="1587"/>
            </a:xfrm>
            <a:custGeom>
              <a:avLst/>
              <a:gdLst>
                <a:gd name="T0" fmla="*/ 10 w 10"/>
                <a:gd name="T1" fmla="*/ 1 h 1"/>
                <a:gd name="T2" fmla="*/ 10 w 10"/>
                <a:gd name="T3" fmla="*/ 1 h 1"/>
                <a:gd name="T4" fmla="*/ 2 w 10"/>
                <a:gd name="T5" fmla="*/ 0 h 1"/>
                <a:gd name="T6" fmla="*/ 10 w 10"/>
                <a:gd name="T7" fmla="*/ 1 h 1"/>
              </a:gdLst>
              <a:ahLst/>
              <a:cxnLst>
                <a:cxn ang="0">
                  <a:pos x="T0" y="T1"/>
                </a:cxn>
                <a:cxn ang="0">
                  <a:pos x="T2" y="T3"/>
                </a:cxn>
                <a:cxn ang="0">
                  <a:pos x="T4" y="T5"/>
                </a:cxn>
                <a:cxn ang="0">
                  <a:pos x="T6" y="T7"/>
                </a:cxn>
              </a:cxnLst>
              <a:rect l="0" t="0" r="r" b="b"/>
              <a:pathLst>
                <a:path w="10" h="1">
                  <a:moveTo>
                    <a:pt x="10" y="1"/>
                  </a:moveTo>
                  <a:lnTo>
                    <a:pt x="10" y="1"/>
                  </a:lnTo>
                  <a:lnTo>
                    <a:pt x="2" y="0"/>
                  </a:lnTo>
                  <a:cubicBezTo>
                    <a:pt x="0" y="0"/>
                    <a:pt x="2" y="0"/>
                    <a:pt x="1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3" name="Forma libre 51"/>
            <p:cNvSpPr>
              <a:spLocks/>
            </p:cNvSpPr>
            <p:nvPr/>
          </p:nvSpPr>
          <p:spPr bwMode="invGray">
            <a:xfrm>
              <a:off x="6289675" y="2798763"/>
              <a:ext cx="6350"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lnTo>
                    <a:pt x="3"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4" name="Forma libre 52"/>
            <p:cNvSpPr>
              <a:spLocks/>
            </p:cNvSpPr>
            <p:nvPr/>
          </p:nvSpPr>
          <p:spPr bwMode="invGray">
            <a:xfrm>
              <a:off x="9140825" y="2725738"/>
              <a:ext cx="44450" cy="0"/>
            </a:xfrm>
            <a:custGeom>
              <a:avLst/>
              <a:gdLst>
                <a:gd name="T0" fmla="*/ 23 w 23"/>
                <a:gd name="T1" fmla="*/ 23 w 23"/>
                <a:gd name="T2" fmla="*/ 0 w 23"/>
                <a:gd name="T3" fmla="*/ 23 w 23"/>
              </a:gdLst>
              <a:ahLst/>
              <a:cxnLst>
                <a:cxn ang="0">
                  <a:pos x="T0" y="0"/>
                </a:cxn>
                <a:cxn ang="0">
                  <a:pos x="T1" y="0"/>
                </a:cxn>
                <a:cxn ang="0">
                  <a:pos x="T2" y="0"/>
                </a:cxn>
                <a:cxn ang="0">
                  <a:pos x="T3" y="0"/>
                </a:cxn>
              </a:cxnLst>
              <a:rect l="0" t="0" r="r" b="b"/>
              <a:pathLst>
                <a:path w="23">
                  <a:moveTo>
                    <a:pt x="23" y="0"/>
                  </a:moveTo>
                  <a:lnTo>
                    <a:pt x="23" y="0"/>
                  </a:lnTo>
                  <a:lnTo>
                    <a:pt x="0" y="0"/>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5" name="Forma libre 53"/>
            <p:cNvSpPr>
              <a:spLocks/>
            </p:cNvSpPr>
            <p:nvPr/>
          </p:nvSpPr>
          <p:spPr bwMode="invGray">
            <a:xfrm>
              <a:off x="4737100" y="2827338"/>
              <a:ext cx="17463" cy="3175"/>
            </a:xfrm>
            <a:custGeom>
              <a:avLst/>
              <a:gdLst>
                <a:gd name="T0" fmla="*/ 9 w 9"/>
                <a:gd name="T1" fmla="*/ 0 h 1"/>
                <a:gd name="T2" fmla="*/ 9 w 9"/>
                <a:gd name="T3" fmla="*/ 0 h 1"/>
                <a:gd name="T4" fmla="*/ 0 w 9"/>
                <a:gd name="T5" fmla="*/ 1 h 1"/>
                <a:gd name="T6" fmla="*/ 9 w 9"/>
                <a:gd name="T7" fmla="*/ 0 h 1"/>
              </a:gdLst>
              <a:ahLst/>
              <a:cxnLst>
                <a:cxn ang="0">
                  <a:pos x="T0" y="T1"/>
                </a:cxn>
                <a:cxn ang="0">
                  <a:pos x="T2" y="T3"/>
                </a:cxn>
                <a:cxn ang="0">
                  <a:pos x="T4" y="T5"/>
                </a:cxn>
                <a:cxn ang="0">
                  <a:pos x="T6" y="T7"/>
                </a:cxn>
              </a:cxnLst>
              <a:rect l="0" t="0" r="r" b="b"/>
              <a:pathLst>
                <a:path w="9" h="1">
                  <a:moveTo>
                    <a:pt x="9" y="0"/>
                  </a:moveTo>
                  <a:lnTo>
                    <a:pt x="9" y="0"/>
                  </a:lnTo>
                  <a:lnTo>
                    <a:pt x="0" y="1"/>
                  </a:lnTo>
                  <a:cubicBezTo>
                    <a:pt x="5" y="0"/>
                    <a:pt x="8" y="0"/>
                    <a:pt x="9"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6" name="Forma libre 54"/>
            <p:cNvSpPr>
              <a:spLocks/>
            </p:cNvSpPr>
            <p:nvPr/>
          </p:nvSpPr>
          <p:spPr bwMode="invGray">
            <a:xfrm>
              <a:off x="7239000" y="2779713"/>
              <a:ext cx="11113" cy="3175"/>
            </a:xfrm>
            <a:custGeom>
              <a:avLst/>
              <a:gdLst>
                <a:gd name="T0" fmla="*/ 6 w 6"/>
                <a:gd name="T1" fmla="*/ 0 h 1"/>
                <a:gd name="T2" fmla="*/ 6 w 6"/>
                <a:gd name="T3" fmla="*/ 0 h 1"/>
                <a:gd name="T4" fmla="*/ 0 w 6"/>
                <a:gd name="T5" fmla="*/ 1 h 1"/>
                <a:gd name="T6" fmla="*/ 4 w 6"/>
                <a:gd name="T7" fmla="*/ 1 h 1"/>
                <a:gd name="T8" fmla="*/ 6 w 6"/>
                <a:gd name="T9" fmla="*/ 0 h 1"/>
              </a:gdLst>
              <a:ahLst/>
              <a:cxnLst>
                <a:cxn ang="0">
                  <a:pos x="T0" y="T1"/>
                </a:cxn>
                <a:cxn ang="0">
                  <a:pos x="T2" y="T3"/>
                </a:cxn>
                <a:cxn ang="0">
                  <a:pos x="T4" y="T5"/>
                </a:cxn>
                <a:cxn ang="0">
                  <a:pos x="T6" y="T7"/>
                </a:cxn>
                <a:cxn ang="0">
                  <a:pos x="T8" y="T9"/>
                </a:cxn>
              </a:cxnLst>
              <a:rect l="0" t="0" r="r" b="b"/>
              <a:pathLst>
                <a:path w="6" h="1">
                  <a:moveTo>
                    <a:pt x="6" y="0"/>
                  </a:moveTo>
                  <a:lnTo>
                    <a:pt x="6" y="0"/>
                  </a:lnTo>
                  <a:lnTo>
                    <a:pt x="0" y="1"/>
                  </a:lnTo>
                  <a:lnTo>
                    <a:pt x="4" y="1"/>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7" name="Forma libre 55"/>
            <p:cNvSpPr>
              <a:spLocks/>
            </p:cNvSpPr>
            <p:nvPr/>
          </p:nvSpPr>
          <p:spPr bwMode="invGray">
            <a:xfrm>
              <a:off x="7181850" y="2773363"/>
              <a:ext cx="468313" cy="15875"/>
            </a:xfrm>
            <a:custGeom>
              <a:avLst/>
              <a:gdLst>
                <a:gd name="T0" fmla="*/ 139 w 244"/>
                <a:gd name="T1" fmla="*/ 5 h 7"/>
                <a:gd name="T2" fmla="*/ 139 w 244"/>
                <a:gd name="T3" fmla="*/ 5 h 7"/>
                <a:gd name="T4" fmla="*/ 132 w 244"/>
                <a:gd name="T5" fmla="*/ 6 h 7"/>
                <a:gd name="T6" fmla="*/ 244 w 244"/>
                <a:gd name="T7" fmla="*/ 4 h 7"/>
                <a:gd name="T8" fmla="*/ 178 w 244"/>
                <a:gd name="T9" fmla="*/ 1 h 7"/>
                <a:gd name="T10" fmla="*/ 101 w 244"/>
                <a:gd name="T11" fmla="*/ 0 h 7"/>
                <a:gd name="T12" fmla="*/ 77 w 244"/>
                <a:gd name="T13" fmla="*/ 3 h 7"/>
                <a:gd name="T14" fmla="*/ 60 w 244"/>
                <a:gd name="T15" fmla="*/ 1 h 7"/>
                <a:gd name="T16" fmla="*/ 0 w 244"/>
                <a:gd name="T17" fmla="*/ 1 h 7"/>
                <a:gd name="T18" fmla="*/ 52 w 244"/>
                <a:gd name="T19" fmla="*/ 1 h 7"/>
                <a:gd name="T20" fmla="*/ 36 w 244"/>
                <a:gd name="T21" fmla="*/ 3 h 7"/>
                <a:gd name="T22" fmla="*/ 41 w 244"/>
                <a:gd name="T23" fmla="*/ 3 h 7"/>
                <a:gd name="T24" fmla="*/ 139 w 244"/>
                <a:gd name="T25"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4" h="7">
                  <a:moveTo>
                    <a:pt x="139" y="5"/>
                  </a:moveTo>
                  <a:lnTo>
                    <a:pt x="139" y="5"/>
                  </a:lnTo>
                  <a:cubicBezTo>
                    <a:pt x="135" y="5"/>
                    <a:pt x="134" y="6"/>
                    <a:pt x="132" y="6"/>
                  </a:cubicBezTo>
                  <a:cubicBezTo>
                    <a:pt x="169" y="5"/>
                    <a:pt x="236" y="6"/>
                    <a:pt x="244" y="4"/>
                  </a:cubicBezTo>
                  <a:cubicBezTo>
                    <a:pt x="232" y="4"/>
                    <a:pt x="167" y="2"/>
                    <a:pt x="178" y="1"/>
                  </a:cubicBezTo>
                  <a:cubicBezTo>
                    <a:pt x="152" y="2"/>
                    <a:pt x="115" y="0"/>
                    <a:pt x="101" y="0"/>
                  </a:cubicBezTo>
                  <a:cubicBezTo>
                    <a:pt x="143" y="2"/>
                    <a:pt x="105" y="2"/>
                    <a:pt x="77" y="3"/>
                  </a:cubicBezTo>
                  <a:cubicBezTo>
                    <a:pt x="51" y="2"/>
                    <a:pt x="82" y="1"/>
                    <a:pt x="60" y="1"/>
                  </a:cubicBezTo>
                  <a:lnTo>
                    <a:pt x="0" y="1"/>
                  </a:lnTo>
                  <a:lnTo>
                    <a:pt x="52" y="1"/>
                  </a:lnTo>
                  <a:lnTo>
                    <a:pt x="36" y="3"/>
                  </a:lnTo>
                  <a:lnTo>
                    <a:pt x="41" y="3"/>
                  </a:lnTo>
                  <a:cubicBezTo>
                    <a:pt x="129" y="2"/>
                    <a:pt x="49" y="7"/>
                    <a:pt x="139"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8" name="Forma libre 56"/>
            <p:cNvSpPr>
              <a:spLocks/>
            </p:cNvSpPr>
            <p:nvPr/>
          </p:nvSpPr>
          <p:spPr bwMode="invGray">
            <a:xfrm>
              <a:off x="7407275" y="2787650"/>
              <a:ext cx="26988" cy="0"/>
            </a:xfrm>
            <a:custGeom>
              <a:avLst/>
              <a:gdLst>
                <a:gd name="T0" fmla="*/ 14 w 14"/>
                <a:gd name="T1" fmla="*/ 14 w 14"/>
                <a:gd name="T2" fmla="*/ 0 w 14"/>
                <a:gd name="T3" fmla="*/ 14 w 14"/>
              </a:gdLst>
              <a:ahLst/>
              <a:cxnLst>
                <a:cxn ang="0">
                  <a:pos x="T0" y="0"/>
                </a:cxn>
                <a:cxn ang="0">
                  <a:pos x="T1" y="0"/>
                </a:cxn>
                <a:cxn ang="0">
                  <a:pos x="T2" y="0"/>
                </a:cxn>
                <a:cxn ang="0">
                  <a:pos x="T3" y="0"/>
                </a:cxn>
              </a:cxnLst>
              <a:rect l="0" t="0" r="r" b="b"/>
              <a:pathLst>
                <a:path w="14">
                  <a:moveTo>
                    <a:pt x="14" y="0"/>
                  </a:moveTo>
                  <a:lnTo>
                    <a:pt x="14" y="0"/>
                  </a:lnTo>
                  <a:lnTo>
                    <a:pt x="0" y="0"/>
                  </a:lnTo>
                  <a:cubicBezTo>
                    <a:pt x="8" y="0"/>
                    <a:pt x="11" y="0"/>
                    <a:pt x="1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9" name="Forma libre 57"/>
            <p:cNvSpPr>
              <a:spLocks/>
            </p:cNvSpPr>
            <p:nvPr/>
          </p:nvSpPr>
          <p:spPr bwMode="invGray">
            <a:xfrm>
              <a:off x="8123238" y="2794000"/>
              <a:ext cx="31750" cy="1587"/>
            </a:xfrm>
            <a:custGeom>
              <a:avLst/>
              <a:gdLst>
                <a:gd name="T0" fmla="*/ 0 w 16"/>
                <a:gd name="T1" fmla="*/ 1 h 1"/>
                <a:gd name="T2" fmla="*/ 0 w 16"/>
                <a:gd name="T3" fmla="*/ 1 h 1"/>
                <a:gd name="T4" fmla="*/ 16 w 16"/>
                <a:gd name="T5" fmla="*/ 0 h 1"/>
                <a:gd name="T6" fmla="*/ 0 w 16"/>
                <a:gd name="T7" fmla="*/ 1 h 1"/>
              </a:gdLst>
              <a:ahLst/>
              <a:cxnLst>
                <a:cxn ang="0">
                  <a:pos x="T0" y="T1"/>
                </a:cxn>
                <a:cxn ang="0">
                  <a:pos x="T2" y="T3"/>
                </a:cxn>
                <a:cxn ang="0">
                  <a:pos x="T4" y="T5"/>
                </a:cxn>
                <a:cxn ang="0">
                  <a:pos x="T6" y="T7"/>
                </a:cxn>
              </a:cxnLst>
              <a:rect l="0" t="0" r="r" b="b"/>
              <a:pathLst>
                <a:path w="16" h="1">
                  <a:moveTo>
                    <a:pt x="0" y="1"/>
                  </a:moveTo>
                  <a:lnTo>
                    <a:pt x="0" y="1"/>
                  </a:lnTo>
                  <a:lnTo>
                    <a:pt x="16"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0" name="Forma libre 58"/>
            <p:cNvSpPr>
              <a:spLocks/>
            </p:cNvSpPr>
            <p:nvPr/>
          </p:nvSpPr>
          <p:spPr bwMode="invGray">
            <a:xfrm>
              <a:off x="3070225" y="2794000"/>
              <a:ext cx="101600" cy="4762"/>
            </a:xfrm>
            <a:custGeom>
              <a:avLst/>
              <a:gdLst>
                <a:gd name="T0" fmla="*/ 0 w 53"/>
                <a:gd name="T1" fmla="*/ 0 h 2"/>
                <a:gd name="T2" fmla="*/ 0 w 53"/>
                <a:gd name="T3" fmla="*/ 0 h 2"/>
                <a:gd name="T4" fmla="*/ 52 w 53"/>
                <a:gd name="T5" fmla="*/ 0 h 2"/>
                <a:gd name="T6" fmla="*/ 6 w 53"/>
                <a:gd name="T7" fmla="*/ 0 h 2"/>
                <a:gd name="T8" fmla="*/ 0 w 53"/>
                <a:gd name="T9" fmla="*/ 0 h 2"/>
              </a:gdLst>
              <a:ahLst/>
              <a:cxnLst>
                <a:cxn ang="0">
                  <a:pos x="T0" y="T1"/>
                </a:cxn>
                <a:cxn ang="0">
                  <a:pos x="T2" y="T3"/>
                </a:cxn>
                <a:cxn ang="0">
                  <a:pos x="T4" y="T5"/>
                </a:cxn>
                <a:cxn ang="0">
                  <a:pos x="T6" y="T7"/>
                </a:cxn>
                <a:cxn ang="0">
                  <a:pos x="T8" y="T9"/>
                </a:cxn>
              </a:cxnLst>
              <a:rect l="0" t="0" r="r" b="b"/>
              <a:pathLst>
                <a:path w="53" h="2">
                  <a:moveTo>
                    <a:pt x="0" y="0"/>
                  </a:moveTo>
                  <a:lnTo>
                    <a:pt x="0" y="0"/>
                  </a:lnTo>
                  <a:cubicBezTo>
                    <a:pt x="2" y="1"/>
                    <a:pt x="53" y="2"/>
                    <a:pt x="52" y="0"/>
                  </a:cubicBez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1" name="Forma libre 59"/>
            <p:cNvSpPr>
              <a:spLocks/>
            </p:cNvSpPr>
            <p:nvPr/>
          </p:nvSpPr>
          <p:spPr bwMode="invGray">
            <a:xfrm>
              <a:off x="9963150" y="2778125"/>
              <a:ext cx="41275" cy="0"/>
            </a:xfrm>
            <a:custGeom>
              <a:avLst/>
              <a:gdLst>
                <a:gd name="T0" fmla="*/ 21 w 21"/>
                <a:gd name="T1" fmla="*/ 21 w 21"/>
                <a:gd name="T2" fmla="*/ 3 w 21"/>
                <a:gd name="T3" fmla="*/ 0 w 21"/>
                <a:gd name="T4" fmla="*/ 21 w 21"/>
              </a:gdLst>
              <a:ahLst/>
              <a:cxnLst>
                <a:cxn ang="0">
                  <a:pos x="T0" y="0"/>
                </a:cxn>
                <a:cxn ang="0">
                  <a:pos x="T1" y="0"/>
                </a:cxn>
                <a:cxn ang="0">
                  <a:pos x="T2" y="0"/>
                </a:cxn>
                <a:cxn ang="0">
                  <a:pos x="T3" y="0"/>
                </a:cxn>
                <a:cxn ang="0">
                  <a:pos x="T4" y="0"/>
                </a:cxn>
              </a:cxnLst>
              <a:rect l="0" t="0" r="r" b="b"/>
              <a:pathLst>
                <a:path w="21">
                  <a:moveTo>
                    <a:pt x="21" y="0"/>
                  </a:moveTo>
                  <a:lnTo>
                    <a:pt x="21" y="0"/>
                  </a:lnTo>
                  <a:lnTo>
                    <a:pt x="3" y="0"/>
                  </a:lnTo>
                  <a:lnTo>
                    <a:pt x="0" y="0"/>
                  </a:lnTo>
                  <a:cubicBezTo>
                    <a:pt x="4" y="0"/>
                    <a:pt x="15"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2" name="Forma libre 60"/>
            <p:cNvSpPr>
              <a:spLocks/>
            </p:cNvSpPr>
            <p:nvPr/>
          </p:nvSpPr>
          <p:spPr bwMode="invGray">
            <a:xfrm>
              <a:off x="7523163" y="2773363"/>
              <a:ext cx="30163" cy="3175"/>
            </a:xfrm>
            <a:custGeom>
              <a:avLst/>
              <a:gdLst>
                <a:gd name="T0" fmla="*/ 16 w 16"/>
                <a:gd name="T1" fmla="*/ 0 h 1"/>
                <a:gd name="T2" fmla="*/ 16 w 16"/>
                <a:gd name="T3" fmla="*/ 0 h 1"/>
                <a:gd name="T4" fmla="*/ 0 w 16"/>
                <a:gd name="T5" fmla="*/ 1 h 1"/>
                <a:gd name="T6" fmla="*/ 16 w 16"/>
                <a:gd name="T7" fmla="*/ 0 h 1"/>
              </a:gdLst>
              <a:ahLst/>
              <a:cxnLst>
                <a:cxn ang="0">
                  <a:pos x="T0" y="T1"/>
                </a:cxn>
                <a:cxn ang="0">
                  <a:pos x="T2" y="T3"/>
                </a:cxn>
                <a:cxn ang="0">
                  <a:pos x="T4" y="T5"/>
                </a:cxn>
                <a:cxn ang="0">
                  <a:pos x="T6" y="T7"/>
                </a:cxn>
              </a:cxnLst>
              <a:rect l="0" t="0" r="r" b="b"/>
              <a:pathLst>
                <a:path w="16" h="1">
                  <a:moveTo>
                    <a:pt x="16" y="0"/>
                  </a:moveTo>
                  <a:lnTo>
                    <a:pt x="16" y="0"/>
                  </a:lnTo>
                  <a:cubicBezTo>
                    <a:pt x="6" y="0"/>
                    <a:pt x="2" y="1"/>
                    <a:pt x="0" y="1"/>
                  </a:cubicBezTo>
                  <a:cubicBezTo>
                    <a:pt x="6" y="1"/>
                    <a:pt x="12" y="1"/>
                    <a:pt x="1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3" name="Forma libre 61"/>
            <p:cNvSpPr>
              <a:spLocks/>
            </p:cNvSpPr>
            <p:nvPr/>
          </p:nvSpPr>
          <p:spPr bwMode="invGray">
            <a:xfrm>
              <a:off x="10009188" y="2787650"/>
              <a:ext cx="115888" cy="3175"/>
            </a:xfrm>
            <a:custGeom>
              <a:avLst/>
              <a:gdLst>
                <a:gd name="T0" fmla="*/ 0 w 60"/>
                <a:gd name="T1" fmla="*/ 0 h 2"/>
                <a:gd name="T2" fmla="*/ 0 w 60"/>
                <a:gd name="T3" fmla="*/ 0 h 2"/>
                <a:gd name="T4" fmla="*/ 19 w 60"/>
                <a:gd name="T5" fmla="*/ 2 h 2"/>
                <a:gd name="T6" fmla="*/ 60 w 60"/>
                <a:gd name="T7" fmla="*/ 1 h 2"/>
                <a:gd name="T8" fmla="*/ 0 w 60"/>
                <a:gd name="T9" fmla="*/ 0 h 2"/>
              </a:gdLst>
              <a:ahLst/>
              <a:cxnLst>
                <a:cxn ang="0">
                  <a:pos x="T0" y="T1"/>
                </a:cxn>
                <a:cxn ang="0">
                  <a:pos x="T2" y="T3"/>
                </a:cxn>
                <a:cxn ang="0">
                  <a:pos x="T4" y="T5"/>
                </a:cxn>
                <a:cxn ang="0">
                  <a:pos x="T6" y="T7"/>
                </a:cxn>
                <a:cxn ang="0">
                  <a:pos x="T8" y="T9"/>
                </a:cxn>
              </a:cxnLst>
              <a:rect l="0" t="0" r="r" b="b"/>
              <a:pathLst>
                <a:path w="60" h="2">
                  <a:moveTo>
                    <a:pt x="0" y="0"/>
                  </a:moveTo>
                  <a:lnTo>
                    <a:pt x="0" y="0"/>
                  </a:lnTo>
                  <a:cubicBezTo>
                    <a:pt x="7" y="0"/>
                    <a:pt x="18" y="1"/>
                    <a:pt x="19" y="2"/>
                  </a:cubicBezTo>
                  <a:cubicBezTo>
                    <a:pt x="34" y="2"/>
                    <a:pt x="45" y="1"/>
                    <a:pt x="60" y="1"/>
                  </a:cubicBezTo>
                  <a:cubicBezTo>
                    <a:pt x="43" y="1"/>
                    <a:pt x="23"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4" name="Forma libre 62"/>
            <p:cNvSpPr>
              <a:spLocks/>
            </p:cNvSpPr>
            <p:nvPr/>
          </p:nvSpPr>
          <p:spPr bwMode="invGray">
            <a:xfrm>
              <a:off x="10125075" y="2789238"/>
              <a:ext cx="1588"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lnTo>
                    <a:pt x="1" y="0"/>
                  </a:lnTo>
                  <a:lnTo>
                    <a:pt x="0" y="0"/>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5" name="Forma libre 63"/>
            <p:cNvSpPr>
              <a:spLocks noEditPoints="1"/>
            </p:cNvSpPr>
            <p:nvPr/>
          </p:nvSpPr>
          <p:spPr bwMode="invGray">
            <a:xfrm>
              <a:off x="-4110038" y="2703513"/>
              <a:ext cx="16486188" cy="134937"/>
            </a:xfrm>
            <a:custGeom>
              <a:avLst/>
              <a:gdLst>
                <a:gd name="T0" fmla="*/ 5206 w 8594"/>
                <a:gd name="T1" fmla="*/ 34 h 60"/>
                <a:gd name="T2" fmla="*/ 4851 w 8594"/>
                <a:gd name="T3" fmla="*/ 37 h 60"/>
                <a:gd name="T4" fmla="*/ 5322 w 8594"/>
                <a:gd name="T5" fmla="*/ 35 h 60"/>
                <a:gd name="T6" fmla="*/ 5841 w 8594"/>
                <a:gd name="T7" fmla="*/ 43 h 60"/>
                <a:gd name="T8" fmla="*/ 5952 w 8594"/>
                <a:gd name="T9" fmla="*/ 46 h 60"/>
                <a:gd name="T10" fmla="*/ 6323 w 8594"/>
                <a:gd name="T11" fmla="*/ 40 h 60"/>
                <a:gd name="T12" fmla="*/ 6806 w 8594"/>
                <a:gd name="T13" fmla="*/ 32 h 60"/>
                <a:gd name="T14" fmla="*/ 6211 w 8594"/>
                <a:gd name="T15" fmla="*/ 34 h 60"/>
                <a:gd name="T16" fmla="*/ 5558 w 8594"/>
                <a:gd name="T17" fmla="*/ 29 h 60"/>
                <a:gd name="T18" fmla="*/ 7046 w 8594"/>
                <a:gd name="T19" fmla="*/ 41 h 60"/>
                <a:gd name="T20" fmla="*/ 7472 w 8594"/>
                <a:gd name="T21" fmla="*/ 40 h 60"/>
                <a:gd name="T22" fmla="*/ 7784 w 8594"/>
                <a:gd name="T23" fmla="*/ 39 h 60"/>
                <a:gd name="T24" fmla="*/ 4392 w 8594"/>
                <a:gd name="T25" fmla="*/ 36 h 60"/>
                <a:gd name="T26" fmla="*/ 4053 w 8594"/>
                <a:gd name="T27" fmla="*/ 35 h 60"/>
                <a:gd name="T28" fmla="*/ 4729 w 8594"/>
                <a:gd name="T29" fmla="*/ 29 h 60"/>
                <a:gd name="T30" fmla="*/ 348 w 8594"/>
                <a:gd name="T31" fmla="*/ 40 h 60"/>
                <a:gd name="T32" fmla="*/ 3365 w 8594"/>
                <a:gd name="T33" fmla="*/ 41 h 60"/>
                <a:gd name="T34" fmla="*/ 2626 w 8594"/>
                <a:gd name="T35" fmla="*/ 45 h 60"/>
                <a:gd name="T36" fmla="*/ 1989 w 8594"/>
                <a:gd name="T37" fmla="*/ 45 h 60"/>
                <a:gd name="T38" fmla="*/ 1241 w 8594"/>
                <a:gd name="T39" fmla="*/ 44 h 60"/>
                <a:gd name="T40" fmla="*/ 260 w 8594"/>
                <a:gd name="T41" fmla="*/ 41 h 60"/>
                <a:gd name="T42" fmla="*/ 403 w 8594"/>
                <a:gd name="T43" fmla="*/ 29 h 60"/>
                <a:gd name="T44" fmla="*/ 1235 w 8594"/>
                <a:gd name="T45" fmla="*/ 30 h 60"/>
                <a:gd name="T46" fmla="*/ 1695 w 8594"/>
                <a:gd name="T47" fmla="*/ 28 h 60"/>
                <a:gd name="T48" fmla="*/ 2516 w 8594"/>
                <a:gd name="T49" fmla="*/ 20 h 60"/>
                <a:gd name="T50" fmla="*/ 3096 w 8594"/>
                <a:gd name="T51" fmla="*/ 21 h 60"/>
                <a:gd name="T52" fmla="*/ 3775 w 8594"/>
                <a:gd name="T53" fmla="*/ 17 h 60"/>
                <a:gd name="T54" fmla="*/ 3608 w 8594"/>
                <a:gd name="T55" fmla="*/ 13 h 60"/>
                <a:gd name="T56" fmla="*/ 3472 w 8594"/>
                <a:gd name="T57" fmla="*/ 9 h 60"/>
                <a:gd name="T58" fmla="*/ 4061 w 8594"/>
                <a:gd name="T59" fmla="*/ 4 h 60"/>
                <a:gd name="T60" fmla="*/ 4257 w 8594"/>
                <a:gd name="T61" fmla="*/ 12 h 60"/>
                <a:gd name="T62" fmla="*/ 4645 w 8594"/>
                <a:gd name="T63" fmla="*/ 16 h 60"/>
                <a:gd name="T64" fmla="*/ 4373 w 8594"/>
                <a:gd name="T65" fmla="*/ 10 h 60"/>
                <a:gd name="T66" fmla="*/ 5119 w 8594"/>
                <a:gd name="T67" fmla="*/ 4 h 60"/>
                <a:gd name="T68" fmla="*/ 5193 w 8594"/>
                <a:gd name="T69" fmla="*/ 5 h 60"/>
                <a:gd name="T70" fmla="*/ 5134 w 8594"/>
                <a:gd name="T71" fmla="*/ 16 h 60"/>
                <a:gd name="T72" fmla="*/ 5438 w 8594"/>
                <a:gd name="T73" fmla="*/ 15 h 60"/>
                <a:gd name="T74" fmla="*/ 5834 w 8594"/>
                <a:gd name="T75" fmla="*/ 5 h 60"/>
                <a:gd name="T76" fmla="*/ 5843 w 8594"/>
                <a:gd name="T77" fmla="*/ 16 h 60"/>
                <a:gd name="T78" fmla="*/ 5967 w 8594"/>
                <a:gd name="T79" fmla="*/ 11 h 60"/>
                <a:gd name="T80" fmla="*/ 6226 w 8594"/>
                <a:gd name="T81" fmla="*/ 10 h 60"/>
                <a:gd name="T82" fmla="*/ 6261 w 8594"/>
                <a:gd name="T83" fmla="*/ 13 h 60"/>
                <a:gd name="T84" fmla="*/ 6697 w 8594"/>
                <a:gd name="T85" fmla="*/ 10 h 60"/>
                <a:gd name="T86" fmla="*/ 6837 w 8594"/>
                <a:gd name="T87" fmla="*/ 16 h 60"/>
                <a:gd name="T88" fmla="*/ 7682 w 8594"/>
                <a:gd name="T89" fmla="*/ 14 h 60"/>
                <a:gd name="T90" fmla="*/ 7802 w 8594"/>
                <a:gd name="T91" fmla="*/ 24 h 60"/>
                <a:gd name="T92" fmla="*/ 8182 w 8594"/>
                <a:gd name="T93" fmla="*/ 23 h 60"/>
                <a:gd name="T94" fmla="*/ 8315 w 8594"/>
                <a:gd name="T95" fmla="*/ 27 h 60"/>
                <a:gd name="T96" fmla="*/ 8441 w 8594"/>
                <a:gd name="T97" fmla="*/ 38 h 60"/>
                <a:gd name="T98" fmla="*/ 8077 w 8594"/>
                <a:gd name="T99" fmla="*/ 45 h 60"/>
                <a:gd name="T100" fmla="*/ 8594 w 8594"/>
                <a:gd name="T101" fmla="*/ 47 h 60"/>
                <a:gd name="T102" fmla="*/ 8205 w 8594"/>
                <a:gd name="T103" fmla="*/ 53 h 60"/>
                <a:gd name="T104" fmla="*/ 7779 w 8594"/>
                <a:gd name="T105" fmla="*/ 58 h 60"/>
                <a:gd name="T106" fmla="*/ 7358 w 8594"/>
                <a:gd name="T107" fmla="*/ 54 h 60"/>
                <a:gd name="T108" fmla="*/ 6692 w 8594"/>
                <a:gd name="T109" fmla="*/ 49 h 60"/>
                <a:gd name="T110" fmla="*/ 5792 w 8594"/>
                <a:gd name="T111" fmla="*/ 53 h 60"/>
                <a:gd name="T112" fmla="*/ 5390 w 8594"/>
                <a:gd name="T113" fmla="*/ 47 h 60"/>
                <a:gd name="T114" fmla="*/ 5194 w 8594"/>
                <a:gd name="T115" fmla="*/ 51 h 60"/>
                <a:gd name="T116" fmla="*/ 4559 w 8594"/>
                <a:gd name="T117" fmla="*/ 53 h 60"/>
                <a:gd name="T118" fmla="*/ 4226 w 8594"/>
                <a:gd name="T119" fmla="*/ 58 h 60"/>
                <a:gd name="T120" fmla="*/ 4010 w 8594"/>
                <a:gd name="T121" fmla="*/ 60 h 60"/>
                <a:gd name="T122" fmla="*/ 3858 w 8594"/>
                <a:gd name="T12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94" h="60">
                  <a:moveTo>
                    <a:pt x="4248" y="14"/>
                  </a:moveTo>
                  <a:lnTo>
                    <a:pt x="4248" y="14"/>
                  </a:lnTo>
                  <a:lnTo>
                    <a:pt x="4246" y="14"/>
                  </a:lnTo>
                  <a:lnTo>
                    <a:pt x="4248" y="14"/>
                  </a:lnTo>
                  <a:lnTo>
                    <a:pt x="4248" y="14"/>
                  </a:lnTo>
                  <a:close/>
                  <a:moveTo>
                    <a:pt x="5299" y="30"/>
                  </a:moveTo>
                  <a:lnTo>
                    <a:pt x="5299" y="30"/>
                  </a:lnTo>
                  <a:lnTo>
                    <a:pt x="5241" y="31"/>
                  </a:lnTo>
                  <a:lnTo>
                    <a:pt x="5247" y="31"/>
                  </a:lnTo>
                  <a:lnTo>
                    <a:pt x="5190" y="32"/>
                  </a:lnTo>
                  <a:cubicBezTo>
                    <a:pt x="5225" y="33"/>
                    <a:pt x="5248" y="35"/>
                    <a:pt x="5199" y="36"/>
                  </a:cubicBezTo>
                  <a:cubicBezTo>
                    <a:pt x="5203" y="36"/>
                    <a:pt x="5189" y="35"/>
                    <a:pt x="5206" y="34"/>
                  </a:cubicBezTo>
                  <a:cubicBezTo>
                    <a:pt x="5173" y="33"/>
                    <a:pt x="5101" y="32"/>
                    <a:pt x="5120" y="35"/>
                  </a:cubicBezTo>
                  <a:cubicBezTo>
                    <a:pt x="5183" y="32"/>
                    <a:pt x="5134" y="39"/>
                    <a:pt x="5184" y="36"/>
                  </a:cubicBezTo>
                  <a:cubicBezTo>
                    <a:pt x="5157" y="38"/>
                    <a:pt x="5131" y="38"/>
                    <a:pt x="5106" y="38"/>
                  </a:cubicBezTo>
                  <a:cubicBezTo>
                    <a:pt x="5132" y="37"/>
                    <a:pt x="5100" y="35"/>
                    <a:pt x="5061" y="34"/>
                  </a:cubicBezTo>
                  <a:cubicBezTo>
                    <a:pt x="5044" y="35"/>
                    <a:pt x="4997" y="34"/>
                    <a:pt x="4969" y="35"/>
                  </a:cubicBezTo>
                  <a:cubicBezTo>
                    <a:pt x="4979" y="37"/>
                    <a:pt x="4954" y="38"/>
                    <a:pt x="5001" y="38"/>
                  </a:cubicBezTo>
                  <a:cubicBezTo>
                    <a:pt x="4984" y="39"/>
                    <a:pt x="4957" y="39"/>
                    <a:pt x="4928" y="38"/>
                  </a:cubicBezTo>
                  <a:cubicBezTo>
                    <a:pt x="4940" y="38"/>
                    <a:pt x="4960" y="38"/>
                    <a:pt x="4959" y="37"/>
                  </a:cubicBezTo>
                  <a:cubicBezTo>
                    <a:pt x="4940" y="35"/>
                    <a:pt x="4917" y="35"/>
                    <a:pt x="4905" y="35"/>
                  </a:cubicBezTo>
                  <a:lnTo>
                    <a:pt x="4876" y="35"/>
                  </a:lnTo>
                  <a:cubicBezTo>
                    <a:pt x="4879" y="35"/>
                    <a:pt x="4881" y="35"/>
                    <a:pt x="4883" y="36"/>
                  </a:cubicBezTo>
                  <a:lnTo>
                    <a:pt x="4851" y="37"/>
                  </a:lnTo>
                  <a:cubicBezTo>
                    <a:pt x="4894" y="36"/>
                    <a:pt x="4871" y="38"/>
                    <a:pt x="4870" y="39"/>
                  </a:cubicBezTo>
                  <a:cubicBezTo>
                    <a:pt x="4871" y="37"/>
                    <a:pt x="4842" y="39"/>
                    <a:pt x="4827" y="39"/>
                  </a:cubicBezTo>
                  <a:lnTo>
                    <a:pt x="4860" y="41"/>
                  </a:lnTo>
                  <a:cubicBezTo>
                    <a:pt x="4844" y="42"/>
                    <a:pt x="4805" y="40"/>
                    <a:pt x="4813" y="42"/>
                  </a:cubicBezTo>
                  <a:cubicBezTo>
                    <a:pt x="4881" y="43"/>
                    <a:pt x="4907" y="42"/>
                    <a:pt x="4969" y="42"/>
                  </a:cubicBezTo>
                  <a:lnTo>
                    <a:pt x="4944" y="40"/>
                  </a:lnTo>
                  <a:cubicBezTo>
                    <a:pt x="5014" y="39"/>
                    <a:pt x="4987" y="43"/>
                    <a:pt x="5065" y="43"/>
                  </a:cubicBezTo>
                  <a:cubicBezTo>
                    <a:pt x="5098" y="41"/>
                    <a:pt x="5183" y="42"/>
                    <a:pt x="5184" y="39"/>
                  </a:cubicBezTo>
                  <a:cubicBezTo>
                    <a:pt x="5174" y="40"/>
                    <a:pt x="5233" y="42"/>
                    <a:pt x="5260" y="40"/>
                  </a:cubicBezTo>
                  <a:cubicBezTo>
                    <a:pt x="5289" y="38"/>
                    <a:pt x="5379" y="37"/>
                    <a:pt x="5352" y="36"/>
                  </a:cubicBezTo>
                  <a:cubicBezTo>
                    <a:pt x="5328" y="36"/>
                    <a:pt x="5295" y="37"/>
                    <a:pt x="5276" y="36"/>
                  </a:cubicBezTo>
                  <a:lnTo>
                    <a:pt x="5322" y="35"/>
                  </a:lnTo>
                  <a:lnTo>
                    <a:pt x="5292" y="33"/>
                  </a:lnTo>
                  <a:cubicBezTo>
                    <a:pt x="5308" y="34"/>
                    <a:pt x="5306" y="32"/>
                    <a:pt x="5299" y="30"/>
                  </a:cubicBezTo>
                  <a:close/>
                  <a:moveTo>
                    <a:pt x="5493" y="27"/>
                  </a:moveTo>
                  <a:lnTo>
                    <a:pt x="5493" y="27"/>
                  </a:lnTo>
                  <a:cubicBezTo>
                    <a:pt x="5524" y="32"/>
                    <a:pt x="5557" y="36"/>
                    <a:pt x="5700" y="35"/>
                  </a:cubicBezTo>
                  <a:lnTo>
                    <a:pt x="5689" y="35"/>
                  </a:lnTo>
                  <a:cubicBezTo>
                    <a:pt x="5761" y="38"/>
                    <a:pt x="5829" y="32"/>
                    <a:pt x="5916" y="35"/>
                  </a:cubicBezTo>
                  <a:cubicBezTo>
                    <a:pt x="5874" y="36"/>
                    <a:pt x="5876" y="36"/>
                    <a:pt x="5829" y="40"/>
                  </a:cubicBezTo>
                  <a:lnTo>
                    <a:pt x="5875" y="39"/>
                  </a:lnTo>
                  <a:cubicBezTo>
                    <a:pt x="5862" y="41"/>
                    <a:pt x="5907" y="40"/>
                    <a:pt x="5941" y="40"/>
                  </a:cubicBezTo>
                  <a:lnTo>
                    <a:pt x="5911" y="43"/>
                  </a:lnTo>
                  <a:cubicBezTo>
                    <a:pt x="5891" y="42"/>
                    <a:pt x="5839" y="42"/>
                    <a:pt x="5841" y="43"/>
                  </a:cubicBezTo>
                  <a:cubicBezTo>
                    <a:pt x="5852" y="42"/>
                    <a:pt x="5772" y="39"/>
                    <a:pt x="5729" y="40"/>
                  </a:cubicBezTo>
                  <a:cubicBezTo>
                    <a:pt x="5733" y="42"/>
                    <a:pt x="5825" y="41"/>
                    <a:pt x="5784" y="44"/>
                  </a:cubicBezTo>
                  <a:cubicBezTo>
                    <a:pt x="5820" y="43"/>
                    <a:pt x="5825" y="45"/>
                    <a:pt x="5862" y="44"/>
                  </a:cubicBezTo>
                  <a:cubicBezTo>
                    <a:pt x="5826" y="45"/>
                    <a:pt x="5853" y="47"/>
                    <a:pt x="5827" y="48"/>
                  </a:cubicBezTo>
                  <a:lnTo>
                    <a:pt x="5888" y="47"/>
                  </a:lnTo>
                  <a:cubicBezTo>
                    <a:pt x="5890" y="48"/>
                    <a:pt x="5798" y="49"/>
                    <a:pt x="5849" y="51"/>
                  </a:cubicBezTo>
                  <a:cubicBezTo>
                    <a:pt x="5874" y="50"/>
                    <a:pt x="5940" y="52"/>
                    <a:pt x="5941" y="49"/>
                  </a:cubicBezTo>
                  <a:lnTo>
                    <a:pt x="5943" y="50"/>
                  </a:lnTo>
                  <a:cubicBezTo>
                    <a:pt x="5989" y="51"/>
                    <a:pt x="5963" y="47"/>
                    <a:pt x="6020" y="48"/>
                  </a:cubicBezTo>
                  <a:cubicBezTo>
                    <a:pt x="6021" y="47"/>
                    <a:pt x="6010" y="47"/>
                    <a:pt x="5989" y="47"/>
                  </a:cubicBezTo>
                  <a:cubicBezTo>
                    <a:pt x="5972" y="47"/>
                    <a:pt x="5969" y="49"/>
                    <a:pt x="5934" y="49"/>
                  </a:cubicBezTo>
                  <a:cubicBezTo>
                    <a:pt x="5918" y="47"/>
                    <a:pt x="5977" y="49"/>
                    <a:pt x="5952" y="46"/>
                  </a:cubicBezTo>
                  <a:cubicBezTo>
                    <a:pt x="5940" y="45"/>
                    <a:pt x="5858" y="48"/>
                    <a:pt x="5884" y="44"/>
                  </a:cubicBezTo>
                  <a:lnTo>
                    <a:pt x="5931" y="45"/>
                  </a:lnTo>
                  <a:cubicBezTo>
                    <a:pt x="5932" y="43"/>
                    <a:pt x="5965" y="43"/>
                    <a:pt x="5964" y="41"/>
                  </a:cubicBezTo>
                  <a:cubicBezTo>
                    <a:pt x="5993" y="40"/>
                    <a:pt x="6019" y="43"/>
                    <a:pt x="6048" y="41"/>
                  </a:cubicBezTo>
                  <a:cubicBezTo>
                    <a:pt x="6060" y="40"/>
                    <a:pt x="6039" y="37"/>
                    <a:pt x="6087" y="38"/>
                  </a:cubicBezTo>
                  <a:cubicBezTo>
                    <a:pt x="6124" y="41"/>
                    <a:pt x="6234" y="41"/>
                    <a:pt x="6276" y="40"/>
                  </a:cubicBezTo>
                  <a:lnTo>
                    <a:pt x="6312" y="39"/>
                  </a:lnTo>
                  <a:cubicBezTo>
                    <a:pt x="6309" y="38"/>
                    <a:pt x="6243" y="39"/>
                    <a:pt x="6266" y="38"/>
                  </a:cubicBezTo>
                  <a:lnTo>
                    <a:pt x="6322" y="37"/>
                  </a:lnTo>
                  <a:lnTo>
                    <a:pt x="6318" y="38"/>
                  </a:lnTo>
                  <a:cubicBezTo>
                    <a:pt x="6337" y="38"/>
                    <a:pt x="6356" y="37"/>
                    <a:pt x="6373" y="37"/>
                  </a:cubicBezTo>
                  <a:cubicBezTo>
                    <a:pt x="6355" y="38"/>
                    <a:pt x="6315" y="38"/>
                    <a:pt x="6323" y="40"/>
                  </a:cubicBezTo>
                  <a:cubicBezTo>
                    <a:pt x="6349" y="40"/>
                    <a:pt x="6353" y="41"/>
                    <a:pt x="6377" y="41"/>
                  </a:cubicBezTo>
                  <a:cubicBezTo>
                    <a:pt x="6372" y="41"/>
                    <a:pt x="6368" y="41"/>
                    <a:pt x="6368" y="41"/>
                  </a:cubicBezTo>
                  <a:cubicBezTo>
                    <a:pt x="6422" y="42"/>
                    <a:pt x="6420" y="39"/>
                    <a:pt x="6433" y="38"/>
                  </a:cubicBezTo>
                  <a:cubicBezTo>
                    <a:pt x="6487" y="36"/>
                    <a:pt x="6379" y="36"/>
                    <a:pt x="6386" y="33"/>
                  </a:cubicBezTo>
                  <a:lnTo>
                    <a:pt x="6543" y="32"/>
                  </a:lnTo>
                  <a:cubicBezTo>
                    <a:pt x="6529" y="33"/>
                    <a:pt x="6516" y="34"/>
                    <a:pt x="6521" y="35"/>
                  </a:cubicBezTo>
                  <a:cubicBezTo>
                    <a:pt x="6559" y="36"/>
                    <a:pt x="6522" y="36"/>
                    <a:pt x="6576" y="36"/>
                  </a:cubicBezTo>
                  <a:cubicBezTo>
                    <a:pt x="6572" y="33"/>
                    <a:pt x="6644" y="35"/>
                    <a:pt x="6682" y="33"/>
                  </a:cubicBezTo>
                  <a:cubicBezTo>
                    <a:pt x="6700" y="34"/>
                    <a:pt x="6704" y="34"/>
                    <a:pt x="6665" y="34"/>
                  </a:cubicBezTo>
                  <a:cubicBezTo>
                    <a:pt x="6669" y="36"/>
                    <a:pt x="6721" y="36"/>
                    <a:pt x="6740" y="36"/>
                  </a:cubicBezTo>
                  <a:lnTo>
                    <a:pt x="6781" y="35"/>
                  </a:lnTo>
                  <a:cubicBezTo>
                    <a:pt x="6765" y="34"/>
                    <a:pt x="6772" y="32"/>
                    <a:pt x="6806" y="32"/>
                  </a:cubicBezTo>
                  <a:lnTo>
                    <a:pt x="6808" y="31"/>
                  </a:lnTo>
                  <a:cubicBezTo>
                    <a:pt x="6752" y="31"/>
                    <a:pt x="6666" y="28"/>
                    <a:pt x="6631" y="30"/>
                  </a:cubicBezTo>
                  <a:lnTo>
                    <a:pt x="6641" y="29"/>
                  </a:lnTo>
                  <a:cubicBezTo>
                    <a:pt x="6577" y="28"/>
                    <a:pt x="6502" y="33"/>
                    <a:pt x="6472" y="29"/>
                  </a:cubicBezTo>
                  <a:cubicBezTo>
                    <a:pt x="6475" y="28"/>
                    <a:pt x="6459" y="29"/>
                    <a:pt x="6460" y="27"/>
                  </a:cubicBezTo>
                  <a:lnTo>
                    <a:pt x="6413" y="28"/>
                  </a:lnTo>
                  <a:lnTo>
                    <a:pt x="6423" y="27"/>
                  </a:lnTo>
                  <a:lnTo>
                    <a:pt x="6343" y="28"/>
                  </a:lnTo>
                  <a:lnTo>
                    <a:pt x="6345" y="27"/>
                  </a:lnTo>
                  <a:lnTo>
                    <a:pt x="6253" y="32"/>
                  </a:lnTo>
                  <a:cubicBezTo>
                    <a:pt x="6253" y="33"/>
                    <a:pt x="6255" y="33"/>
                    <a:pt x="6242" y="34"/>
                  </a:cubicBezTo>
                  <a:cubicBezTo>
                    <a:pt x="6230" y="34"/>
                    <a:pt x="6220" y="34"/>
                    <a:pt x="6211" y="34"/>
                  </a:cubicBezTo>
                  <a:cubicBezTo>
                    <a:pt x="6211" y="34"/>
                    <a:pt x="6211" y="34"/>
                    <a:pt x="6211" y="34"/>
                  </a:cubicBezTo>
                  <a:lnTo>
                    <a:pt x="6211" y="34"/>
                  </a:lnTo>
                  <a:cubicBezTo>
                    <a:pt x="6191" y="34"/>
                    <a:pt x="6178" y="32"/>
                    <a:pt x="6154" y="32"/>
                  </a:cubicBezTo>
                  <a:lnTo>
                    <a:pt x="6229" y="32"/>
                  </a:lnTo>
                  <a:cubicBezTo>
                    <a:pt x="6235" y="30"/>
                    <a:pt x="6228" y="29"/>
                    <a:pt x="6192" y="27"/>
                  </a:cubicBezTo>
                  <a:cubicBezTo>
                    <a:pt x="6207" y="27"/>
                    <a:pt x="6213" y="26"/>
                    <a:pt x="6195" y="26"/>
                  </a:cubicBezTo>
                  <a:cubicBezTo>
                    <a:pt x="6192" y="26"/>
                    <a:pt x="6146" y="27"/>
                    <a:pt x="6163" y="28"/>
                  </a:cubicBezTo>
                  <a:cubicBezTo>
                    <a:pt x="6092" y="29"/>
                    <a:pt x="5978" y="25"/>
                    <a:pt x="5870" y="28"/>
                  </a:cubicBezTo>
                  <a:cubicBezTo>
                    <a:pt x="5947" y="26"/>
                    <a:pt x="5808" y="25"/>
                    <a:pt x="5894" y="25"/>
                  </a:cubicBezTo>
                  <a:cubicBezTo>
                    <a:pt x="5834" y="22"/>
                    <a:pt x="5842" y="27"/>
                    <a:pt x="5781" y="27"/>
                  </a:cubicBezTo>
                  <a:cubicBezTo>
                    <a:pt x="5776" y="26"/>
                    <a:pt x="5814" y="27"/>
                    <a:pt x="5828" y="25"/>
                  </a:cubicBezTo>
                  <a:cubicBezTo>
                    <a:pt x="5727" y="24"/>
                    <a:pt x="5657" y="29"/>
                    <a:pt x="5558" y="29"/>
                  </a:cubicBezTo>
                  <a:lnTo>
                    <a:pt x="5554" y="27"/>
                  </a:lnTo>
                  <a:lnTo>
                    <a:pt x="5493" y="27"/>
                  </a:lnTo>
                  <a:close/>
                  <a:moveTo>
                    <a:pt x="7145" y="32"/>
                  </a:moveTo>
                  <a:lnTo>
                    <a:pt x="7145" y="32"/>
                  </a:lnTo>
                  <a:cubicBezTo>
                    <a:pt x="7151" y="32"/>
                    <a:pt x="7153" y="31"/>
                    <a:pt x="7153" y="31"/>
                  </a:cubicBezTo>
                  <a:cubicBezTo>
                    <a:pt x="7028" y="36"/>
                    <a:pt x="6926" y="37"/>
                    <a:pt x="6859" y="36"/>
                  </a:cubicBezTo>
                  <a:cubicBezTo>
                    <a:pt x="6872" y="38"/>
                    <a:pt x="6932" y="40"/>
                    <a:pt x="6961" y="41"/>
                  </a:cubicBezTo>
                  <a:lnTo>
                    <a:pt x="6936" y="43"/>
                  </a:lnTo>
                  <a:lnTo>
                    <a:pt x="6920" y="41"/>
                  </a:lnTo>
                  <a:lnTo>
                    <a:pt x="6876" y="43"/>
                  </a:lnTo>
                  <a:cubicBezTo>
                    <a:pt x="6888" y="44"/>
                    <a:pt x="6924" y="44"/>
                    <a:pt x="6947" y="45"/>
                  </a:cubicBezTo>
                  <a:lnTo>
                    <a:pt x="7046" y="41"/>
                  </a:lnTo>
                  <a:lnTo>
                    <a:pt x="6986" y="40"/>
                  </a:lnTo>
                  <a:cubicBezTo>
                    <a:pt x="7002" y="40"/>
                    <a:pt x="7082" y="40"/>
                    <a:pt x="7114" y="40"/>
                  </a:cubicBezTo>
                  <a:cubicBezTo>
                    <a:pt x="7115" y="38"/>
                    <a:pt x="7060" y="37"/>
                    <a:pt x="7053" y="39"/>
                  </a:cubicBezTo>
                  <a:cubicBezTo>
                    <a:pt x="7047" y="37"/>
                    <a:pt x="7110" y="38"/>
                    <a:pt x="7070" y="36"/>
                  </a:cubicBezTo>
                  <a:cubicBezTo>
                    <a:pt x="7117" y="34"/>
                    <a:pt x="7193" y="36"/>
                    <a:pt x="7228" y="37"/>
                  </a:cubicBezTo>
                  <a:lnTo>
                    <a:pt x="7234" y="39"/>
                  </a:lnTo>
                  <a:cubicBezTo>
                    <a:pt x="7272" y="41"/>
                    <a:pt x="7260" y="36"/>
                    <a:pt x="7305" y="38"/>
                  </a:cubicBezTo>
                  <a:cubicBezTo>
                    <a:pt x="7249" y="38"/>
                    <a:pt x="7315" y="41"/>
                    <a:pt x="7270" y="41"/>
                  </a:cubicBezTo>
                  <a:cubicBezTo>
                    <a:pt x="7284" y="42"/>
                    <a:pt x="7270" y="44"/>
                    <a:pt x="7315" y="44"/>
                  </a:cubicBezTo>
                  <a:cubicBezTo>
                    <a:pt x="7352" y="40"/>
                    <a:pt x="7362" y="46"/>
                    <a:pt x="7398" y="43"/>
                  </a:cubicBezTo>
                  <a:cubicBezTo>
                    <a:pt x="7421" y="44"/>
                    <a:pt x="7372" y="45"/>
                    <a:pt x="7418" y="46"/>
                  </a:cubicBezTo>
                  <a:cubicBezTo>
                    <a:pt x="7472" y="44"/>
                    <a:pt x="7469" y="43"/>
                    <a:pt x="7472" y="40"/>
                  </a:cubicBezTo>
                  <a:cubicBezTo>
                    <a:pt x="7422" y="39"/>
                    <a:pt x="7416" y="43"/>
                    <a:pt x="7375" y="42"/>
                  </a:cubicBezTo>
                  <a:lnTo>
                    <a:pt x="7456" y="38"/>
                  </a:lnTo>
                  <a:cubicBezTo>
                    <a:pt x="7441" y="38"/>
                    <a:pt x="7430" y="38"/>
                    <a:pt x="7421" y="38"/>
                  </a:cubicBezTo>
                  <a:cubicBezTo>
                    <a:pt x="7437" y="38"/>
                    <a:pt x="7451" y="37"/>
                    <a:pt x="7463" y="36"/>
                  </a:cubicBezTo>
                  <a:lnTo>
                    <a:pt x="7482" y="35"/>
                  </a:lnTo>
                  <a:cubicBezTo>
                    <a:pt x="7436" y="35"/>
                    <a:pt x="7395" y="35"/>
                    <a:pt x="7388" y="34"/>
                  </a:cubicBezTo>
                  <a:lnTo>
                    <a:pt x="7394" y="32"/>
                  </a:lnTo>
                  <a:cubicBezTo>
                    <a:pt x="7378" y="31"/>
                    <a:pt x="7352" y="32"/>
                    <a:pt x="7339" y="33"/>
                  </a:cubicBezTo>
                  <a:cubicBezTo>
                    <a:pt x="7299" y="33"/>
                    <a:pt x="7258" y="34"/>
                    <a:pt x="7249" y="33"/>
                  </a:cubicBezTo>
                  <a:lnTo>
                    <a:pt x="7264" y="32"/>
                  </a:lnTo>
                  <a:lnTo>
                    <a:pt x="7145" y="32"/>
                  </a:lnTo>
                  <a:close/>
                  <a:moveTo>
                    <a:pt x="7784" y="39"/>
                  </a:moveTo>
                  <a:lnTo>
                    <a:pt x="7784" y="39"/>
                  </a:lnTo>
                  <a:lnTo>
                    <a:pt x="7795" y="40"/>
                  </a:lnTo>
                  <a:lnTo>
                    <a:pt x="7764" y="41"/>
                  </a:lnTo>
                  <a:cubicBezTo>
                    <a:pt x="7709" y="41"/>
                    <a:pt x="7664" y="37"/>
                    <a:pt x="7614" y="40"/>
                  </a:cubicBezTo>
                  <a:cubicBezTo>
                    <a:pt x="7591" y="39"/>
                    <a:pt x="7578" y="37"/>
                    <a:pt x="7566" y="36"/>
                  </a:cubicBezTo>
                  <a:lnTo>
                    <a:pt x="7597" y="36"/>
                  </a:lnTo>
                  <a:cubicBezTo>
                    <a:pt x="7737" y="32"/>
                    <a:pt x="7670" y="41"/>
                    <a:pt x="7784" y="39"/>
                  </a:cubicBezTo>
                  <a:close/>
                  <a:moveTo>
                    <a:pt x="4385" y="43"/>
                  </a:moveTo>
                  <a:lnTo>
                    <a:pt x="4385" y="43"/>
                  </a:lnTo>
                  <a:cubicBezTo>
                    <a:pt x="4401" y="40"/>
                    <a:pt x="4455" y="40"/>
                    <a:pt x="4458" y="38"/>
                  </a:cubicBezTo>
                  <a:cubicBezTo>
                    <a:pt x="4462" y="37"/>
                    <a:pt x="4450" y="37"/>
                    <a:pt x="4437" y="37"/>
                  </a:cubicBezTo>
                  <a:lnTo>
                    <a:pt x="4392" y="36"/>
                  </a:lnTo>
                  <a:cubicBezTo>
                    <a:pt x="4391" y="37"/>
                    <a:pt x="4388" y="37"/>
                    <a:pt x="4383" y="37"/>
                  </a:cubicBezTo>
                  <a:cubicBezTo>
                    <a:pt x="4399" y="38"/>
                    <a:pt x="4409" y="38"/>
                    <a:pt x="4403" y="40"/>
                  </a:cubicBezTo>
                  <a:cubicBezTo>
                    <a:pt x="4362" y="37"/>
                    <a:pt x="4366" y="42"/>
                    <a:pt x="4322" y="42"/>
                  </a:cubicBezTo>
                  <a:cubicBezTo>
                    <a:pt x="4308" y="43"/>
                    <a:pt x="4371" y="43"/>
                    <a:pt x="4385" y="43"/>
                  </a:cubicBezTo>
                  <a:close/>
                  <a:moveTo>
                    <a:pt x="4129" y="37"/>
                  </a:moveTo>
                  <a:lnTo>
                    <a:pt x="4129" y="37"/>
                  </a:lnTo>
                  <a:lnTo>
                    <a:pt x="4138" y="35"/>
                  </a:lnTo>
                  <a:lnTo>
                    <a:pt x="4112" y="35"/>
                  </a:lnTo>
                  <a:cubicBezTo>
                    <a:pt x="4115" y="36"/>
                    <a:pt x="4118" y="37"/>
                    <a:pt x="4129" y="37"/>
                  </a:cubicBezTo>
                  <a:close/>
                  <a:moveTo>
                    <a:pt x="4049" y="35"/>
                  </a:moveTo>
                  <a:lnTo>
                    <a:pt x="4049" y="35"/>
                  </a:lnTo>
                  <a:lnTo>
                    <a:pt x="4053" y="35"/>
                  </a:lnTo>
                  <a:lnTo>
                    <a:pt x="4025" y="34"/>
                  </a:lnTo>
                  <a:cubicBezTo>
                    <a:pt x="4029" y="35"/>
                    <a:pt x="4036" y="35"/>
                    <a:pt x="4049" y="35"/>
                  </a:cubicBezTo>
                  <a:close/>
                  <a:moveTo>
                    <a:pt x="4812" y="35"/>
                  </a:moveTo>
                  <a:lnTo>
                    <a:pt x="4812" y="35"/>
                  </a:lnTo>
                  <a:cubicBezTo>
                    <a:pt x="4808" y="35"/>
                    <a:pt x="4804" y="35"/>
                    <a:pt x="4802" y="35"/>
                  </a:cubicBezTo>
                  <a:lnTo>
                    <a:pt x="4812" y="35"/>
                  </a:lnTo>
                  <a:close/>
                  <a:moveTo>
                    <a:pt x="4778" y="37"/>
                  </a:moveTo>
                  <a:lnTo>
                    <a:pt x="4778" y="37"/>
                  </a:lnTo>
                  <a:cubicBezTo>
                    <a:pt x="4817" y="38"/>
                    <a:pt x="4808" y="37"/>
                    <a:pt x="4814" y="36"/>
                  </a:cubicBezTo>
                  <a:lnTo>
                    <a:pt x="4773" y="36"/>
                  </a:lnTo>
                  <a:cubicBezTo>
                    <a:pt x="4778" y="36"/>
                    <a:pt x="4781" y="37"/>
                    <a:pt x="4778" y="37"/>
                  </a:cubicBezTo>
                  <a:close/>
                  <a:moveTo>
                    <a:pt x="4729" y="29"/>
                  </a:moveTo>
                  <a:lnTo>
                    <a:pt x="4729" y="29"/>
                  </a:lnTo>
                  <a:lnTo>
                    <a:pt x="4523" y="28"/>
                  </a:lnTo>
                  <a:cubicBezTo>
                    <a:pt x="4643" y="33"/>
                    <a:pt x="4728" y="36"/>
                    <a:pt x="4527" y="37"/>
                  </a:cubicBezTo>
                  <a:lnTo>
                    <a:pt x="4514" y="37"/>
                  </a:lnTo>
                  <a:cubicBezTo>
                    <a:pt x="4540" y="38"/>
                    <a:pt x="4586" y="38"/>
                    <a:pt x="4628" y="37"/>
                  </a:cubicBezTo>
                  <a:cubicBezTo>
                    <a:pt x="4662" y="35"/>
                    <a:pt x="4773" y="29"/>
                    <a:pt x="4772" y="28"/>
                  </a:cubicBezTo>
                  <a:cubicBezTo>
                    <a:pt x="4760" y="27"/>
                    <a:pt x="4742" y="28"/>
                    <a:pt x="4720" y="28"/>
                  </a:cubicBezTo>
                  <a:lnTo>
                    <a:pt x="4729" y="29"/>
                  </a:lnTo>
                  <a:close/>
                  <a:moveTo>
                    <a:pt x="348" y="40"/>
                  </a:moveTo>
                  <a:lnTo>
                    <a:pt x="348" y="40"/>
                  </a:lnTo>
                  <a:cubicBezTo>
                    <a:pt x="352" y="40"/>
                    <a:pt x="354" y="40"/>
                    <a:pt x="356" y="40"/>
                  </a:cubicBezTo>
                  <a:cubicBezTo>
                    <a:pt x="354" y="40"/>
                    <a:pt x="356" y="40"/>
                    <a:pt x="348" y="40"/>
                  </a:cubicBezTo>
                  <a:close/>
                  <a:moveTo>
                    <a:pt x="3713" y="39"/>
                  </a:moveTo>
                  <a:lnTo>
                    <a:pt x="3713" y="39"/>
                  </a:lnTo>
                  <a:lnTo>
                    <a:pt x="3699" y="40"/>
                  </a:lnTo>
                  <a:lnTo>
                    <a:pt x="3706" y="39"/>
                  </a:lnTo>
                  <a:lnTo>
                    <a:pt x="3671" y="39"/>
                  </a:lnTo>
                  <a:lnTo>
                    <a:pt x="3656" y="39"/>
                  </a:lnTo>
                  <a:cubicBezTo>
                    <a:pt x="3658" y="39"/>
                    <a:pt x="3660" y="39"/>
                    <a:pt x="3661" y="39"/>
                  </a:cubicBezTo>
                  <a:lnTo>
                    <a:pt x="3650" y="38"/>
                  </a:lnTo>
                  <a:cubicBezTo>
                    <a:pt x="3622" y="40"/>
                    <a:pt x="3552" y="42"/>
                    <a:pt x="3532" y="43"/>
                  </a:cubicBezTo>
                  <a:cubicBezTo>
                    <a:pt x="3505" y="44"/>
                    <a:pt x="3473" y="44"/>
                    <a:pt x="3452" y="44"/>
                  </a:cubicBezTo>
                  <a:cubicBezTo>
                    <a:pt x="3471" y="44"/>
                    <a:pt x="3496" y="44"/>
                    <a:pt x="3489" y="43"/>
                  </a:cubicBezTo>
                  <a:cubicBezTo>
                    <a:pt x="3450" y="42"/>
                    <a:pt x="3431" y="39"/>
                    <a:pt x="3365" y="41"/>
                  </a:cubicBezTo>
                  <a:lnTo>
                    <a:pt x="3404" y="41"/>
                  </a:lnTo>
                  <a:lnTo>
                    <a:pt x="3316" y="45"/>
                  </a:lnTo>
                  <a:cubicBezTo>
                    <a:pt x="3286" y="44"/>
                    <a:pt x="3360" y="43"/>
                    <a:pt x="3372" y="42"/>
                  </a:cubicBezTo>
                  <a:cubicBezTo>
                    <a:pt x="3304" y="44"/>
                    <a:pt x="3247" y="39"/>
                    <a:pt x="3216" y="42"/>
                  </a:cubicBezTo>
                  <a:cubicBezTo>
                    <a:pt x="3211" y="40"/>
                    <a:pt x="3204" y="37"/>
                    <a:pt x="3159" y="37"/>
                  </a:cubicBezTo>
                  <a:cubicBezTo>
                    <a:pt x="3191" y="40"/>
                    <a:pt x="3132" y="39"/>
                    <a:pt x="3159" y="41"/>
                  </a:cubicBezTo>
                  <a:cubicBezTo>
                    <a:pt x="3143" y="42"/>
                    <a:pt x="3109" y="41"/>
                    <a:pt x="3106" y="42"/>
                  </a:cubicBezTo>
                  <a:lnTo>
                    <a:pt x="3110" y="41"/>
                  </a:lnTo>
                  <a:cubicBezTo>
                    <a:pt x="3034" y="38"/>
                    <a:pt x="3009" y="43"/>
                    <a:pt x="2976" y="45"/>
                  </a:cubicBezTo>
                  <a:cubicBezTo>
                    <a:pt x="2885" y="46"/>
                    <a:pt x="2843" y="45"/>
                    <a:pt x="2768" y="45"/>
                  </a:cubicBezTo>
                  <a:cubicBezTo>
                    <a:pt x="2765" y="44"/>
                    <a:pt x="2745" y="40"/>
                    <a:pt x="2715" y="40"/>
                  </a:cubicBezTo>
                  <a:cubicBezTo>
                    <a:pt x="2701" y="42"/>
                    <a:pt x="2633" y="43"/>
                    <a:pt x="2626" y="45"/>
                  </a:cubicBezTo>
                  <a:cubicBezTo>
                    <a:pt x="2680" y="46"/>
                    <a:pt x="2670" y="43"/>
                    <a:pt x="2702" y="43"/>
                  </a:cubicBezTo>
                  <a:cubicBezTo>
                    <a:pt x="2729" y="45"/>
                    <a:pt x="2705" y="45"/>
                    <a:pt x="2741" y="46"/>
                  </a:cubicBezTo>
                  <a:cubicBezTo>
                    <a:pt x="2712" y="46"/>
                    <a:pt x="2608" y="48"/>
                    <a:pt x="2576" y="46"/>
                  </a:cubicBezTo>
                  <a:lnTo>
                    <a:pt x="2587" y="45"/>
                  </a:lnTo>
                  <a:cubicBezTo>
                    <a:pt x="2536" y="44"/>
                    <a:pt x="2526" y="39"/>
                    <a:pt x="2441" y="42"/>
                  </a:cubicBezTo>
                  <a:lnTo>
                    <a:pt x="2400" y="43"/>
                  </a:lnTo>
                  <a:cubicBezTo>
                    <a:pt x="2402" y="43"/>
                    <a:pt x="2402" y="43"/>
                    <a:pt x="2403" y="43"/>
                  </a:cubicBezTo>
                  <a:cubicBezTo>
                    <a:pt x="2336" y="43"/>
                    <a:pt x="2354" y="40"/>
                    <a:pt x="2280" y="42"/>
                  </a:cubicBezTo>
                  <a:cubicBezTo>
                    <a:pt x="2286" y="42"/>
                    <a:pt x="2283" y="42"/>
                    <a:pt x="2288" y="42"/>
                  </a:cubicBezTo>
                  <a:cubicBezTo>
                    <a:pt x="2246" y="40"/>
                    <a:pt x="2204" y="43"/>
                    <a:pt x="2172" y="44"/>
                  </a:cubicBezTo>
                  <a:cubicBezTo>
                    <a:pt x="2153" y="42"/>
                    <a:pt x="2177" y="42"/>
                    <a:pt x="2189" y="40"/>
                  </a:cubicBezTo>
                  <a:cubicBezTo>
                    <a:pt x="2115" y="40"/>
                    <a:pt x="2035" y="43"/>
                    <a:pt x="1989" y="45"/>
                  </a:cubicBezTo>
                  <a:lnTo>
                    <a:pt x="1941" y="44"/>
                  </a:lnTo>
                  <a:cubicBezTo>
                    <a:pt x="1969" y="43"/>
                    <a:pt x="2004" y="41"/>
                    <a:pt x="1995" y="40"/>
                  </a:cubicBezTo>
                  <a:cubicBezTo>
                    <a:pt x="1969" y="41"/>
                    <a:pt x="1974" y="42"/>
                    <a:pt x="1937" y="41"/>
                  </a:cubicBezTo>
                  <a:cubicBezTo>
                    <a:pt x="1943" y="40"/>
                    <a:pt x="1959" y="39"/>
                    <a:pt x="1976" y="37"/>
                  </a:cubicBezTo>
                  <a:cubicBezTo>
                    <a:pt x="1900" y="35"/>
                    <a:pt x="1959" y="42"/>
                    <a:pt x="1905" y="38"/>
                  </a:cubicBezTo>
                  <a:cubicBezTo>
                    <a:pt x="1881" y="38"/>
                    <a:pt x="1867" y="40"/>
                    <a:pt x="1865" y="41"/>
                  </a:cubicBezTo>
                  <a:lnTo>
                    <a:pt x="1821" y="39"/>
                  </a:lnTo>
                  <a:cubicBezTo>
                    <a:pt x="1816" y="41"/>
                    <a:pt x="1762" y="41"/>
                    <a:pt x="1727" y="42"/>
                  </a:cubicBezTo>
                  <a:cubicBezTo>
                    <a:pt x="1722" y="42"/>
                    <a:pt x="1755" y="44"/>
                    <a:pt x="1769" y="43"/>
                  </a:cubicBezTo>
                  <a:cubicBezTo>
                    <a:pt x="1766" y="44"/>
                    <a:pt x="1728" y="45"/>
                    <a:pt x="1704" y="45"/>
                  </a:cubicBezTo>
                  <a:cubicBezTo>
                    <a:pt x="1695" y="41"/>
                    <a:pt x="1546" y="46"/>
                    <a:pt x="1574" y="41"/>
                  </a:cubicBezTo>
                  <a:cubicBezTo>
                    <a:pt x="1466" y="42"/>
                    <a:pt x="1313" y="43"/>
                    <a:pt x="1241" y="44"/>
                  </a:cubicBezTo>
                  <a:cubicBezTo>
                    <a:pt x="1218" y="43"/>
                    <a:pt x="1170" y="43"/>
                    <a:pt x="1198" y="41"/>
                  </a:cubicBezTo>
                  <a:cubicBezTo>
                    <a:pt x="1111" y="41"/>
                    <a:pt x="1066" y="45"/>
                    <a:pt x="979" y="44"/>
                  </a:cubicBezTo>
                  <a:cubicBezTo>
                    <a:pt x="972" y="44"/>
                    <a:pt x="1018" y="44"/>
                    <a:pt x="1015" y="43"/>
                  </a:cubicBezTo>
                  <a:cubicBezTo>
                    <a:pt x="958" y="44"/>
                    <a:pt x="912" y="41"/>
                    <a:pt x="824" y="42"/>
                  </a:cubicBezTo>
                  <a:cubicBezTo>
                    <a:pt x="839" y="42"/>
                    <a:pt x="843" y="41"/>
                    <a:pt x="845" y="41"/>
                  </a:cubicBezTo>
                  <a:cubicBezTo>
                    <a:pt x="847" y="41"/>
                    <a:pt x="809" y="42"/>
                    <a:pt x="786" y="43"/>
                  </a:cubicBezTo>
                  <a:cubicBezTo>
                    <a:pt x="773" y="42"/>
                    <a:pt x="803" y="42"/>
                    <a:pt x="796" y="42"/>
                  </a:cubicBezTo>
                  <a:cubicBezTo>
                    <a:pt x="626" y="40"/>
                    <a:pt x="496" y="45"/>
                    <a:pt x="327" y="44"/>
                  </a:cubicBezTo>
                  <a:cubicBezTo>
                    <a:pt x="376" y="44"/>
                    <a:pt x="394" y="42"/>
                    <a:pt x="394" y="41"/>
                  </a:cubicBezTo>
                  <a:lnTo>
                    <a:pt x="347" y="41"/>
                  </a:lnTo>
                  <a:cubicBezTo>
                    <a:pt x="329" y="42"/>
                    <a:pt x="293" y="42"/>
                    <a:pt x="263" y="43"/>
                  </a:cubicBezTo>
                  <a:cubicBezTo>
                    <a:pt x="260" y="42"/>
                    <a:pt x="245" y="42"/>
                    <a:pt x="260" y="41"/>
                  </a:cubicBezTo>
                  <a:cubicBezTo>
                    <a:pt x="167" y="38"/>
                    <a:pt x="114" y="45"/>
                    <a:pt x="0" y="44"/>
                  </a:cubicBezTo>
                  <a:lnTo>
                    <a:pt x="138" y="39"/>
                  </a:lnTo>
                  <a:lnTo>
                    <a:pt x="104" y="37"/>
                  </a:lnTo>
                  <a:lnTo>
                    <a:pt x="165" y="35"/>
                  </a:lnTo>
                  <a:cubicBezTo>
                    <a:pt x="129" y="33"/>
                    <a:pt x="97" y="36"/>
                    <a:pt x="92" y="34"/>
                  </a:cubicBezTo>
                  <a:cubicBezTo>
                    <a:pt x="100" y="34"/>
                    <a:pt x="119" y="34"/>
                    <a:pt x="119" y="33"/>
                  </a:cubicBezTo>
                  <a:cubicBezTo>
                    <a:pt x="84" y="32"/>
                    <a:pt x="82" y="34"/>
                    <a:pt x="55" y="34"/>
                  </a:cubicBezTo>
                  <a:cubicBezTo>
                    <a:pt x="125" y="30"/>
                    <a:pt x="260" y="31"/>
                    <a:pt x="333" y="30"/>
                  </a:cubicBezTo>
                  <a:cubicBezTo>
                    <a:pt x="345" y="30"/>
                    <a:pt x="324" y="31"/>
                    <a:pt x="322" y="31"/>
                  </a:cubicBezTo>
                  <a:cubicBezTo>
                    <a:pt x="351" y="31"/>
                    <a:pt x="369" y="32"/>
                    <a:pt x="407" y="32"/>
                  </a:cubicBezTo>
                  <a:cubicBezTo>
                    <a:pt x="430" y="30"/>
                    <a:pt x="389" y="30"/>
                    <a:pt x="371" y="30"/>
                  </a:cubicBezTo>
                  <a:cubicBezTo>
                    <a:pt x="373" y="29"/>
                    <a:pt x="382" y="29"/>
                    <a:pt x="403" y="29"/>
                  </a:cubicBezTo>
                  <a:cubicBezTo>
                    <a:pt x="408" y="31"/>
                    <a:pt x="516" y="30"/>
                    <a:pt x="543" y="32"/>
                  </a:cubicBezTo>
                  <a:cubicBezTo>
                    <a:pt x="653" y="32"/>
                    <a:pt x="525" y="27"/>
                    <a:pt x="633" y="28"/>
                  </a:cubicBezTo>
                  <a:lnTo>
                    <a:pt x="665" y="30"/>
                  </a:lnTo>
                  <a:cubicBezTo>
                    <a:pt x="727" y="29"/>
                    <a:pt x="808" y="27"/>
                    <a:pt x="878" y="28"/>
                  </a:cubicBezTo>
                  <a:lnTo>
                    <a:pt x="864" y="28"/>
                  </a:lnTo>
                  <a:cubicBezTo>
                    <a:pt x="854" y="29"/>
                    <a:pt x="870" y="29"/>
                    <a:pt x="877" y="30"/>
                  </a:cubicBezTo>
                  <a:cubicBezTo>
                    <a:pt x="931" y="31"/>
                    <a:pt x="979" y="28"/>
                    <a:pt x="1011" y="30"/>
                  </a:cubicBezTo>
                  <a:cubicBezTo>
                    <a:pt x="1072" y="28"/>
                    <a:pt x="1173" y="26"/>
                    <a:pt x="1243" y="25"/>
                  </a:cubicBezTo>
                  <a:cubicBezTo>
                    <a:pt x="1262" y="28"/>
                    <a:pt x="1152" y="28"/>
                    <a:pt x="1123" y="30"/>
                  </a:cubicBezTo>
                  <a:lnTo>
                    <a:pt x="1187" y="30"/>
                  </a:lnTo>
                  <a:cubicBezTo>
                    <a:pt x="1147" y="30"/>
                    <a:pt x="1132" y="31"/>
                    <a:pt x="1108" y="32"/>
                  </a:cubicBezTo>
                  <a:cubicBezTo>
                    <a:pt x="1164" y="33"/>
                    <a:pt x="1182" y="30"/>
                    <a:pt x="1235" y="30"/>
                  </a:cubicBezTo>
                  <a:cubicBezTo>
                    <a:pt x="1231" y="30"/>
                    <a:pt x="1238" y="31"/>
                    <a:pt x="1262" y="31"/>
                  </a:cubicBezTo>
                  <a:lnTo>
                    <a:pt x="1269" y="29"/>
                  </a:lnTo>
                  <a:cubicBezTo>
                    <a:pt x="1269" y="29"/>
                    <a:pt x="1272" y="29"/>
                    <a:pt x="1280" y="29"/>
                  </a:cubicBezTo>
                  <a:lnTo>
                    <a:pt x="1373" y="28"/>
                  </a:lnTo>
                  <a:cubicBezTo>
                    <a:pt x="1353" y="27"/>
                    <a:pt x="1352" y="26"/>
                    <a:pt x="1328" y="26"/>
                  </a:cubicBezTo>
                  <a:cubicBezTo>
                    <a:pt x="1337" y="27"/>
                    <a:pt x="1316" y="27"/>
                    <a:pt x="1292" y="27"/>
                  </a:cubicBezTo>
                  <a:cubicBezTo>
                    <a:pt x="1313" y="26"/>
                    <a:pt x="1269" y="26"/>
                    <a:pt x="1269" y="25"/>
                  </a:cubicBezTo>
                  <a:cubicBezTo>
                    <a:pt x="1318" y="25"/>
                    <a:pt x="1377" y="25"/>
                    <a:pt x="1409" y="24"/>
                  </a:cubicBezTo>
                  <a:lnTo>
                    <a:pt x="1419" y="26"/>
                  </a:lnTo>
                  <a:lnTo>
                    <a:pt x="1546" y="26"/>
                  </a:lnTo>
                  <a:lnTo>
                    <a:pt x="1536" y="27"/>
                  </a:lnTo>
                  <a:cubicBezTo>
                    <a:pt x="1591" y="27"/>
                    <a:pt x="1646" y="26"/>
                    <a:pt x="1695" y="28"/>
                  </a:cubicBezTo>
                  <a:cubicBezTo>
                    <a:pt x="1745" y="26"/>
                    <a:pt x="1807" y="24"/>
                    <a:pt x="1848" y="22"/>
                  </a:cubicBezTo>
                  <a:cubicBezTo>
                    <a:pt x="1869" y="20"/>
                    <a:pt x="1993" y="25"/>
                    <a:pt x="2049" y="21"/>
                  </a:cubicBezTo>
                  <a:cubicBezTo>
                    <a:pt x="2052" y="22"/>
                    <a:pt x="2010" y="23"/>
                    <a:pt x="1991" y="24"/>
                  </a:cubicBezTo>
                  <a:cubicBezTo>
                    <a:pt x="2028" y="24"/>
                    <a:pt x="2058" y="22"/>
                    <a:pt x="2070" y="24"/>
                  </a:cubicBezTo>
                  <a:cubicBezTo>
                    <a:pt x="1986" y="23"/>
                    <a:pt x="2074" y="26"/>
                    <a:pt x="2037" y="27"/>
                  </a:cubicBezTo>
                  <a:cubicBezTo>
                    <a:pt x="2076" y="27"/>
                    <a:pt x="2117" y="26"/>
                    <a:pt x="2136" y="25"/>
                  </a:cubicBezTo>
                  <a:cubicBezTo>
                    <a:pt x="2073" y="25"/>
                    <a:pt x="2158" y="22"/>
                    <a:pt x="2094" y="23"/>
                  </a:cubicBezTo>
                  <a:cubicBezTo>
                    <a:pt x="2144" y="21"/>
                    <a:pt x="2211" y="20"/>
                    <a:pt x="2270" y="21"/>
                  </a:cubicBezTo>
                  <a:cubicBezTo>
                    <a:pt x="2270" y="22"/>
                    <a:pt x="2277" y="22"/>
                    <a:pt x="2299" y="23"/>
                  </a:cubicBezTo>
                  <a:lnTo>
                    <a:pt x="2317" y="21"/>
                  </a:lnTo>
                  <a:cubicBezTo>
                    <a:pt x="2344" y="21"/>
                    <a:pt x="2263" y="23"/>
                    <a:pt x="2319" y="23"/>
                  </a:cubicBezTo>
                  <a:cubicBezTo>
                    <a:pt x="2376" y="21"/>
                    <a:pt x="2491" y="25"/>
                    <a:pt x="2516" y="20"/>
                  </a:cubicBezTo>
                  <a:cubicBezTo>
                    <a:pt x="2560" y="22"/>
                    <a:pt x="2433" y="22"/>
                    <a:pt x="2499" y="24"/>
                  </a:cubicBezTo>
                  <a:cubicBezTo>
                    <a:pt x="2461" y="26"/>
                    <a:pt x="2408" y="24"/>
                    <a:pt x="2396" y="26"/>
                  </a:cubicBezTo>
                  <a:cubicBezTo>
                    <a:pt x="2433" y="26"/>
                    <a:pt x="2409" y="28"/>
                    <a:pt x="2433" y="28"/>
                  </a:cubicBezTo>
                  <a:lnTo>
                    <a:pt x="2475" y="27"/>
                  </a:lnTo>
                  <a:lnTo>
                    <a:pt x="2466" y="27"/>
                  </a:lnTo>
                  <a:cubicBezTo>
                    <a:pt x="2536" y="24"/>
                    <a:pt x="2647" y="25"/>
                    <a:pt x="2737" y="25"/>
                  </a:cubicBezTo>
                  <a:cubicBezTo>
                    <a:pt x="2812" y="22"/>
                    <a:pt x="2865" y="19"/>
                    <a:pt x="2956" y="19"/>
                  </a:cubicBezTo>
                  <a:cubicBezTo>
                    <a:pt x="2929" y="20"/>
                    <a:pt x="3031" y="20"/>
                    <a:pt x="2974" y="23"/>
                  </a:cubicBezTo>
                  <a:cubicBezTo>
                    <a:pt x="3016" y="24"/>
                    <a:pt x="3058" y="22"/>
                    <a:pt x="3058" y="21"/>
                  </a:cubicBezTo>
                  <a:cubicBezTo>
                    <a:pt x="3021" y="21"/>
                    <a:pt x="3045" y="21"/>
                    <a:pt x="3014" y="21"/>
                  </a:cubicBezTo>
                  <a:cubicBezTo>
                    <a:pt x="3035" y="19"/>
                    <a:pt x="3084" y="19"/>
                    <a:pt x="3104" y="20"/>
                  </a:cubicBezTo>
                  <a:cubicBezTo>
                    <a:pt x="3094" y="20"/>
                    <a:pt x="3098" y="20"/>
                    <a:pt x="3096" y="21"/>
                  </a:cubicBezTo>
                  <a:cubicBezTo>
                    <a:pt x="3140" y="21"/>
                    <a:pt x="3117" y="19"/>
                    <a:pt x="3149" y="19"/>
                  </a:cubicBezTo>
                  <a:cubicBezTo>
                    <a:pt x="3159" y="20"/>
                    <a:pt x="3220" y="19"/>
                    <a:pt x="3249" y="20"/>
                  </a:cubicBezTo>
                  <a:lnTo>
                    <a:pt x="3291" y="17"/>
                  </a:lnTo>
                  <a:cubicBezTo>
                    <a:pt x="3268" y="19"/>
                    <a:pt x="3332" y="18"/>
                    <a:pt x="3338" y="19"/>
                  </a:cubicBezTo>
                  <a:cubicBezTo>
                    <a:pt x="3369" y="18"/>
                    <a:pt x="3394" y="16"/>
                    <a:pt x="3440" y="16"/>
                  </a:cubicBezTo>
                  <a:cubicBezTo>
                    <a:pt x="3421" y="17"/>
                    <a:pt x="3483" y="17"/>
                    <a:pt x="3483" y="19"/>
                  </a:cubicBezTo>
                  <a:cubicBezTo>
                    <a:pt x="3562" y="21"/>
                    <a:pt x="3614" y="14"/>
                    <a:pt x="3689" y="17"/>
                  </a:cubicBezTo>
                  <a:cubicBezTo>
                    <a:pt x="3687" y="17"/>
                    <a:pt x="3672" y="18"/>
                    <a:pt x="3694" y="19"/>
                  </a:cubicBezTo>
                  <a:cubicBezTo>
                    <a:pt x="3711" y="18"/>
                    <a:pt x="3741" y="18"/>
                    <a:pt x="3760" y="18"/>
                  </a:cubicBezTo>
                  <a:lnTo>
                    <a:pt x="3759" y="18"/>
                  </a:lnTo>
                  <a:lnTo>
                    <a:pt x="3760" y="18"/>
                  </a:lnTo>
                  <a:cubicBezTo>
                    <a:pt x="3769" y="18"/>
                    <a:pt x="3775" y="18"/>
                    <a:pt x="3775" y="17"/>
                  </a:cubicBezTo>
                  <a:cubicBezTo>
                    <a:pt x="3807" y="15"/>
                    <a:pt x="3823" y="14"/>
                    <a:pt x="3885" y="12"/>
                  </a:cubicBezTo>
                  <a:cubicBezTo>
                    <a:pt x="3881" y="10"/>
                    <a:pt x="3828" y="11"/>
                    <a:pt x="3805" y="12"/>
                  </a:cubicBezTo>
                  <a:lnTo>
                    <a:pt x="3786" y="14"/>
                  </a:lnTo>
                  <a:cubicBezTo>
                    <a:pt x="3767" y="11"/>
                    <a:pt x="3730" y="14"/>
                    <a:pt x="3715" y="13"/>
                  </a:cubicBezTo>
                  <a:cubicBezTo>
                    <a:pt x="3753" y="10"/>
                    <a:pt x="3860" y="11"/>
                    <a:pt x="3924" y="8"/>
                  </a:cubicBezTo>
                  <a:cubicBezTo>
                    <a:pt x="3885" y="6"/>
                    <a:pt x="3800" y="5"/>
                    <a:pt x="3725" y="6"/>
                  </a:cubicBezTo>
                  <a:lnTo>
                    <a:pt x="3758" y="7"/>
                  </a:lnTo>
                  <a:lnTo>
                    <a:pt x="3719" y="7"/>
                  </a:lnTo>
                  <a:lnTo>
                    <a:pt x="3757" y="9"/>
                  </a:lnTo>
                  <a:lnTo>
                    <a:pt x="3654" y="9"/>
                  </a:lnTo>
                  <a:cubicBezTo>
                    <a:pt x="3693" y="9"/>
                    <a:pt x="3709" y="12"/>
                    <a:pt x="3687" y="11"/>
                  </a:cubicBezTo>
                  <a:cubicBezTo>
                    <a:pt x="3643" y="10"/>
                    <a:pt x="3641" y="13"/>
                    <a:pt x="3608" y="13"/>
                  </a:cubicBezTo>
                  <a:cubicBezTo>
                    <a:pt x="3626" y="13"/>
                    <a:pt x="3650" y="13"/>
                    <a:pt x="3635" y="14"/>
                  </a:cubicBezTo>
                  <a:cubicBezTo>
                    <a:pt x="3569" y="12"/>
                    <a:pt x="3551" y="13"/>
                    <a:pt x="3492" y="11"/>
                  </a:cubicBezTo>
                  <a:cubicBezTo>
                    <a:pt x="3499" y="14"/>
                    <a:pt x="3417" y="11"/>
                    <a:pt x="3408" y="14"/>
                  </a:cubicBezTo>
                  <a:lnTo>
                    <a:pt x="3436" y="14"/>
                  </a:lnTo>
                  <a:lnTo>
                    <a:pt x="3377" y="16"/>
                  </a:lnTo>
                  <a:cubicBezTo>
                    <a:pt x="3323" y="14"/>
                    <a:pt x="3425" y="14"/>
                    <a:pt x="3343" y="12"/>
                  </a:cubicBezTo>
                  <a:cubicBezTo>
                    <a:pt x="3266" y="12"/>
                    <a:pt x="3268" y="15"/>
                    <a:pt x="3208" y="15"/>
                  </a:cubicBezTo>
                  <a:cubicBezTo>
                    <a:pt x="3228" y="14"/>
                    <a:pt x="3276" y="12"/>
                    <a:pt x="3324" y="12"/>
                  </a:cubicBezTo>
                  <a:lnTo>
                    <a:pt x="3295" y="11"/>
                  </a:lnTo>
                  <a:cubicBezTo>
                    <a:pt x="3310" y="10"/>
                    <a:pt x="3377" y="10"/>
                    <a:pt x="3410" y="10"/>
                  </a:cubicBezTo>
                  <a:cubicBezTo>
                    <a:pt x="3355" y="12"/>
                    <a:pt x="3436" y="11"/>
                    <a:pt x="3461" y="12"/>
                  </a:cubicBezTo>
                  <a:cubicBezTo>
                    <a:pt x="3466" y="10"/>
                    <a:pt x="3431" y="11"/>
                    <a:pt x="3472" y="9"/>
                  </a:cubicBezTo>
                  <a:cubicBezTo>
                    <a:pt x="3433" y="9"/>
                    <a:pt x="3427" y="9"/>
                    <a:pt x="3378" y="9"/>
                  </a:cubicBezTo>
                  <a:cubicBezTo>
                    <a:pt x="3485" y="9"/>
                    <a:pt x="3474" y="3"/>
                    <a:pt x="3568" y="4"/>
                  </a:cubicBezTo>
                  <a:cubicBezTo>
                    <a:pt x="3525" y="4"/>
                    <a:pt x="3584" y="6"/>
                    <a:pt x="3589" y="7"/>
                  </a:cubicBezTo>
                  <a:lnTo>
                    <a:pt x="3667" y="6"/>
                  </a:lnTo>
                  <a:lnTo>
                    <a:pt x="3652" y="4"/>
                  </a:lnTo>
                  <a:cubicBezTo>
                    <a:pt x="3707" y="3"/>
                    <a:pt x="3726" y="8"/>
                    <a:pt x="3789" y="5"/>
                  </a:cubicBezTo>
                  <a:cubicBezTo>
                    <a:pt x="3797" y="4"/>
                    <a:pt x="3733" y="4"/>
                    <a:pt x="3745" y="4"/>
                  </a:cubicBezTo>
                  <a:cubicBezTo>
                    <a:pt x="3831" y="3"/>
                    <a:pt x="3862" y="6"/>
                    <a:pt x="3939" y="8"/>
                  </a:cubicBezTo>
                  <a:cubicBezTo>
                    <a:pt x="3944" y="7"/>
                    <a:pt x="3943" y="6"/>
                    <a:pt x="3970" y="4"/>
                  </a:cubicBezTo>
                  <a:cubicBezTo>
                    <a:pt x="3961" y="6"/>
                    <a:pt x="3981" y="7"/>
                    <a:pt x="3951" y="8"/>
                  </a:cubicBezTo>
                  <a:cubicBezTo>
                    <a:pt x="3976" y="8"/>
                    <a:pt x="4007" y="7"/>
                    <a:pt x="4029" y="7"/>
                  </a:cubicBezTo>
                  <a:cubicBezTo>
                    <a:pt x="3976" y="6"/>
                    <a:pt x="4051" y="4"/>
                    <a:pt x="4061" y="4"/>
                  </a:cubicBezTo>
                  <a:cubicBezTo>
                    <a:pt x="4089" y="4"/>
                    <a:pt x="4053" y="5"/>
                    <a:pt x="4036" y="5"/>
                  </a:cubicBezTo>
                  <a:cubicBezTo>
                    <a:pt x="4058" y="6"/>
                    <a:pt x="4084" y="8"/>
                    <a:pt x="4097" y="6"/>
                  </a:cubicBezTo>
                  <a:cubicBezTo>
                    <a:pt x="4098" y="7"/>
                    <a:pt x="4035" y="10"/>
                    <a:pt x="3994" y="11"/>
                  </a:cubicBezTo>
                  <a:lnTo>
                    <a:pt x="4021" y="11"/>
                  </a:lnTo>
                  <a:cubicBezTo>
                    <a:pt x="4002" y="12"/>
                    <a:pt x="3999" y="12"/>
                    <a:pt x="3971" y="11"/>
                  </a:cubicBezTo>
                  <a:cubicBezTo>
                    <a:pt x="3998" y="13"/>
                    <a:pt x="3995" y="14"/>
                    <a:pt x="3989" y="15"/>
                  </a:cubicBezTo>
                  <a:cubicBezTo>
                    <a:pt x="3986" y="15"/>
                    <a:pt x="3991" y="15"/>
                    <a:pt x="3988" y="15"/>
                  </a:cubicBezTo>
                  <a:cubicBezTo>
                    <a:pt x="3966" y="14"/>
                    <a:pt x="3949" y="15"/>
                    <a:pt x="3954" y="16"/>
                  </a:cubicBezTo>
                  <a:cubicBezTo>
                    <a:pt x="3934" y="18"/>
                    <a:pt x="3985" y="17"/>
                    <a:pt x="4000" y="18"/>
                  </a:cubicBezTo>
                  <a:lnTo>
                    <a:pt x="4033" y="18"/>
                  </a:lnTo>
                  <a:lnTo>
                    <a:pt x="4149" y="10"/>
                  </a:lnTo>
                  <a:cubicBezTo>
                    <a:pt x="4198" y="9"/>
                    <a:pt x="4220" y="11"/>
                    <a:pt x="4257" y="12"/>
                  </a:cubicBezTo>
                  <a:lnTo>
                    <a:pt x="4267" y="10"/>
                  </a:lnTo>
                  <a:cubicBezTo>
                    <a:pt x="4310" y="10"/>
                    <a:pt x="4351" y="11"/>
                    <a:pt x="4323" y="13"/>
                  </a:cubicBezTo>
                  <a:cubicBezTo>
                    <a:pt x="4322" y="13"/>
                    <a:pt x="4316" y="13"/>
                    <a:pt x="4307" y="13"/>
                  </a:cubicBezTo>
                  <a:cubicBezTo>
                    <a:pt x="4305" y="13"/>
                    <a:pt x="4303" y="13"/>
                    <a:pt x="4301" y="13"/>
                  </a:cubicBezTo>
                  <a:lnTo>
                    <a:pt x="4298" y="14"/>
                  </a:lnTo>
                  <a:lnTo>
                    <a:pt x="4376" y="12"/>
                  </a:lnTo>
                  <a:cubicBezTo>
                    <a:pt x="4298" y="15"/>
                    <a:pt x="4372" y="16"/>
                    <a:pt x="4359" y="19"/>
                  </a:cubicBezTo>
                  <a:lnTo>
                    <a:pt x="4438" y="18"/>
                  </a:lnTo>
                  <a:cubicBezTo>
                    <a:pt x="4390" y="17"/>
                    <a:pt x="4437" y="16"/>
                    <a:pt x="4454" y="16"/>
                  </a:cubicBezTo>
                  <a:cubicBezTo>
                    <a:pt x="4458" y="18"/>
                    <a:pt x="4517" y="16"/>
                    <a:pt x="4545" y="16"/>
                  </a:cubicBezTo>
                  <a:lnTo>
                    <a:pt x="4543" y="16"/>
                  </a:lnTo>
                  <a:cubicBezTo>
                    <a:pt x="4568" y="17"/>
                    <a:pt x="4613" y="17"/>
                    <a:pt x="4645" y="16"/>
                  </a:cubicBezTo>
                  <a:cubicBezTo>
                    <a:pt x="4643" y="16"/>
                    <a:pt x="4684" y="12"/>
                    <a:pt x="4704" y="10"/>
                  </a:cubicBezTo>
                  <a:cubicBezTo>
                    <a:pt x="4649" y="10"/>
                    <a:pt x="4682" y="9"/>
                    <a:pt x="4677" y="8"/>
                  </a:cubicBezTo>
                  <a:cubicBezTo>
                    <a:pt x="4683" y="8"/>
                    <a:pt x="4693" y="8"/>
                    <a:pt x="4694" y="8"/>
                  </a:cubicBezTo>
                  <a:cubicBezTo>
                    <a:pt x="4702" y="7"/>
                    <a:pt x="4684" y="7"/>
                    <a:pt x="4682" y="6"/>
                  </a:cubicBezTo>
                  <a:cubicBezTo>
                    <a:pt x="4624" y="7"/>
                    <a:pt x="4564" y="8"/>
                    <a:pt x="4541" y="10"/>
                  </a:cubicBezTo>
                  <a:cubicBezTo>
                    <a:pt x="4558" y="12"/>
                    <a:pt x="4571" y="9"/>
                    <a:pt x="4591" y="10"/>
                  </a:cubicBezTo>
                  <a:cubicBezTo>
                    <a:pt x="4562" y="12"/>
                    <a:pt x="4525" y="11"/>
                    <a:pt x="4477" y="11"/>
                  </a:cubicBezTo>
                  <a:lnTo>
                    <a:pt x="4461" y="10"/>
                  </a:lnTo>
                  <a:lnTo>
                    <a:pt x="4412" y="11"/>
                  </a:lnTo>
                  <a:cubicBezTo>
                    <a:pt x="4432" y="10"/>
                    <a:pt x="4420" y="8"/>
                    <a:pt x="4471" y="8"/>
                  </a:cubicBezTo>
                  <a:cubicBezTo>
                    <a:pt x="4465" y="6"/>
                    <a:pt x="4421" y="8"/>
                    <a:pt x="4389" y="8"/>
                  </a:cubicBezTo>
                  <a:lnTo>
                    <a:pt x="4373" y="10"/>
                  </a:lnTo>
                  <a:cubicBezTo>
                    <a:pt x="4380" y="9"/>
                    <a:pt x="4313" y="9"/>
                    <a:pt x="4360" y="7"/>
                  </a:cubicBezTo>
                  <a:lnTo>
                    <a:pt x="4438" y="5"/>
                  </a:lnTo>
                  <a:lnTo>
                    <a:pt x="4416" y="4"/>
                  </a:lnTo>
                  <a:lnTo>
                    <a:pt x="4481" y="4"/>
                  </a:lnTo>
                  <a:lnTo>
                    <a:pt x="4466" y="4"/>
                  </a:lnTo>
                  <a:cubicBezTo>
                    <a:pt x="4571" y="4"/>
                    <a:pt x="4497" y="8"/>
                    <a:pt x="4603" y="6"/>
                  </a:cubicBezTo>
                  <a:cubicBezTo>
                    <a:pt x="4636" y="4"/>
                    <a:pt x="4671" y="4"/>
                    <a:pt x="4736" y="4"/>
                  </a:cubicBezTo>
                  <a:cubicBezTo>
                    <a:pt x="4689" y="4"/>
                    <a:pt x="4731" y="5"/>
                    <a:pt x="4714" y="7"/>
                  </a:cubicBezTo>
                  <a:cubicBezTo>
                    <a:pt x="4761" y="8"/>
                    <a:pt x="4777" y="6"/>
                    <a:pt x="4802" y="4"/>
                  </a:cubicBezTo>
                  <a:cubicBezTo>
                    <a:pt x="4814" y="6"/>
                    <a:pt x="4823" y="7"/>
                    <a:pt x="4780" y="7"/>
                  </a:cubicBezTo>
                  <a:cubicBezTo>
                    <a:pt x="4775" y="10"/>
                    <a:pt x="4837" y="6"/>
                    <a:pt x="4840" y="9"/>
                  </a:cubicBezTo>
                  <a:cubicBezTo>
                    <a:pt x="4982" y="9"/>
                    <a:pt x="4954" y="0"/>
                    <a:pt x="5119" y="4"/>
                  </a:cubicBezTo>
                  <a:lnTo>
                    <a:pt x="5113" y="4"/>
                  </a:lnTo>
                  <a:cubicBezTo>
                    <a:pt x="5218" y="4"/>
                    <a:pt x="5279" y="4"/>
                    <a:pt x="5376" y="4"/>
                  </a:cubicBezTo>
                  <a:lnTo>
                    <a:pt x="5452" y="6"/>
                  </a:lnTo>
                  <a:cubicBezTo>
                    <a:pt x="5435" y="6"/>
                    <a:pt x="5389" y="9"/>
                    <a:pt x="5411" y="10"/>
                  </a:cubicBezTo>
                  <a:cubicBezTo>
                    <a:pt x="5373" y="7"/>
                    <a:pt x="5334" y="8"/>
                    <a:pt x="5294" y="7"/>
                  </a:cubicBezTo>
                  <a:cubicBezTo>
                    <a:pt x="5290" y="7"/>
                    <a:pt x="5306" y="8"/>
                    <a:pt x="5313" y="9"/>
                  </a:cubicBezTo>
                  <a:cubicBezTo>
                    <a:pt x="5289" y="9"/>
                    <a:pt x="5277" y="7"/>
                    <a:pt x="5245" y="8"/>
                  </a:cubicBezTo>
                  <a:cubicBezTo>
                    <a:pt x="5246" y="8"/>
                    <a:pt x="5281" y="9"/>
                    <a:pt x="5255" y="9"/>
                  </a:cubicBezTo>
                  <a:lnTo>
                    <a:pt x="5211" y="8"/>
                  </a:lnTo>
                  <a:cubicBezTo>
                    <a:pt x="5153" y="9"/>
                    <a:pt x="5183" y="12"/>
                    <a:pt x="5114" y="11"/>
                  </a:cubicBezTo>
                  <a:cubicBezTo>
                    <a:pt x="5127" y="10"/>
                    <a:pt x="5153" y="7"/>
                    <a:pt x="5180" y="7"/>
                  </a:cubicBezTo>
                  <a:cubicBezTo>
                    <a:pt x="5148" y="6"/>
                    <a:pt x="5221" y="6"/>
                    <a:pt x="5193" y="5"/>
                  </a:cubicBezTo>
                  <a:cubicBezTo>
                    <a:pt x="5148" y="7"/>
                    <a:pt x="5126" y="5"/>
                    <a:pt x="5066" y="7"/>
                  </a:cubicBezTo>
                  <a:cubicBezTo>
                    <a:pt x="5073" y="7"/>
                    <a:pt x="5075" y="6"/>
                    <a:pt x="5090" y="6"/>
                  </a:cubicBezTo>
                  <a:lnTo>
                    <a:pt x="5003" y="5"/>
                  </a:lnTo>
                  <a:cubicBezTo>
                    <a:pt x="5024" y="6"/>
                    <a:pt x="4931" y="7"/>
                    <a:pt x="4939" y="9"/>
                  </a:cubicBezTo>
                  <a:cubicBezTo>
                    <a:pt x="5032" y="10"/>
                    <a:pt x="5005" y="8"/>
                    <a:pt x="5110" y="9"/>
                  </a:cubicBezTo>
                  <a:cubicBezTo>
                    <a:pt x="5080" y="10"/>
                    <a:pt x="5042" y="12"/>
                    <a:pt x="5024" y="14"/>
                  </a:cubicBezTo>
                  <a:cubicBezTo>
                    <a:pt x="5023" y="14"/>
                    <a:pt x="5021" y="14"/>
                    <a:pt x="5018" y="14"/>
                  </a:cubicBezTo>
                  <a:cubicBezTo>
                    <a:pt x="5002" y="16"/>
                    <a:pt x="5018" y="17"/>
                    <a:pt x="5018" y="21"/>
                  </a:cubicBezTo>
                  <a:cubicBezTo>
                    <a:pt x="5066" y="18"/>
                    <a:pt x="5098" y="20"/>
                    <a:pt x="5155" y="19"/>
                  </a:cubicBezTo>
                  <a:cubicBezTo>
                    <a:pt x="5166" y="16"/>
                    <a:pt x="5122" y="16"/>
                    <a:pt x="5094" y="16"/>
                  </a:cubicBezTo>
                  <a:lnTo>
                    <a:pt x="5144" y="15"/>
                  </a:lnTo>
                  <a:lnTo>
                    <a:pt x="5134" y="16"/>
                  </a:lnTo>
                  <a:lnTo>
                    <a:pt x="5261" y="17"/>
                  </a:lnTo>
                  <a:cubicBezTo>
                    <a:pt x="5237" y="17"/>
                    <a:pt x="5229" y="18"/>
                    <a:pt x="5216" y="19"/>
                  </a:cubicBezTo>
                  <a:cubicBezTo>
                    <a:pt x="5233" y="19"/>
                    <a:pt x="5249" y="19"/>
                    <a:pt x="5266" y="20"/>
                  </a:cubicBezTo>
                  <a:cubicBezTo>
                    <a:pt x="5262" y="18"/>
                    <a:pt x="5265" y="17"/>
                    <a:pt x="5281" y="17"/>
                  </a:cubicBezTo>
                  <a:cubicBezTo>
                    <a:pt x="5362" y="17"/>
                    <a:pt x="5408" y="19"/>
                    <a:pt x="5438" y="21"/>
                  </a:cubicBezTo>
                  <a:lnTo>
                    <a:pt x="5447" y="21"/>
                  </a:lnTo>
                  <a:cubicBezTo>
                    <a:pt x="5434" y="19"/>
                    <a:pt x="5505" y="17"/>
                    <a:pt x="5531" y="15"/>
                  </a:cubicBezTo>
                  <a:cubicBezTo>
                    <a:pt x="5530" y="17"/>
                    <a:pt x="5573" y="16"/>
                    <a:pt x="5596" y="17"/>
                  </a:cubicBezTo>
                  <a:cubicBezTo>
                    <a:pt x="5609" y="15"/>
                    <a:pt x="5592" y="12"/>
                    <a:pt x="5564" y="10"/>
                  </a:cubicBezTo>
                  <a:cubicBezTo>
                    <a:pt x="5508" y="12"/>
                    <a:pt x="5533" y="12"/>
                    <a:pt x="5507" y="15"/>
                  </a:cubicBezTo>
                  <a:lnTo>
                    <a:pt x="5418" y="17"/>
                  </a:lnTo>
                  <a:lnTo>
                    <a:pt x="5438" y="15"/>
                  </a:lnTo>
                  <a:cubicBezTo>
                    <a:pt x="5394" y="15"/>
                    <a:pt x="5351" y="17"/>
                    <a:pt x="5354" y="15"/>
                  </a:cubicBezTo>
                  <a:cubicBezTo>
                    <a:pt x="5378" y="13"/>
                    <a:pt x="5416" y="14"/>
                    <a:pt x="5439" y="12"/>
                  </a:cubicBezTo>
                  <a:lnTo>
                    <a:pt x="5410" y="11"/>
                  </a:lnTo>
                  <a:cubicBezTo>
                    <a:pt x="5462" y="9"/>
                    <a:pt x="5437" y="14"/>
                    <a:pt x="5499" y="12"/>
                  </a:cubicBezTo>
                  <a:cubicBezTo>
                    <a:pt x="5476" y="10"/>
                    <a:pt x="5505" y="12"/>
                    <a:pt x="5532" y="10"/>
                  </a:cubicBezTo>
                  <a:cubicBezTo>
                    <a:pt x="5510" y="9"/>
                    <a:pt x="5422" y="11"/>
                    <a:pt x="5440" y="7"/>
                  </a:cubicBezTo>
                  <a:cubicBezTo>
                    <a:pt x="5473" y="6"/>
                    <a:pt x="5550" y="12"/>
                    <a:pt x="5593" y="8"/>
                  </a:cubicBezTo>
                  <a:lnTo>
                    <a:pt x="5590" y="8"/>
                  </a:lnTo>
                  <a:cubicBezTo>
                    <a:pt x="5654" y="9"/>
                    <a:pt x="5676" y="7"/>
                    <a:pt x="5700" y="5"/>
                  </a:cubicBezTo>
                  <a:cubicBezTo>
                    <a:pt x="5727" y="7"/>
                    <a:pt x="5764" y="5"/>
                    <a:pt x="5793" y="5"/>
                  </a:cubicBezTo>
                  <a:lnTo>
                    <a:pt x="5793" y="6"/>
                  </a:lnTo>
                  <a:lnTo>
                    <a:pt x="5834" y="5"/>
                  </a:lnTo>
                  <a:cubicBezTo>
                    <a:pt x="5814" y="7"/>
                    <a:pt x="5786" y="5"/>
                    <a:pt x="5750" y="6"/>
                  </a:cubicBezTo>
                  <a:lnTo>
                    <a:pt x="5755" y="8"/>
                  </a:lnTo>
                  <a:cubicBezTo>
                    <a:pt x="5714" y="5"/>
                    <a:pt x="5686" y="9"/>
                    <a:pt x="5655" y="10"/>
                  </a:cubicBezTo>
                  <a:cubicBezTo>
                    <a:pt x="5701" y="9"/>
                    <a:pt x="5785" y="11"/>
                    <a:pt x="5796" y="7"/>
                  </a:cubicBezTo>
                  <a:lnTo>
                    <a:pt x="5824" y="9"/>
                  </a:lnTo>
                  <a:lnTo>
                    <a:pt x="5838" y="8"/>
                  </a:lnTo>
                  <a:cubicBezTo>
                    <a:pt x="5859" y="10"/>
                    <a:pt x="5838" y="12"/>
                    <a:pt x="5796" y="13"/>
                  </a:cubicBezTo>
                  <a:cubicBezTo>
                    <a:pt x="5789" y="12"/>
                    <a:pt x="5786" y="12"/>
                    <a:pt x="5788" y="11"/>
                  </a:cubicBezTo>
                  <a:cubicBezTo>
                    <a:pt x="5769" y="12"/>
                    <a:pt x="5751" y="14"/>
                    <a:pt x="5705" y="13"/>
                  </a:cubicBezTo>
                  <a:lnTo>
                    <a:pt x="5730" y="12"/>
                  </a:lnTo>
                  <a:cubicBezTo>
                    <a:pt x="5672" y="12"/>
                    <a:pt x="5619" y="13"/>
                    <a:pt x="5600" y="15"/>
                  </a:cubicBezTo>
                  <a:cubicBezTo>
                    <a:pt x="5683" y="16"/>
                    <a:pt x="5765" y="16"/>
                    <a:pt x="5843" y="16"/>
                  </a:cubicBezTo>
                  <a:cubicBezTo>
                    <a:pt x="5866" y="11"/>
                    <a:pt x="5893" y="9"/>
                    <a:pt x="5905" y="5"/>
                  </a:cubicBezTo>
                  <a:cubicBezTo>
                    <a:pt x="5957" y="4"/>
                    <a:pt x="6029" y="4"/>
                    <a:pt x="6074" y="5"/>
                  </a:cubicBezTo>
                  <a:lnTo>
                    <a:pt x="6070" y="6"/>
                  </a:lnTo>
                  <a:cubicBezTo>
                    <a:pt x="6092" y="6"/>
                    <a:pt x="6113" y="6"/>
                    <a:pt x="6130" y="6"/>
                  </a:cubicBezTo>
                  <a:cubicBezTo>
                    <a:pt x="6153" y="7"/>
                    <a:pt x="6114" y="8"/>
                    <a:pt x="6130" y="8"/>
                  </a:cubicBezTo>
                  <a:lnTo>
                    <a:pt x="6205" y="7"/>
                  </a:lnTo>
                  <a:cubicBezTo>
                    <a:pt x="6201" y="9"/>
                    <a:pt x="6137" y="9"/>
                    <a:pt x="6107" y="9"/>
                  </a:cubicBezTo>
                  <a:cubicBezTo>
                    <a:pt x="6113" y="9"/>
                    <a:pt x="6124" y="8"/>
                    <a:pt x="6121" y="8"/>
                  </a:cubicBezTo>
                  <a:cubicBezTo>
                    <a:pt x="6086" y="7"/>
                    <a:pt x="6021" y="11"/>
                    <a:pt x="6006" y="8"/>
                  </a:cubicBezTo>
                  <a:cubicBezTo>
                    <a:pt x="5989" y="8"/>
                    <a:pt x="6040" y="6"/>
                    <a:pt x="5983" y="6"/>
                  </a:cubicBezTo>
                  <a:cubicBezTo>
                    <a:pt x="5944" y="5"/>
                    <a:pt x="5931" y="7"/>
                    <a:pt x="5927" y="8"/>
                  </a:cubicBezTo>
                  <a:cubicBezTo>
                    <a:pt x="5927" y="9"/>
                    <a:pt x="5988" y="9"/>
                    <a:pt x="5967" y="11"/>
                  </a:cubicBezTo>
                  <a:cubicBezTo>
                    <a:pt x="5997" y="11"/>
                    <a:pt x="6009" y="9"/>
                    <a:pt x="6047" y="10"/>
                  </a:cubicBezTo>
                  <a:cubicBezTo>
                    <a:pt x="6017" y="10"/>
                    <a:pt x="5977" y="12"/>
                    <a:pt x="5961" y="11"/>
                  </a:cubicBezTo>
                  <a:cubicBezTo>
                    <a:pt x="5902" y="13"/>
                    <a:pt x="5911" y="18"/>
                    <a:pt x="5938" y="18"/>
                  </a:cubicBezTo>
                  <a:cubicBezTo>
                    <a:pt x="5932" y="16"/>
                    <a:pt x="6046" y="16"/>
                    <a:pt x="5969" y="14"/>
                  </a:cubicBezTo>
                  <a:cubicBezTo>
                    <a:pt x="6003" y="12"/>
                    <a:pt x="6067" y="12"/>
                    <a:pt x="6112" y="11"/>
                  </a:cubicBezTo>
                  <a:lnTo>
                    <a:pt x="6110" y="11"/>
                  </a:lnTo>
                  <a:lnTo>
                    <a:pt x="6166" y="11"/>
                  </a:lnTo>
                  <a:cubicBezTo>
                    <a:pt x="6158" y="11"/>
                    <a:pt x="6141" y="12"/>
                    <a:pt x="6141" y="13"/>
                  </a:cubicBezTo>
                  <a:lnTo>
                    <a:pt x="6218" y="10"/>
                  </a:lnTo>
                  <a:cubicBezTo>
                    <a:pt x="6175" y="12"/>
                    <a:pt x="6246" y="11"/>
                    <a:pt x="6266" y="12"/>
                  </a:cubicBezTo>
                  <a:cubicBezTo>
                    <a:pt x="6274" y="11"/>
                    <a:pt x="6304" y="10"/>
                    <a:pt x="6275" y="9"/>
                  </a:cubicBezTo>
                  <a:cubicBezTo>
                    <a:pt x="6242" y="7"/>
                    <a:pt x="6256" y="9"/>
                    <a:pt x="6226" y="10"/>
                  </a:cubicBezTo>
                  <a:lnTo>
                    <a:pt x="6269" y="7"/>
                  </a:lnTo>
                  <a:lnTo>
                    <a:pt x="6272" y="7"/>
                  </a:lnTo>
                  <a:lnTo>
                    <a:pt x="6298" y="5"/>
                  </a:lnTo>
                  <a:cubicBezTo>
                    <a:pt x="6355" y="5"/>
                    <a:pt x="6272" y="10"/>
                    <a:pt x="6346" y="8"/>
                  </a:cubicBezTo>
                  <a:lnTo>
                    <a:pt x="6337" y="5"/>
                  </a:lnTo>
                  <a:cubicBezTo>
                    <a:pt x="6422" y="6"/>
                    <a:pt x="6532" y="9"/>
                    <a:pt x="6592" y="8"/>
                  </a:cubicBezTo>
                  <a:cubicBezTo>
                    <a:pt x="6575" y="9"/>
                    <a:pt x="6568" y="12"/>
                    <a:pt x="6591" y="14"/>
                  </a:cubicBezTo>
                  <a:cubicBezTo>
                    <a:pt x="6565" y="13"/>
                    <a:pt x="6513" y="13"/>
                    <a:pt x="6475" y="13"/>
                  </a:cubicBezTo>
                  <a:cubicBezTo>
                    <a:pt x="6468" y="13"/>
                    <a:pt x="6522" y="10"/>
                    <a:pt x="6563" y="11"/>
                  </a:cubicBezTo>
                  <a:cubicBezTo>
                    <a:pt x="6543" y="6"/>
                    <a:pt x="6461" y="13"/>
                    <a:pt x="6456" y="9"/>
                  </a:cubicBezTo>
                  <a:cubicBezTo>
                    <a:pt x="6352" y="7"/>
                    <a:pt x="6379" y="13"/>
                    <a:pt x="6291" y="10"/>
                  </a:cubicBezTo>
                  <a:cubicBezTo>
                    <a:pt x="6290" y="12"/>
                    <a:pt x="6266" y="11"/>
                    <a:pt x="6261" y="13"/>
                  </a:cubicBezTo>
                  <a:cubicBezTo>
                    <a:pt x="6287" y="17"/>
                    <a:pt x="6379" y="13"/>
                    <a:pt x="6436" y="14"/>
                  </a:cubicBezTo>
                  <a:cubicBezTo>
                    <a:pt x="6430" y="15"/>
                    <a:pt x="6419" y="15"/>
                    <a:pt x="6417" y="15"/>
                  </a:cubicBezTo>
                  <a:cubicBezTo>
                    <a:pt x="6457" y="16"/>
                    <a:pt x="6474" y="15"/>
                    <a:pt x="6503" y="15"/>
                  </a:cubicBezTo>
                  <a:lnTo>
                    <a:pt x="6499" y="14"/>
                  </a:lnTo>
                  <a:cubicBezTo>
                    <a:pt x="6549" y="12"/>
                    <a:pt x="6530" y="16"/>
                    <a:pt x="6559" y="17"/>
                  </a:cubicBezTo>
                  <a:cubicBezTo>
                    <a:pt x="6570" y="17"/>
                    <a:pt x="6611" y="17"/>
                    <a:pt x="6604" y="16"/>
                  </a:cubicBezTo>
                  <a:lnTo>
                    <a:pt x="6657" y="18"/>
                  </a:lnTo>
                  <a:lnTo>
                    <a:pt x="6655" y="16"/>
                  </a:lnTo>
                  <a:cubicBezTo>
                    <a:pt x="6685" y="15"/>
                    <a:pt x="6691" y="17"/>
                    <a:pt x="6718" y="16"/>
                  </a:cubicBezTo>
                  <a:lnTo>
                    <a:pt x="6719" y="14"/>
                  </a:lnTo>
                  <a:lnTo>
                    <a:pt x="6645" y="13"/>
                  </a:lnTo>
                  <a:cubicBezTo>
                    <a:pt x="6683" y="12"/>
                    <a:pt x="6656" y="11"/>
                    <a:pt x="6697" y="10"/>
                  </a:cubicBezTo>
                  <a:cubicBezTo>
                    <a:pt x="6651" y="13"/>
                    <a:pt x="6730" y="12"/>
                    <a:pt x="6734" y="13"/>
                  </a:cubicBezTo>
                  <a:lnTo>
                    <a:pt x="6765" y="12"/>
                  </a:lnTo>
                  <a:lnTo>
                    <a:pt x="6757" y="13"/>
                  </a:lnTo>
                  <a:cubicBezTo>
                    <a:pt x="6781" y="14"/>
                    <a:pt x="6785" y="12"/>
                    <a:pt x="6813" y="12"/>
                  </a:cubicBezTo>
                  <a:cubicBezTo>
                    <a:pt x="6780" y="11"/>
                    <a:pt x="6759" y="10"/>
                    <a:pt x="6717" y="11"/>
                  </a:cubicBezTo>
                  <a:cubicBezTo>
                    <a:pt x="6747" y="10"/>
                    <a:pt x="6808" y="9"/>
                    <a:pt x="6822" y="9"/>
                  </a:cubicBezTo>
                  <a:cubicBezTo>
                    <a:pt x="6854" y="8"/>
                    <a:pt x="6877" y="10"/>
                    <a:pt x="6907" y="10"/>
                  </a:cubicBezTo>
                  <a:cubicBezTo>
                    <a:pt x="6849" y="11"/>
                    <a:pt x="6927" y="16"/>
                    <a:pt x="6812" y="15"/>
                  </a:cubicBezTo>
                  <a:cubicBezTo>
                    <a:pt x="6814" y="14"/>
                    <a:pt x="6823" y="14"/>
                    <a:pt x="6827" y="15"/>
                  </a:cubicBezTo>
                  <a:cubicBezTo>
                    <a:pt x="6811" y="12"/>
                    <a:pt x="6758" y="15"/>
                    <a:pt x="6733" y="16"/>
                  </a:cubicBezTo>
                  <a:cubicBezTo>
                    <a:pt x="6739" y="17"/>
                    <a:pt x="6713" y="18"/>
                    <a:pt x="6757" y="18"/>
                  </a:cubicBezTo>
                  <a:cubicBezTo>
                    <a:pt x="6743" y="17"/>
                    <a:pt x="6795" y="15"/>
                    <a:pt x="6837" y="16"/>
                  </a:cubicBezTo>
                  <a:lnTo>
                    <a:pt x="6829" y="20"/>
                  </a:lnTo>
                  <a:lnTo>
                    <a:pt x="6891" y="20"/>
                  </a:lnTo>
                  <a:lnTo>
                    <a:pt x="6885" y="20"/>
                  </a:lnTo>
                  <a:cubicBezTo>
                    <a:pt x="6908" y="23"/>
                    <a:pt x="6950" y="20"/>
                    <a:pt x="6992" y="21"/>
                  </a:cubicBezTo>
                  <a:cubicBezTo>
                    <a:pt x="7023" y="20"/>
                    <a:pt x="7140" y="22"/>
                    <a:pt x="7089" y="18"/>
                  </a:cubicBezTo>
                  <a:cubicBezTo>
                    <a:pt x="7127" y="20"/>
                    <a:pt x="7160" y="18"/>
                    <a:pt x="7202" y="17"/>
                  </a:cubicBezTo>
                  <a:lnTo>
                    <a:pt x="7150" y="16"/>
                  </a:lnTo>
                  <a:cubicBezTo>
                    <a:pt x="7211" y="14"/>
                    <a:pt x="7194" y="15"/>
                    <a:pt x="7242" y="11"/>
                  </a:cubicBezTo>
                  <a:cubicBezTo>
                    <a:pt x="7247" y="12"/>
                    <a:pt x="7258" y="13"/>
                    <a:pt x="7248" y="14"/>
                  </a:cubicBezTo>
                  <a:cubicBezTo>
                    <a:pt x="7330" y="14"/>
                    <a:pt x="7447" y="16"/>
                    <a:pt x="7495" y="13"/>
                  </a:cubicBezTo>
                  <a:cubicBezTo>
                    <a:pt x="7552" y="14"/>
                    <a:pt x="7561" y="18"/>
                    <a:pt x="7642" y="16"/>
                  </a:cubicBezTo>
                  <a:cubicBezTo>
                    <a:pt x="7659" y="16"/>
                    <a:pt x="7629" y="13"/>
                    <a:pt x="7682" y="14"/>
                  </a:cubicBezTo>
                  <a:cubicBezTo>
                    <a:pt x="7686" y="15"/>
                    <a:pt x="7631" y="17"/>
                    <a:pt x="7690" y="17"/>
                  </a:cubicBezTo>
                  <a:cubicBezTo>
                    <a:pt x="7733" y="14"/>
                    <a:pt x="7790" y="19"/>
                    <a:pt x="7845" y="17"/>
                  </a:cubicBezTo>
                  <a:cubicBezTo>
                    <a:pt x="7875" y="18"/>
                    <a:pt x="7925" y="18"/>
                    <a:pt x="7915" y="20"/>
                  </a:cubicBezTo>
                  <a:cubicBezTo>
                    <a:pt x="7868" y="19"/>
                    <a:pt x="7803" y="19"/>
                    <a:pt x="7793" y="20"/>
                  </a:cubicBezTo>
                  <a:cubicBezTo>
                    <a:pt x="7799" y="19"/>
                    <a:pt x="7760" y="19"/>
                    <a:pt x="7794" y="18"/>
                  </a:cubicBezTo>
                  <a:cubicBezTo>
                    <a:pt x="7724" y="16"/>
                    <a:pt x="7749" y="19"/>
                    <a:pt x="7686" y="17"/>
                  </a:cubicBezTo>
                  <a:cubicBezTo>
                    <a:pt x="7682" y="18"/>
                    <a:pt x="7719" y="20"/>
                    <a:pt x="7732" y="19"/>
                  </a:cubicBezTo>
                  <a:cubicBezTo>
                    <a:pt x="7732" y="22"/>
                    <a:pt x="7608" y="20"/>
                    <a:pt x="7664" y="24"/>
                  </a:cubicBezTo>
                  <a:cubicBezTo>
                    <a:pt x="7731" y="24"/>
                    <a:pt x="7751" y="18"/>
                    <a:pt x="7809" y="22"/>
                  </a:cubicBezTo>
                  <a:cubicBezTo>
                    <a:pt x="7786" y="23"/>
                    <a:pt x="7749" y="22"/>
                    <a:pt x="7720" y="24"/>
                  </a:cubicBezTo>
                  <a:lnTo>
                    <a:pt x="7767" y="26"/>
                  </a:lnTo>
                  <a:lnTo>
                    <a:pt x="7802" y="24"/>
                  </a:lnTo>
                  <a:lnTo>
                    <a:pt x="7800" y="24"/>
                  </a:lnTo>
                  <a:cubicBezTo>
                    <a:pt x="7884" y="27"/>
                    <a:pt x="7878" y="22"/>
                    <a:pt x="7953" y="21"/>
                  </a:cubicBezTo>
                  <a:cubicBezTo>
                    <a:pt x="7910" y="19"/>
                    <a:pt x="7963" y="16"/>
                    <a:pt x="7930" y="15"/>
                  </a:cubicBezTo>
                  <a:cubicBezTo>
                    <a:pt x="7981" y="15"/>
                    <a:pt x="8018" y="15"/>
                    <a:pt x="8018" y="18"/>
                  </a:cubicBezTo>
                  <a:cubicBezTo>
                    <a:pt x="7924" y="20"/>
                    <a:pt x="8013" y="21"/>
                    <a:pt x="7926" y="23"/>
                  </a:cubicBezTo>
                  <a:cubicBezTo>
                    <a:pt x="7940" y="24"/>
                    <a:pt x="7905" y="27"/>
                    <a:pt x="7957" y="28"/>
                  </a:cubicBezTo>
                  <a:cubicBezTo>
                    <a:pt x="8015" y="26"/>
                    <a:pt x="7939" y="25"/>
                    <a:pt x="7998" y="25"/>
                  </a:cubicBezTo>
                  <a:cubicBezTo>
                    <a:pt x="8001" y="25"/>
                    <a:pt x="8005" y="25"/>
                    <a:pt x="8003" y="26"/>
                  </a:cubicBezTo>
                  <a:cubicBezTo>
                    <a:pt x="8029" y="24"/>
                    <a:pt x="8034" y="26"/>
                    <a:pt x="8066" y="25"/>
                  </a:cubicBezTo>
                  <a:lnTo>
                    <a:pt x="8059" y="25"/>
                  </a:lnTo>
                  <a:cubicBezTo>
                    <a:pt x="8099" y="27"/>
                    <a:pt x="8103" y="24"/>
                    <a:pt x="8137" y="26"/>
                  </a:cubicBezTo>
                  <a:cubicBezTo>
                    <a:pt x="8123" y="24"/>
                    <a:pt x="8160" y="24"/>
                    <a:pt x="8182" y="23"/>
                  </a:cubicBezTo>
                  <a:cubicBezTo>
                    <a:pt x="8147" y="22"/>
                    <a:pt x="8128" y="19"/>
                    <a:pt x="8059" y="19"/>
                  </a:cubicBezTo>
                  <a:cubicBezTo>
                    <a:pt x="8050" y="20"/>
                    <a:pt x="8055" y="21"/>
                    <a:pt x="8027" y="22"/>
                  </a:cubicBezTo>
                  <a:lnTo>
                    <a:pt x="8072" y="22"/>
                  </a:lnTo>
                  <a:lnTo>
                    <a:pt x="8046" y="23"/>
                  </a:lnTo>
                  <a:lnTo>
                    <a:pt x="8003" y="22"/>
                  </a:lnTo>
                  <a:cubicBezTo>
                    <a:pt x="8058" y="21"/>
                    <a:pt x="8033" y="19"/>
                    <a:pt x="8056" y="17"/>
                  </a:cubicBezTo>
                  <a:cubicBezTo>
                    <a:pt x="8106" y="18"/>
                    <a:pt x="8097" y="17"/>
                    <a:pt x="8128" y="18"/>
                  </a:cubicBezTo>
                  <a:cubicBezTo>
                    <a:pt x="8125" y="20"/>
                    <a:pt x="8225" y="23"/>
                    <a:pt x="8282" y="24"/>
                  </a:cubicBezTo>
                  <a:lnTo>
                    <a:pt x="8255" y="24"/>
                  </a:lnTo>
                  <a:cubicBezTo>
                    <a:pt x="8214" y="25"/>
                    <a:pt x="8284" y="26"/>
                    <a:pt x="8286" y="27"/>
                  </a:cubicBezTo>
                  <a:lnTo>
                    <a:pt x="8316" y="26"/>
                  </a:lnTo>
                  <a:cubicBezTo>
                    <a:pt x="8310" y="26"/>
                    <a:pt x="8302" y="27"/>
                    <a:pt x="8315" y="27"/>
                  </a:cubicBezTo>
                  <a:cubicBezTo>
                    <a:pt x="8357" y="27"/>
                    <a:pt x="8354" y="25"/>
                    <a:pt x="8395" y="24"/>
                  </a:cubicBezTo>
                  <a:cubicBezTo>
                    <a:pt x="8398" y="26"/>
                    <a:pt x="8364" y="27"/>
                    <a:pt x="8389" y="28"/>
                  </a:cubicBezTo>
                  <a:cubicBezTo>
                    <a:pt x="8398" y="30"/>
                    <a:pt x="8426" y="33"/>
                    <a:pt x="8481" y="32"/>
                  </a:cubicBezTo>
                  <a:cubicBezTo>
                    <a:pt x="8485" y="31"/>
                    <a:pt x="8499" y="31"/>
                    <a:pt x="8515" y="31"/>
                  </a:cubicBezTo>
                  <a:lnTo>
                    <a:pt x="8509" y="31"/>
                  </a:lnTo>
                  <a:lnTo>
                    <a:pt x="8545" y="33"/>
                  </a:lnTo>
                  <a:cubicBezTo>
                    <a:pt x="8514" y="35"/>
                    <a:pt x="8483" y="32"/>
                    <a:pt x="8452" y="34"/>
                  </a:cubicBezTo>
                  <a:lnTo>
                    <a:pt x="8449" y="36"/>
                  </a:lnTo>
                  <a:cubicBezTo>
                    <a:pt x="8425" y="36"/>
                    <a:pt x="8392" y="36"/>
                    <a:pt x="8377" y="37"/>
                  </a:cubicBezTo>
                  <a:cubicBezTo>
                    <a:pt x="8414" y="38"/>
                    <a:pt x="8422" y="37"/>
                    <a:pt x="8463" y="37"/>
                  </a:cubicBezTo>
                  <a:cubicBezTo>
                    <a:pt x="8469" y="39"/>
                    <a:pt x="8440" y="39"/>
                    <a:pt x="8435" y="39"/>
                  </a:cubicBezTo>
                  <a:lnTo>
                    <a:pt x="8441" y="38"/>
                  </a:lnTo>
                  <a:cubicBezTo>
                    <a:pt x="8392" y="36"/>
                    <a:pt x="8368" y="40"/>
                    <a:pt x="8307" y="39"/>
                  </a:cubicBezTo>
                  <a:cubicBezTo>
                    <a:pt x="8297" y="39"/>
                    <a:pt x="8303" y="39"/>
                    <a:pt x="8305" y="38"/>
                  </a:cubicBezTo>
                  <a:cubicBezTo>
                    <a:pt x="8256" y="40"/>
                    <a:pt x="8207" y="37"/>
                    <a:pt x="8159" y="39"/>
                  </a:cubicBezTo>
                  <a:lnTo>
                    <a:pt x="8175" y="38"/>
                  </a:lnTo>
                  <a:lnTo>
                    <a:pt x="8013" y="42"/>
                  </a:lnTo>
                  <a:lnTo>
                    <a:pt x="8013" y="43"/>
                  </a:lnTo>
                  <a:cubicBezTo>
                    <a:pt x="8020" y="44"/>
                    <a:pt x="7996" y="44"/>
                    <a:pt x="7983" y="43"/>
                  </a:cubicBezTo>
                  <a:lnTo>
                    <a:pt x="7983" y="43"/>
                  </a:lnTo>
                  <a:lnTo>
                    <a:pt x="7895" y="45"/>
                  </a:lnTo>
                  <a:cubicBezTo>
                    <a:pt x="7903" y="46"/>
                    <a:pt x="7913" y="46"/>
                    <a:pt x="7925" y="47"/>
                  </a:cubicBezTo>
                  <a:cubicBezTo>
                    <a:pt x="7935" y="46"/>
                    <a:pt x="7994" y="47"/>
                    <a:pt x="7986" y="45"/>
                  </a:cubicBezTo>
                  <a:cubicBezTo>
                    <a:pt x="8013" y="46"/>
                    <a:pt x="8057" y="44"/>
                    <a:pt x="8077" y="45"/>
                  </a:cubicBezTo>
                  <a:cubicBezTo>
                    <a:pt x="8041" y="44"/>
                    <a:pt x="8102" y="43"/>
                    <a:pt x="8109" y="42"/>
                  </a:cubicBezTo>
                  <a:cubicBezTo>
                    <a:pt x="8121" y="44"/>
                    <a:pt x="8163" y="42"/>
                    <a:pt x="8158" y="44"/>
                  </a:cubicBezTo>
                  <a:cubicBezTo>
                    <a:pt x="8165" y="45"/>
                    <a:pt x="8140" y="43"/>
                    <a:pt x="8125" y="44"/>
                  </a:cubicBezTo>
                  <a:cubicBezTo>
                    <a:pt x="8086" y="46"/>
                    <a:pt x="8194" y="46"/>
                    <a:pt x="8147" y="47"/>
                  </a:cubicBezTo>
                  <a:cubicBezTo>
                    <a:pt x="8207" y="46"/>
                    <a:pt x="8287" y="47"/>
                    <a:pt x="8349" y="46"/>
                  </a:cubicBezTo>
                  <a:lnTo>
                    <a:pt x="8314" y="45"/>
                  </a:lnTo>
                  <a:cubicBezTo>
                    <a:pt x="8342" y="46"/>
                    <a:pt x="8408" y="46"/>
                    <a:pt x="8413" y="47"/>
                  </a:cubicBezTo>
                  <a:lnTo>
                    <a:pt x="8342" y="47"/>
                  </a:lnTo>
                  <a:cubicBezTo>
                    <a:pt x="8340" y="49"/>
                    <a:pt x="8405" y="47"/>
                    <a:pt x="8408" y="48"/>
                  </a:cubicBezTo>
                  <a:lnTo>
                    <a:pt x="8484" y="45"/>
                  </a:lnTo>
                  <a:lnTo>
                    <a:pt x="8451" y="45"/>
                  </a:lnTo>
                  <a:cubicBezTo>
                    <a:pt x="8472" y="44"/>
                    <a:pt x="8542" y="46"/>
                    <a:pt x="8594" y="47"/>
                  </a:cubicBezTo>
                  <a:cubicBezTo>
                    <a:pt x="8564" y="49"/>
                    <a:pt x="8516" y="46"/>
                    <a:pt x="8461" y="47"/>
                  </a:cubicBezTo>
                  <a:cubicBezTo>
                    <a:pt x="8421" y="48"/>
                    <a:pt x="8485" y="50"/>
                    <a:pt x="8448" y="50"/>
                  </a:cubicBezTo>
                  <a:cubicBezTo>
                    <a:pt x="8458" y="51"/>
                    <a:pt x="8482" y="51"/>
                    <a:pt x="8494" y="50"/>
                  </a:cubicBezTo>
                  <a:lnTo>
                    <a:pt x="8509" y="51"/>
                  </a:lnTo>
                  <a:cubicBezTo>
                    <a:pt x="8475" y="53"/>
                    <a:pt x="8400" y="52"/>
                    <a:pt x="8350" y="54"/>
                  </a:cubicBezTo>
                  <a:cubicBezTo>
                    <a:pt x="8355" y="54"/>
                    <a:pt x="8359" y="54"/>
                    <a:pt x="8360" y="54"/>
                  </a:cubicBezTo>
                  <a:cubicBezTo>
                    <a:pt x="8321" y="52"/>
                    <a:pt x="8282" y="52"/>
                    <a:pt x="8245" y="52"/>
                  </a:cubicBezTo>
                  <a:cubicBezTo>
                    <a:pt x="8265" y="53"/>
                    <a:pt x="8273" y="53"/>
                    <a:pt x="8284" y="53"/>
                  </a:cubicBezTo>
                  <a:cubicBezTo>
                    <a:pt x="8285" y="53"/>
                    <a:pt x="8250" y="53"/>
                    <a:pt x="8236" y="54"/>
                  </a:cubicBezTo>
                  <a:cubicBezTo>
                    <a:pt x="8271" y="55"/>
                    <a:pt x="8243" y="56"/>
                    <a:pt x="8265" y="56"/>
                  </a:cubicBezTo>
                  <a:cubicBezTo>
                    <a:pt x="8242" y="57"/>
                    <a:pt x="8224" y="56"/>
                    <a:pt x="8196" y="56"/>
                  </a:cubicBezTo>
                  <a:cubicBezTo>
                    <a:pt x="8182" y="55"/>
                    <a:pt x="8208" y="55"/>
                    <a:pt x="8205" y="53"/>
                  </a:cubicBezTo>
                  <a:cubicBezTo>
                    <a:pt x="8177" y="54"/>
                    <a:pt x="8164" y="51"/>
                    <a:pt x="8122" y="52"/>
                  </a:cubicBezTo>
                  <a:cubicBezTo>
                    <a:pt x="8177" y="53"/>
                    <a:pt x="8107" y="55"/>
                    <a:pt x="8088" y="56"/>
                  </a:cubicBezTo>
                  <a:lnTo>
                    <a:pt x="8097" y="56"/>
                  </a:lnTo>
                  <a:cubicBezTo>
                    <a:pt x="8080" y="57"/>
                    <a:pt x="8065" y="57"/>
                    <a:pt x="8053" y="56"/>
                  </a:cubicBezTo>
                  <a:cubicBezTo>
                    <a:pt x="8075" y="55"/>
                    <a:pt x="8097" y="56"/>
                    <a:pt x="8091" y="54"/>
                  </a:cubicBezTo>
                  <a:cubicBezTo>
                    <a:pt x="8076" y="54"/>
                    <a:pt x="8061" y="54"/>
                    <a:pt x="8044" y="54"/>
                  </a:cubicBezTo>
                  <a:lnTo>
                    <a:pt x="8059" y="53"/>
                  </a:lnTo>
                  <a:lnTo>
                    <a:pt x="7985" y="53"/>
                  </a:lnTo>
                  <a:cubicBezTo>
                    <a:pt x="7973" y="55"/>
                    <a:pt x="7953" y="56"/>
                    <a:pt x="7943" y="58"/>
                  </a:cubicBezTo>
                  <a:cubicBezTo>
                    <a:pt x="7925" y="57"/>
                    <a:pt x="7900" y="58"/>
                    <a:pt x="7883" y="58"/>
                  </a:cubicBezTo>
                  <a:lnTo>
                    <a:pt x="7891" y="58"/>
                  </a:lnTo>
                  <a:cubicBezTo>
                    <a:pt x="7858" y="56"/>
                    <a:pt x="7785" y="57"/>
                    <a:pt x="7779" y="58"/>
                  </a:cubicBezTo>
                  <a:cubicBezTo>
                    <a:pt x="7755" y="57"/>
                    <a:pt x="7945" y="51"/>
                    <a:pt x="7779" y="52"/>
                  </a:cubicBezTo>
                  <a:cubicBezTo>
                    <a:pt x="7715" y="51"/>
                    <a:pt x="7739" y="55"/>
                    <a:pt x="7703" y="57"/>
                  </a:cubicBezTo>
                  <a:cubicBezTo>
                    <a:pt x="7703" y="57"/>
                    <a:pt x="7705" y="56"/>
                    <a:pt x="7702" y="56"/>
                  </a:cubicBezTo>
                  <a:cubicBezTo>
                    <a:pt x="7674" y="55"/>
                    <a:pt x="7671" y="57"/>
                    <a:pt x="7648" y="57"/>
                  </a:cubicBezTo>
                  <a:cubicBezTo>
                    <a:pt x="7665" y="58"/>
                    <a:pt x="7689" y="58"/>
                    <a:pt x="7697" y="58"/>
                  </a:cubicBezTo>
                  <a:cubicBezTo>
                    <a:pt x="7688" y="59"/>
                    <a:pt x="7639" y="57"/>
                    <a:pt x="7618" y="59"/>
                  </a:cubicBezTo>
                  <a:cubicBezTo>
                    <a:pt x="7646" y="56"/>
                    <a:pt x="7565" y="57"/>
                    <a:pt x="7586" y="56"/>
                  </a:cubicBezTo>
                  <a:cubicBezTo>
                    <a:pt x="7531" y="54"/>
                    <a:pt x="7472" y="56"/>
                    <a:pt x="7443" y="58"/>
                  </a:cubicBezTo>
                  <a:cubicBezTo>
                    <a:pt x="7406" y="55"/>
                    <a:pt x="7378" y="58"/>
                    <a:pt x="7317" y="56"/>
                  </a:cubicBezTo>
                  <a:cubicBezTo>
                    <a:pt x="7327" y="56"/>
                    <a:pt x="7343" y="56"/>
                    <a:pt x="7356" y="56"/>
                  </a:cubicBezTo>
                  <a:cubicBezTo>
                    <a:pt x="7391" y="55"/>
                    <a:pt x="7294" y="55"/>
                    <a:pt x="7347" y="54"/>
                  </a:cubicBezTo>
                  <a:cubicBezTo>
                    <a:pt x="7335" y="54"/>
                    <a:pt x="7346" y="55"/>
                    <a:pt x="7358" y="54"/>
                  </a:cubicBezTo>
                  <a:cubicBezTo>
                    <a:pt x="7378" y="54"/>
                    <a:pt x="7397" y="53"/>
                    <a:pt x="7392" y="52"/>
                  </a:cubicBezTo>
                  <a:lnTo>
                    <a:pt x="7343" y="51"/>
                  </a:lnTo>
                  <a:lnTo>
                    <a:pt x="7360" y="50"/>
                  </a:lnTo>
                  <a:lnTo>
                    <a:pt x="7285" y="47"/>
                  </a:lnTo>
                  <a:cubicBezTo>
                    <a:pt x="7283" y="48"/>
                    <a:pt x="7290" y="48"/>
                    <a:pt x="7294" y="49"/>
                  </a:cubicBezTo>
                  <a:cubicBezTo>
                    <a:pt x="7207" y="47"/>
                    <a:pt x="7107" y="48"/>
                    <a:pt x="7031" y="48"/>
                  </a:cubicBezTo>
                  <a:cubicBezTo>
                    <a:pt x="7017" y="53"/>
                    <a:pt x="6844" y="50"/>
                    <a:pt x="6782" y="53"/>
                  </a:cubicBezTo>
                  <a:cubicBezTo>
                    <a:pt x="6799" y="52"/>
                    <a:pt x="6808" y="49"/>
                    <a:pt x="6798" y="48"/>
                  </a:cubicBezTo>
                  <a:cubicBezTo>
                    <a:pt x="6811" y="47"/>
                    <a:pt x="6840" y="45"/>
                    <a:pt x="6871" y="46"/>
                  </a:cubicBezTo>
                  <a:cubicBezTo>
                    <a:pt x="6876" y="47"/>
                    <a:pt x="6914" y="48"/>
                    <a:pt x="6889" y="49"/>
                  </a:cubicBezTo>
                  <a:cubicBezTo>
                    <a:pt x="6975" y="48"/>
                    <a:pt x="6878" y="46"/>
                    <a:pt x="6903" y="44"/>
                  </a:cubicBezTo>
                  <a:cubicBezTo>
                    <a:pt x="6808" y="44"/>
                    <a:pt x="6752" y="48"/>
                    <a:pt x="6692" y="49"/>
                  </a:cubicBezTo>
                  <a:lnTo>
                    <a:pt x="6690" y="48"/>
                  </a:lnTo>
                  <a:lnTo>
                    <a:pt x="6645" y="49"/>
                  </a:lnTo>
                  <a:cubicBezTo>
                    <a:pt x="6682" y="50"/>
                    <a:pt x="6680" y="53"/>
                    <a:pt x="6632" y="52"/>
                  </a:cubicBezTo>
                  <a:lnTo>
                    <a:pt x="6638" y="52"/>
                  </a:lnTo>
                  <a:cubicBezTo>
                    <a:pt x="6611" y="50"/>
                    <a:pt x="6554" y="52"/>
                    <a:pt x="6511" y="51"/>
                  </a:cubicBezTo>
                  <a:lnTo>
                    <a:pt x="6483" y="53"/>
                  </a:lnTo>
                  <a:cubicBezTo>
                    <a:pt x="6440" y="53"/>
                    <a:pt x="6438" y="50"/>
                    <a:pt x="6424" y="48"/>
                  </a:cubicBezTo>
                  <a:cubicBezTo>
                    <a:pt x="6357" y="47"/>
                    <a:pt x="6319" y="50"/>
                    <a:pt x="6271" y="52"/>
                  </a:cubicBezTo>
                  <a:cubicBezTo>
                    <a:pt x="6250" y="50"/>
                    <a:pt x="6150" y="50"/>
                    <a:pt x="6203" y="48"/>
                  </a:cubicBezTo>
                  <a:cubicBezTo>
                    <a:pt x="6142" y="49"/>
                    <a:pt x="6154" y="57"/>
                    <a:pt x="6051" y="53"/>
                  </a:cubicBezTo>
                  <a:lnTo>
                    <a:pt x="6078" y="51"/>
                  </a:lnTo>
                  <a:cubicBezTo>
                    <a:pt x="5979" y="52"/>
                    <a:pt x="5838" y="54"/>
                    <a:pt x="5792" y="53"/>
                  </a:cubicBezTo>
                  <a:cubicBezTo>
                    <a:pt x="5829" y="48"/>
                    <a:pt x="5669" y="48"/>
                    <a:pt x="5651" y="43"/>
                  </a:cubicBezTo>
                  <a:cubicBezTo>
                    <a:pt x="5656" y="44"/>
                    <a:pt x="5619" y="44"/>
                    <a:pt x="5613" y="45"/>
                  </a:cubicBezTo>
                  <a:cubicBezTo>
                    <a:pt x="5605" y="44"/>
                    <a:pt x="5592" y="44"/>
                    <a:pt x="5577" y="45"/>
                  </a:cubicBezTo>
                  <a:cubicBezTo>
                    <a:pt x="5616" y="46"/>
                    <a:pt x="5550" y="50"/>
                    <a:pt x="5624" y="48"/>
                  </a:cubicBezTo>
                  <a:cubicBezTo>
                    <a:pt x="5587" y="51"/>
                    <a:pt x="5539" y="54"/>
                    <a:pt x="5457" y="54"/>
                  </a:cubicBezTo>
                  <a:lnTo>
                    <a:pt x="5458" y="52"/>
                  </a:lnTo>
                  <a:lnTo>
                    <a:pt x="5523" y="52"/>
                  </a:lnTo>
                  <a:cubicBezTo>
                    <a:pt x="5516" y="51"/>
                    <a:pt x="5549" y="51"/>
                    <a:pt x="5563" y="50"/>
                  </a:cubicBezTo>
                  <a:cubicBezTo>
                    <a:pt x="5443" y="49"/>
                    <a:pt x="5579" y="45"/>
                    <a:pt x="5456" y="46"/>
                  </a:cubicBezTo>
                  <a:cubicBezTo>
                    <a:pt x="5444" y="47"/>
                    <a:pt x="5452" y="46"/>
                    <a:pt x="5420" y="47"/>
                  </a:cubicBezTo>
                  <a:cubicBezTo>
                    <a:pt x="5435" y="47"/>
                    <a:pt x="5437" y="46"/>
                    <a:pt x="5413" y="45"/>
                  </a:cubicBezTo>
                  <a:lnTo>
                    <a:pt x="5390" y="47"/>
                  </a:lnTo>
                  <a:cubicBezTo>
                    <a:pt x="5347" y="44"/>
                    <a:pt x="5461" y="45"/>
                    <a:pt x="5424" y="42"/>
                  </a:cubicBezTo>
                  <a:cubicBezTo>
                    <a:pt x="5472" y="41"/>
                    <a:pt x="5554" y="40"/>
                    <a:pt x="5539" y="37"/>
                  </a:cubicBezTo>
                  <a:cubicBezTo>
                    <a:pt x="5461" y="36"/>
                    <a:pt x="5469" y="42"/>
                    <a:pt x="5388" y="41"/>
                  </a:cubicBezTo>
                  <a:lnTo>
                    <a:pt x="5379" y="40"/>
                  </a:lnTo>
                  <a:cubicBezTo>
                    <a:pt x="5351" y="41"/>
                    <a:pt x="5346" y="43"/>
                    <a:pt x="5330" y="44"/>
                  </a:cubicBezTo>
                  <a:cubicBezTo>
                    <a:pt x="5329" y="43"/>
                    <a:pt x="5322" y="43"/>
                    <a:pt x="5303" y="42"/>
                  </a:cubicBezTo>
                  <a:cubicBezTo>
                    <a:pt x="5255" y="45"/>
                    <a:pt x="5223" y="46"/>
                    <a:pt x="5179" y="49"/>
                  </a:cubicBezTo>
                  <a:cubicBezTo>
                    <a:pt x="5297" y="46"/>
                    <a:pt x="5280" y="51"/>
                    <a:pt x="5402" y="49"/>
                  </a:cubicBezTo>
                  <a:cubicBezTo>
                    <a:pt x="5383" y="49"/>
                    <a:pt x="5297" y="50"/>
                    <a:pt x="5292" y="53"/>
                  </a:cubicBezTo>
                  <a:lnTo>
                    <a:pt x="5293" y="51"/>
                  </a:lnTo>
                  <a:cubicBezTo>
                    <a:pt x="5253" y="52"/>
                    <a:pt x="5214" y="53"/>
                    <a:pt x="5164" y="53"/>
                  </a:cubicBezTo>
                  <a:lnTo>
                    <a:pt x="5194" y="51"/>
                  </a:lnTo>
                  <a:cubicBezTo>
                    <a:pt x="5128" y="53"/>
                    <a:pt x="5084" y="48"/>
                    <a:pt x="5032" y="52"/>
                  </a:cubicBezTo>
                  <a:cubicBezTo>
                    <a:pt x="5051" y="52"/>
                    <a:pt x="5065" y="52"/>
                    <a:pt x="5077" y="52"/>
                  </a:cubicBezTo>
                  <a:cubicBezTo>
                    <a:pt x="5043" y="53"/>
                    <a:pt x="5000" y="52"/>
                    <a:pt x="4963" y="52"/>
                  </a:cubicBezTo>
                  <a:lnTo>
                    <a:pt x="4887" y="56"/>
                  </a:lnTo>
                  <a:cubicBezTo>
                    <a:pt x="4887" y="55"/>
                    <a:pt x="4839" y="55"/>
                    <a:pt x="4862" y="53"/>
                  </a:cubicBezTo>
                  <a:cubicBezTo>
                    <a:pt x="4807" y="51"/>
                    <a:pt x="4781" y="55"/>
                    <a:pt x="4749" y="55"/>
                  </a:cubicBezTo>
                  <a:cubicBezTo>
                    <a:pt x="4693" y="53"/>
                    <a:pt x="4798" y="54"/>
                    <a:pt x="4804" y="51"/>
                  </a:cubicBezTo>
                  <a:cubicBezTo>
                    <a:pt x="4726" y="50"/>
                    <a:pt x="4644" y="51"/>
                    <a:pt x="4600" y="53"/>
                  </a:cubicBezTo>
                  <a:cubicBezTo>
                    <a:pt x="4616" y="54"/>
                    <a:pt x="4623" y="54"/>
                    <a:pt x="4623" y="55"/>
                  </a:cubicBezTo>
                  <a:cubicBezTo>
                    <a:pt x="4620" y="54"/>
                    <a:pt x="4589" y="54"/>
                    <a:pt x="4572" y="54"/>
                  </a:cubicBezTo>
                  <a:lnTo>
                    <a:pt x="4560" y="55"/>
                  </a:lnTo>
                  <a:cubicBezTo>
                    <a:pt x="4530" y="55"/>
                    <a:pt x="4535" y="54"/>
                    <a:pt x="4559" y="53"/>
                  </a:cubicBezTo>
                  <a:cubicBezTo>
                    <a:pt x="4532" y="52"/>
                    <a:pt x="4498" y="55"/>
                    <a:pt x="4470" y="53"/>
                  </a:cubicBezTo>
                  <a:cubicBezTo>
                    <a:pt x="4517" y="52"/>
                    <a:pt x="4578" y="53"/>
                    <a:pt x="4602" y="52"/>
                  </a:cubicBezTo>
                  <a:cubicBezTo>
                    <a:pt x="4503" y="53"/>
                    <a:pt x="4503" y="48"/>
                    <a:pt x="4377" y="50"/>
                  </a:cubicBezTo>
                  <a:cubicBezTo>
                    <a:pt x="4375" y="49"/>
                    <a:pt x="4397" y="48"/>
                    <a:pt x="4372" y="48"/>
                  </a:cubicBezTo>
                  <a:cubicBezTo>
                    <a:pt x="4316" y="48"/>
                    <a:pt x="4358" y="51"/>
                    <a:pt x="4340" y="52"/>
                  </a:cubicBezTo>
                  <a:cubicBezTo>
                    <a:pt x="4383" y="51"/>
                    <a:pt x="4404" y="52"/>
                    <a:pt x="4429" y="54"/>
                  </a:cubicBezTo>
                  <a:lnTo>
                    <a:pt x="4417" y="55"/>
                  </a:lnTo>
                  <a:cubicBezTo>
                    <a:pt x="4415" y="54"/>
                    <a:pt x="4388" y="54"/>
                    <a:pt x="4380" y="54"/>
                  </a:cubicBezTo>
                  <a:lnTo>
                    <a:pt x="4373" y="56"/>
                  </a:lnTo>
                  <a:cubicBezTo>
                    <a:pt x="4376" y="54"/>
                    <a:pt x="4333" y="52"/>
                    <a:pt x="4299" y="53"/>
                  </a:cubicBezTo>
                  <a:cubicBezTo>
                    <a:pt x="4333" y="54"/>
                    <a:pt x="4324" y="54"/>
                    <a:pt x="4334" y="57"/>
                  </a:cubicBezTo>
                  <a:cubicBezTo>
                    <a:pt x="4286" y="60"/>
                    <a:pt x="4279" y="55"/>
                    <a:pt x="4226" y="58"/>
                  </a:cubicBezTo>
                  <a:cubicBezTo>
                    <a:pt x="4230" y="57"/>
                    <a:pt x="4277" y="56"/>
                    <a:pt x="4236" y="56"/>
                  </a:cubicBezTo>
                  <a:cubicBezTo>
                    <a:pt x="4203" y="56"/>
                    <a:pt x="4207" y="57"/>
                    <a:pt x="4184" y="58"/>
                  </a:cubicBezTo>
                  <a:cubicBezTo>
                    <a:pt x="4210" y="56"/>
                    <a:pt x="4203" y="54"/>
                    <a:pt x="4231" y="52"/>
                  </a:cubicBezTo>
                  <a:cubicBezTo>
                    <a:pt x="4290" y="52"/>
                    <a:pt x="4255" y="52"/>
                    <a:pt x="4313" y="51"/>
                  </a:cubicBezTo>
                  <a:lnTo>
                    <a:pt x="4264" y="49"/>
                  </a:lnTo>
                  <a:cubicBezTo>
                    <a:pt x="4314" y="49"/>
                    <a:pt x="4301" y="47"/>
                    <a:pt x="4305" y="46"/>
                  </a:cubicBezTo>
                  <a:cubicBezTo>
                    <a:pt x="4218" y="44"/>
                    <a:pt x="4240" y="49"/>
                    <a:pt x="4184" y="49"/>
                  </a:cubicBezTo>
                  <a:cubicBezTo>
                    <a:pt x="4157" y="50"/>
                    <a:pt x="4236" y="49"/>
                    <a:pt x="4194" y="51"/>
                  </a:cubicBezTo>
                  <a:cubicBezTo>
                    <a:pt x="4142" y="50"/>
                    <a:pt x="4182" y="52"/>
                    <a:pt x="4124" y="53"/>
                  </a:cubicBezTo>
                  <a:lnTo>
                    <a:pt x="4134" y="52"/>
                  </a:lnTo>
                  <a:cubicBezTo>
                    <a:pt x="4116" y="51"/>
                    <a:pt x="4099" y="52"/>
                    <a:pt x="4078" y="53"/>
                  </a:cubicBezTo>
                  <a:cubicBezTo>
                    <a:pt x="4055" y="53"/>
                    <a:pt x="4104" y="60"/>
                    <a:pt x="4010" y="60"/>
                  </a:cubicBezTo>
                  <a:cubicBezTo>
                    <a:pt x="4015" y="60"/>
                    <a:pt x="4017" y="59"/>
                    <a:pt x="4017" y="59"/>
                  </a:cubicBezTo>
                  <a:lnTo>
                    <a:pt x="4108" y="41"/>
                  </a:lnTo>
                  <a:cubicBezTo>
                    <a:pt x="4013" y="41"/>
                    <a:pt x="3904" y="41"/>
                    <a:pt x="3795" y="40"/>
                  </a:cubicBezTo>
                  <a:cubicBezTo>
                    <a:pt x="3769" y="37"/>
                    <a:pt x="3873" y="37"/>
                    <a:pt x="3866" y="36"/>
                  </a:cubicBezTo>
                  <a:lnTo>
                    <a:pt x="3916" y="36"/>
                  </a:lnTo>
                  <a:cubicBezTo>
                    <a:pt x="3913" y="38"/>
                    <a:pt x="3812" y="37"/>
                    <a:pt x="3857" y="39"/>
                  </a:cubicBezTo>
                  <a:cubicBezTo>
                    <a:pt x="3945" y="38"/>
                    <a:pt x="3985" y="40"/>
                    <a:pt x="4068" y="37"/>
                  </a:cubicBezTo>
                  <a:cubicBezTo>
                    <a:pt x="4042" y="33"/>
                    <a:pt x="3958" y="37"/>
                    <a:pt x="3904" y="35"/>
                  </a:cubicBezTo>
                  <a:cubicBezTo>
                    <a:pt x="3927" y="35"/>
                    <a:pt x="3946" y="35"/>
                    <a:pt x="3965" y="34"/>
                  </a:cubicBezTo>
                  <a:lnTo>
                    <a:pt x="3801" y="33"/>
                  </a:lnTo>
                  <a:lnTo>
                    <a:pt x="3788" y="34"/>
                  </a:lnTo>
                  <a:lnTo>
                    <a:pt x="3858" y="34"/>
                  </a:lnTo>
                  <a:cubicBezTo>
                    <a:pt x="3806" y="34"/>
                    <a:pt x="3762" y="36"/>
                    <a:pt x="3758" y="39"/>
                  </a:cubicBezTo>
                  <a:lnTo>
                    <a:pt x="3768" y="39"/>
                  </a:lnTo>
                  <a:lnTo>
                    <a:pt x="3749" y="40"/>
                  </a:lnTo>
                  <a:lnTo>
                    <a:pt x="3713" y="3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6" name="Forma libre 64"/>
            <p:cNvSpPr>
              <a:spLocks/>
            </p:cNvSpPr>
            <p:nvPr/>
          </p:nvSpPr>
          <p:spPr bwMode="invGray">
            <a:xfrm>
              <a:off x="12117388" y="2779713"/>
              <a:ext cx="127000" cy="4762"/>
            </a:xfrm>
            <a:custGeom>
              <a:avLst/>
              <a:gdLst>
                <a:gd name="T0" fmla="*/ 19 w 66"/>
                <a:gd name="T1" fmla="*/ 2 h 2"/>
                <a:gd name="T2" fmla="*/ 19 w 66"/>
                <a:gd name="T3" fmla="*/ 2 h 2"/>
                <a:gd name="T4" fmla="*/ 60 w 66"/>
                <a:gd name="T5" fmla="*/ 0 h 2"/>
                <a:gd name="T6" fmla="*/ 19 w 66"/>
                <a:gd name="T7" fmla="*/ 2 h 2"/>
              </a:gdLst>
              <a:ahLst/>
              <a:cxnLst>
                <a:cxn ang="0">
                  <a:pos x="T0" y="T1"/>
                </a:cxn>
                <a:cxn ang="0">
                  <a:pos x="T2" y="T3"/>
                </a:cxn>
                <a:cxn ang="0">
                  <a:pos x="T4" y="T5"/>
                </a:cxn>
                <a:cxn ang="0">
                  <a:pos x="T6" y="T7"/>
                </a:cxn>
              </a:cxnLst>
              <a:rect l="0" t="0" r="r" b="b"/>
              <a:pathLst>
                <a:path w="66" h="2">
                  <a:moveTo>
                    <a:pt x="19" y="2"/>
                  </a:moveTo>
                  <a:lnTo>
                    <a:pt x="19" y="2"/>
                  </a:lnTo>
                  <a:cubicBezTo>
                    <a:pt x="33" y="2"/>
                    <a:pt x="66" y="2"/>
                    <a:pt x="60" y="0"/>
                  </a:cubicBezTo>
                  <a:cubicBezTo>
                    <a:pt x="60" y="2"/>
                    <a:pt x="0" y="0"/>
                    <a:pt x="19"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7" name="Forma libre 65"/>
            <p:cNvSpPr>
              <a:spLocks/>
            </p:cNvSpPr>
            <p:nvPr/>
          </p:nvSpPr>
          <p:spPr bwMode="invGray">
            <a:xfrm>
              <a:off x="12182475" y="2787650"/>
              <a:ext cx="79375" cy="1587"/>
            </a:xfrm>
            <a:custGeom>
              <a:avLst/>
              <a:gdLst>
                <a:gd name="T0" fmla="*/ 25 w 41"/>
                <a:gd name="T1" fmla="*/ 1 h 1"/>
                <a:gd name="T2" fmla="*/ 25 w 41"/>
                <a:gd name="T3" fmla="*/ 1 h 1"/>
                <a:gd name="T4" fmla="*/ 41 w 41"/>
                <a:gd name="T5" fmla="*/ 0 h 1"/>
                <a:gd name="T6" fmla="*/ 0 w 41"/>
                <a:gd name="T7" fmla="*/ 0 h 1"/>
                <a:gd name="T8" fmla="*/ 25 w 41"/>
                <a:gd name="T9" fmla="*/ 1 h 1"/>
              </a:gdLst>
              <a:ahLst/>
              <a:cxnLst>
                <a:cxn ang="0">
                  <a:pos x="T0" y="T1"/>
                </a:cxn>
                <a:cxn ang="0">
                  <a:pos x="T2" y="T3"/>
                </a:cxn>
                <a:cxn ang="0">
                  <a:pos x="T4" y="T5"/>
                </a:cxn>
                <a:cxn ang="0">
                  <a:pos x="T6" y="T7"/>
                </a:cxn>
                <a:cxn ang="0">
                  <a:pos x="T8" y="T9"/>
                </a:cxn>
              </a:cxnLst>
              <a:rect l="0" t="0" r="r" b="b"/>
              <a:pathLst>
                <a:path w="41" h="1">
                  <a:moveTo>
                    <a:pt x="25" y="1"/>
                  </a:moveTo>
                  <a:lnTo>
                    <a:pt x="25" y="1"/>
                  </a:lnTo>
                  <a:cubicBezTo>
                    <a:pt x="27" y="1"/>
                    <a:pt x="26" y="0"/>
                    <a:pt x="41" y="0"/>
                  </a:cubicBezTo>
                  <a:lnTo>
                    <a:pt x="0" y="0"/>
                  </a:lnTo>
                  <a:lnTo>
                    <a:pt x="2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8" name="Forma libre 66"/>
            <p:cNvSpPr>
              <a:spLocks/>
            </p:cNvSpPr>
            <p:nvPr/>
          </p:nvSpPr>
          <p:spPr bwMode="invGray">
            <a:xfrm>
              <a:off x="12307888" y="2809875"/>
              <a:ext cx="249238" cy="15875"/>
            </a:xfrm>
            <a:custGeom>
              <a:avLst/>
              <a:gdLst>
                <a:gd name="T0" fmla="*/ 2 w 130"/>
                <a:gd name="T1" fmla="*/ 3 h 7"/>
                <a:gd name="T2" fmla="*/ 2 w 130"/>
                <a:gd name="T3" fmla="*/ 3 h 7"/>
                <a:gd name="T4" fmla="*/ 70 w 130"/>
                <a:gd name="T5" fmla="*/ 2 h 7"/>
                <a:gd name="T6" fmla="*/ 0 w 130"/>
                <a:gd name="T7" fmla="*/ 6 h 7"/>
                <a:gd name="T8" fmla="*/ 130 w 130"/>
                <a:gd name="T9" fmla="*/ 4 h 7"/>
                <a:gd name="T10" fmla="*/ 2 w 130"/>
                <a:gd name="T11" fmla="*/ 3 h 7"/>
              </a:gdLst>
              <a:ahLst/>
              <a:cxnLst>
                <a:cxn ang="0">
                  <a:pos x="T0" y="T1"/>
                </a:cxn>
                <a:cxn ang="0">
                  <a:pos x="T2" y="T3"/>
                </a:cxn>
                <a:cxn ang="0">
                  <a:pos x="T4" y="T5"/>
                </a:cxn>
                <a:cxn ang="0">
                  <a:pos x="T6" y="T7"/>
                </a:cxn>
                <a:cxn ang="0">
                  <a:pos x="T8" y="T9"/>
                </a:cxn>
                <a:cxn ang="0">
                  <a:pos x="T10" y="T11"/>
                </a:cxn>
              </a:cxnLst>
              <a:rect l="0" t="0" r="r" b="b"/>
              <a:pathLst>
                <a:path w="130" h="7">
                  <a:moveTo>
                    <a:pt x="2" y="3"/>
                  </a:moveTo>
                  <a:lnTo>
                    <a:pt x="2" y="3"/>
                  </a:lnTo>
                  <a:cubicBezTo>
                    <a:pt x="23" y="2"/>
                    <a:pt x="37" y="1"/>
                    <a:pt x="70" y="2"/>
                  </a:cubicBezTo>
                  <a:cubicBezTo>
                    <a:pt x="82" y="6"/>
                    <a:pt x="15" y="2"/>
                    <a:pt x="0" y="6"/>
                  </a:cubicBezTo>
                  <a:cubicBezTo>
                    <a:pt x="61" y="7"/>
                    <a:pt x="80" y="4"/>
                    <a:pt x="130" y="4"/>
                  </a:cubicBezTo>
                  <a:cubicBezTo>
                    <a:pt x="106" y="2"/>
                    <a:pt x="4" y="0"/>
                    <a:pt x="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9" name="Forma libre 67"/>
            <p:cNvSpPr>
              <a:spLocks/>
            </p:cNvSpPr>
            <p:nvPr/>
          </p:nvSpPr>
          <p:spPr bwMode="invGray">
            <a:xfrm>
              <a:off x="12252325" y="2825750"/>
              <a:ext cx="73025" cy="1587"/>
            </a:xfrm>
            <a:custGeom>
              <a:avLst/>
              <a:gdLst>
                <a:gd name="T0" fmla="*/ 4 w 38"/>
                <a:gd name="T1" fmla="*/ 1 h 1"/>
                <a:gd name="T2" fmla="*/ 4 w 38"/>
                <a:gd name="T3" fmla="*/ 1 h 1"/>
                <a:gd name="T4" fmla="*/ 38 w 38"/>
                <a:gd name="T5" fmla="*/ 0 h 1"/>
                <a:gd name="T6" fmla="*/ 34 w 38"/>
                <a:gd name="T7" fmla="*/ 0 h 1"/>
                <a:gd name="T8" fmla="*/ 0 w 38"/>
                <a:gd name="T9" fmla="*/ 1 h 1"/>
                <a:gd name="T10" fmla="*/ 4 w 38"/>
                <a:gd name="T11" fmla="*/ 1 h 1"/>
              </a:gdLst>
              <a:ahLst/>
              <a:cxnLst>
                <a:cxn ang="0">
                  <a:pos x="T0" y="T1"/>
                </a:cxn>
                <a:cxn ang="0">
                  <a:pos x="T2" y="T3"/>
                </a:cxn>
                <a:cxn ang="0">
                  <a:pos x="T4" y="T5"/>
                </a:cxn>
                <a:cxn ang="0">
                  <a:pos x="T6" y="T7"/>
                </a:cxn>
                <a:cxn ang="0">
                  <a:pos x="T8" y="T9"/>
                </a:cxn>
                <a:cxn ang="0">
                  <a:pos x="T10" y="T11"/>
                </a:cxn>
              </a:cxnLst>
              <a:rect l="0" t="0" r="r" b="b"/>
              <a:pathLst>
                <a:path w="38" h="1">
                  <a:moveTo>
                    <a:pt x="4" y="1"/>
                  </a:moveTo>
                  <a:lnTo>
                    <a:pt x="4" y="1"/>
                  </a:lnTo>
                  <a:lnTo>
                    <a:pt x="38" y="0"/>
                  </a:lnTo>
                  <a:lnTo>
                    <a:pt x="34" y="0"/>
                  </a:lnTo>
                  <a:lnTo>
                    <a:pt x="0" y="1"/>
                  </a:lnTo>
                  <a:lnTo>
                    <a:pt x="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0" name="Forma libre 68"/>
            <p:cNvSpPr>
              <a:spLocks/>
            </p:cNvSpPr>
            <p:nvPr/>
          </p:nvSpPr>
          <p:spPr bwMode="invGray">
            <a:xfrm>
              <a:off x="10779125" y="2733675"/>
              <a:ext cx="66675" cy="4762"/>
            </a:xfrm>
            <a:custGeom>
              <a:avLst/>
              <a:gdLst>
                <a:gd name="T0" fmla="*/ 35 w 35"/>
                <a:gd name="T1" fmla="*/ 2 h 2"/>
                <a:gd name="T2" fmla="*/ 35 w 35"/>
                <a:gd name="T3" fmla="*/ 2 h 2"/>
                <a:gd name="T4" fmla="*/ 0 w 35"/>
                <a:gd name="T5" fmla="*/ 2 h 2"/>
                <a:gd name="T6" fmla="*/ 35 w 35"/>
                <a:gd name="T7" fmla="*/ 2 h 2"/>
              </a:gdLst>
              <a:ahLst/>
              <a:cxnLst>
                <a:cxn ang="0">
                  <a:pos x="T0" y="T1"/>
                </a:cxn>
                <a:cxn ang="0">
                  <a:pos x="T2" y="T3"/>
                </a:cxn>
                <a:cxn ang="0">
                  <a:pos x="T4" y="T5"/>
                </a:cxn>
                <a:cxn ang="0">
                  <a:pos x="T6" y="T7"/>
                </a:cxn>
              </a:cxnLst>
              <a:rect l="0" t="0" r="r" b="b"/>
              <a:pathLst>
                <a:path w="35" h="2">
                  <a:moveTo>
                    <a:pt x="35" y="2"/>
                  </a:moveTo>
                  <a:lnTo>
                    <a:pt x="35" y="2"/>
                  </a:lnTo>
                  <a:cubicBezTo>
                    <a:pt x="32" y="0"/>
                    <a:pt x="11" y="1"/>
                    <a:pt x="0" y="2"/>
                  </a:cubicBezTo>
                  <a:cubicBezTo>
                    <a:pt x="9" y="2"/>
                    <a:pt x="22" y="2"/>
                    <a:pt x="3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1" name="Forma libre 69"/>
            <p:cNvSpPr>
              <a:spLocks/>
            </p:cNvSpPr>
            <p:nvPr/>
          </p:nvSpPr>
          <p:spPr bwMode="invGray">
            <a:xfrm>
              <a:off x="-2471738" y="2738438"/>
              <a:ext cx="496888" cy="1587"/>
            </a:xfrm>
            <a:custGeom>
              <a:avLst/>
              <a:gdLst>
                <a:gd name="T0" fmla="*/ 259 w 259"/>
                <a:gd name="T1" fmla="*/ 0 h 1"/>
                <a:gd name="T2" fmla="*/ 259 w 259"/>
                <a:gd name="T3" fmla="*/ 0 h 1"/>
                <a:gd name="T4" fmla="*/ 0 w 259"/>
                <a:gd name="T5" fmla="*/ 1 h 1"/>
                <a:gd name="T6" fmla="*/ 259 w 259"/>
                <a:gd name="T7" fmla="*/ 0 h 1"/>
              </a:gdLst>
              <a:ahLst/>
              <a:cxnLst>
                <a:cxn ang="0">
                  <a:pos x="T0" y="T1"/>
                </a:cxn>
                <a:cxn ang="0">
                  <a:pos x="T2" y="T3"/>
                </a:cxn>
                <a:cxn ang="0">
                  <a:pos x="T4" y="T5"/>
                </a:cxn>
                <a:cxn ang="0">
                  <a:pos x="T6" y="T7"/>
                </a:cxn>
              </a:cxnLst>
              <a:rect l="0" t="0" r="r" b="b"/>
              <a:pathLst>
                <a:path w="259" h="1">
                  <a:moveTo>
                    <a:pt x="259" y="0"/>
                  </a:moveTo>
                  <a:lnTo>
                    <a:pt x="259" y="0"/>
                  </a:lnTo>
                  <a:lnTo>
                    <a:pt x="0" y="1"/>
                  </a:lnTo>
                  <a:lnTo>
                    <a:pt x="2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2" name="Forma libre 70"/>
            <p:cNvSpPr>
              <a:spLocks/>
            </p:cNvSpPr>
            <p:nvPr/>
          </p:nvSpPr>
          <p:spPr bwMode="invGray">
            <a:xfrm>
              <a:off x="9136063" y="2735263"/>
              <a:ext cx="387350" cy="14287"/>
            </a:xfrm>
            <a:custGeom>
              <a:avLst/>
              <a:gdLst>
                <a:gd name="T0" fmla="*/ 30 w 202"/>
                <a:gd name="T1" fmla="*/ 6 h 6"/>
                <a:gd name="T2" fmla="*/ 30 w 202"/>
                <a:gd name="T3" fmla="*/ 6 h 6"/>
                <a:gd name="T4" fmla="*/ 202 w 202"/>
                <a:gd name="T5" fmla="*/ 3 h 6"/>
                <a:gd name="T6" fmla="*/ 0 w 202"/>
                <a:gd name="T7" fmla="*/ 3 h 6"/>
                <a:gd name="T8" fmla="*/ 30 w 202"/>
                <a:gd name="T9" fmla="*/ 6 h 6"/>
              </a:gdLst>
              <a:ahLst/>
              <a:cxnLst>
                <a:cxn ang="0">
                  <a:pos x="T0" y="T1"/>
                </a:cxn>
                <a:cxn ang="0">
                  <a:pos x="T2" y="T3"/>
                </a:cxn>
                <a:cxn ang="0">
                  <a:pos x="T4" y="T5"/>
                </a:cxn>
                <a:cxn ang="0">
                  <a:pos x="T6" y="T7"/>
                </a:cxn>
                <a:cxn ang="0">
                  <a:pos x="T8" y="T9"/>
                </a:cxn>
              </a:cxnLst>
              <a:rect l="0" t="0" r="r" b="b"/>
              <a:pathLst>
                <a:path w="202" h="6">
                  <a:moveTo>
                    <a:pt x="30" y="6"/>
                  </a:moveTo>
                  <a:lnTo>
                    <a:pt x="30" y="6"/>
                  </a:lnTo>
                  <a:cubicBezTo>
                    <a:pt x="100" y="5"/>
                    <a:pt x="131" y="3"/>
                    <a:pt x="202" y="3"/>
                  </a:cubicBezTo>
                  <a:cubicBezTo>
                    <a:pt x="109" y="0"/>
                    <a:pt x="79" y="6"/>
                    <a:pt x="0" y="3"/>
                  </a:cubicBezTo>
                  <a:lnTo>
                    <a:pt x="30"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3" name="Forma libre 71"/>
            <p:cNvSpPr>
              <a:spLocks/>
            </p:cNvSpPr>
            <p:nvPr/>
          </p:nvSpPr>
          <p:spPr bwMode="invGray">
            <a:xfrm>
              <a:off x="9139238" y="2725738"/>
              <a:ext cx="142875" cy="9525"/>
            </a:xfrm>
            <a:custGeom>
              <a:avLst/>
              <a:gdLst>
                <a:gd name="T0" fmla="*/ 54 w 75"/>
                <a:gd name="T1" fmla="*/ 0 h 4"/>
                <a:gd name="T2" fmla="*/ 54 w 75"/>
                <a:gd name="T3" fmla="*/ 0 h 4"/>
                <a:gd name="T4" fmla="*/ 10 w 75"/>
                <a:gd name="T5" fmla="*/ 4 h 4"/>
                <a:gd name="T6" fmla="*/ 75 w 75"/>
                <a:gd name="T7" fmla="*/ 2 h 4"/>
                <a:gd name="T8" fmla="*/ 54 w 75"/>
                <a:gd name="T9" fmla="*/ 0 h 4"/>
              </a:gdLst>
              <a:ahLst/>
              <a:cxnLst>
                <a:cxn ang="0">
                  <a:pos x="T0" y="T1"/>
                </a:cxn>
                <a:cxn ang="0">
                  <a:pos x="T2" y="T3"/>
                </a:cxn>
                <a:cxn ang="0">
                  <a:pos x="T4" y="T5"/>
                </a:cxn>
                <a:cxn ang="0">
                  <a:pos x="T6" y="T7"/>
                </a:cxn>
                <a:cxn ang="0">
                  <a:pos x="T8" y="T9"/>
                </a:cxn>
              </a:cxnLst>
              <a:rect l="0" t="0" r="r" b="b"/>
              <a:pathLst>
                <a:path w="75" h="4">
                  <a:moveTo>
                    <a:pt x="54" y="0"/>
                  </a:moveTo>
                  <a:lnTo>
                    <a:pt x="54" y="0"/>
                  </a:lnTo>
                  <a:cubicBezTo>
                    <a:pt x="65" y="2"/>
                    <a:pt x="0" y="3"/>
                    <a:pt x="10" y="4"/>
                  </a:cubicBezTo>
                  <a:cubicBezTo>
                    <a:pt x="57" y="4"/>
                    <a:pt x="32" y="2"/>
                    <a:pt x="75" y="2"/>
                  </a:cubicBezTo>
                  <a:lnTo>
                    <a:pt x="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4" name="Forma libre 72"/>
            <p:cNvSpPr>
              <a:spLocks/>
            </p:cNvSpPr>
            <p:nvPr/>
          </p:nvSpPr>
          <p:spPr bwMode="invGray">
            <a:xfrm>
              <a:off x="9805988" y="2817813"/>
              <a:ext cx="39688" cy="3175"/>
            </a:xfrm>
            <a:custGeom>
              <a:avLst/>
              <a:gdLst>
                <a:gd name="T0" fmla="*/ 21 w 21"/>
                <a:gd name="T1" fmla="*/ 0 h 1"/>
                <a:gd name="T2" fmla="*/ 21 w 21"/>
                <a:gd name="T3" fmla="*/ 0 h 1"/>
                <a:gd name="T4" fmla="*/ 0 w 21"/>
                <a:gd name="T5" fmla="*/ 1 h 1"/>
                <a:gd name="T6" fmla="*/ 17 w 21"/>
                <a:gd name="T7" fmla="*/ 1 h 1"/>
                <a:gd name="T8" fmla="*/ 21 w 21"/>
                <a:gd name="T9" fmla="*/ 0 h 1"/>
              </a:gdLst>
              <a:ahLst/>
              <a:cxnLst>
                <a:cxn ang="0">
                  <a:pos x="T0" y="T1"/>
                </a:cxn>
                <a:cxn ang="0">
                  <a:pos x="T2" y="T3"/>
                </a:cxn>
                <a:cxn ang="0">
                  <a:pos x="T4" y="T5"/>
                </a:cxn>
                <a:cxn ang="0">
                  <a:pos x="T6" y="T7"/>
                </a:cxn>
                <a:cxn ang="0">
                  <a:pos x="T8" y="T9"/>
                </a:cxn>
              </a:cxnLst>
              <a:rect l="0" t="0" r="r" b="b"/>
              <a:pathLst>
                <a:path w="21" h="1">
                  <a:moveTo>
                    <a:pt x="21" y="0"/>
                  </a:moveTo>
                  <a:lnTo>
                    <a:pt x="21" y="0"/>
                  </a:lnTo>
                  <a:lnTo>
                    <a:pt x="0" y="1"/>
                  </a:lnTo>
                  <a:lnTo>
                    <a:pt x="17" y="1"/>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5" name="Forma libre 73"/>
            <p:cNvSpPr>
              <a:spLocks/>
            </p:cNvSpPr>
            <p:nvPr/>
          </p:nvSpPr>
          <p:spPr bwMode="invGray">
            <a:xfrm>
              <a:off x="8580438" y="2725738"/>
              <a:ext cx="66675" cy="3175"/>
            </a:xfrm>
            <a:custGeom>
              <a:avLst/>
              <a:gdLst>
                <a:gd name="T0" fmla="*/ 27 w 35"/>
                <a:gd name="T1" fmla="*/ 1 h 1"/>
                <a:gd name="T2" fmla="*/ 27 w 35"/>
                <a:gd name="T3" fmla="*/ 1 h 1"/>
                <a:gd name="T4" fmla="*/ 35 w 35"/>
                <a:gd name="T5" fmla="*/ 1 h 1"/>
                <a:gd name="T6" fmla="*/ 0 w 35"/>
                <a:gd name="T7" fmla="*/ 0 h 1"/>
                <a:gd name="T8" fmla="*/ 27 w 35"/>
                <a:gd name="T9" fmla="*/ 1 h 1"/>
              </a:gdLst>
              <a:ahLst/>
              <a:cxnLst>
                <a:cxn ang="0">
                  <a:pos x="T0" y="T1"/>
                </a:cxn>
                <a:cxn ang="0">
                  <a:pos x="T2" y="T3"/>
                </a:cxn>
                <a:cxn ang="0">
                  <a:pos x="T4" y="T5"/>
                </a:cxn>
                <a:cxn ang="0">
                  <a:pos x="T6" y="T7"/>
                </a:cxn>
                <a:cxn ang="0">
                  <a:pos x="T8" y="T9"/>
                </a:cxn>
              </a:cxnLst>
              <a:rect l="0" t="0" r="r" b="b"/>
              <a:pathLst>
                <a:path w="35" h="1">
                  <a:moveTo>
                    <a:pt x="27" y="1"/>
                  </a:moveTo>
                  <a:lnTo>
                    <a:pt x="27" y="1"/>
                  </a:lnTo>
                  <a:lnTo>
                    <a:pt x="35" y="1"/>
                  </a:lnTo>
                  <a:lnTo>
                    <a:pt x="0" y="0"/>
                  </a:lnTo>
                  <a:lnTo>
                    <a:pt x="2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6" name="Forma libre 74"/>
            <p:cNvSpPr>
              <a:spLocks/>
            </p:cNvSpPr>
            <p:nvPr/>
          </p:nvSpPr>
          <p:spPr bwMode="invGray">
            <a:xfrm>
              <a:off x="8647113" y="2725738"/>
              <a:ext cx="15875" cy="3175"/>
            </a:xfrm>
            <a:custGeom>
              <a:avLst/>
              <a:gdLst>
                <a:gd name="T0" fmla="*/ 8 w 8"/>
                <a:gd name="T1" fmla="*/ 0 h 1"/>
                <a:gd name="T2" fmla="*/ 8 w 8"/>
                <a:gd name="T3" fmla="*/ 0 h 1"/>
                <a:gd name="T4" fmla="*/ 0 w 8"/>
                <a:gd name="T5" fmla="*/ 1 h 1"/>
                <a:gd name="T6" fmla="*/ 8 w 8"/>
                <a:gd name="T7" fmla="*/ 0 h 1"/>
              </a:gdLst>
              <a:ahLst/>
              <a:cxnLst>
                <a:cxn ang="0">
                  <a:pos x="T0" y="T1"/>
                </a:cxn>
                <a:cxn ang="0">
                  <a:pos x="T2" y="T3"/>
                </a:cxn>
                <a:cxn ang="0">
                  <a:pos x="T4" y="T5"/>
                </a:cxn>
                <a:cxn ang="0">
                  <a:pos x="T6" y="T7"/>
                </a:cxn>
              </a:cxnLst>
              <a:rect l="0" t="0" r="r" b="b"/>
              <a:pathLst>
                <a:path w="8" h="1">
                  <a:moveTo>
                    <a:pt x="8" y="0"/>
                  </a:moveTo>
                  <a:lnTo>
                    <a:pt x="8" y="0"/>
                  </a:lnTo>
                  <a:lnTo>
                    <a:pt x="0" y="1"/>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7" name="Forma libre 75"/>
            <p:cNvSpPr>
              <a:spLocks/>
            </p:cNvSpPr>
            <p:nvPr/>
          </p:nvSpPr>
          <p:spPr bwMode="invGray">
            <a:xfrm>
              <a:off x="9794875" y="2830513"/>
              <a:ext cx="90488" cy="1587"/>
            </a:xfrm>
            <a:custGeom>
              <a:avLst/>
              <a:gdLst>
                <a:gd name="T0" fmla="*/ 0 w 47"/>
                <a:gd name="T1" fmla="*/ 0 h 1"/>
                <a:gd name="T2" fmla="*/ 0 w 47"/>
                <a:gd name="T3" fmla="*/ 0 h 1"/>
                <a:gd name="T4" fmla="*/ 32 w 47"/>
                <a:gd name="T5" fmla="*/ 1 h 1"/>
                <a:gd name="T6" fmla="*/ 47 w 47"/>
                <a:gd name="T7" fmla="*/ 0 h 1"/>
                <a:gd name="T8" fmla="*/ 0 w 47"/>
                <a:gd name="T9" fmla="*/ 0 h 1"/>
              </a:gdLst>
              <a:ahLst/>
              <a:cxnLst>
                <a:cxn ang="0">
                  <a:pos x="T0" y="T1"/>
                </a:cxn>
                <a:cxn ang="0">
                  <a:pos x="T2" y="T3"/>
                </a:cxn>
                <a:cxn ang="0">
                  <a:pos x="T4" y="T5"/>
                </a:cxn>
                <a:cxn ang="0">
                  <a:pos x="T6" y="T7"/>
                </a:cxn>
                <a:cxn ang="0">
                  <a:pos x="T8" y="T9"/>
                </a:cxn>
              </a:cxnLst>
              <a:rect l="0" t="0" r="r" b="b"/>
              <a:pathLst>
                <a:path w="47" h="1">
                  <a:moveTo>
                    <a:pt x="0" y="0"/>
                  </a:moveTo>
                  <a:lnTo>
                    <a:pt x="0" y="0"/>
                  </a:lnTo>
                  <a:lnTo>
                    <a:pt x="32" y="1"/>
                  </a:lnTo>
                  <a:lnTo>
                    <a:pt x="47"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8" name="Forma libre 76"/>
            <p:cNvSpPr>
              <a:spLocks/>
            </p:cNvSpPr>
            <p:nvPr/>
          </p:nvSpPr>
          <p:spPr bwMode="invGray">
            <a:xfrm>
              <a:off x="9232900" y="2795588"/>
              <a:ext cx="84138" cy="3175"/>
            </a:xfrm>
            <a:custGeom>
              <a:avLst/>
              <a:gdLst>
                <a:gd name="T0" fmla="*/ 16 w 44"/>
                <a:gd name="T1" fmla="*/ 1 h 1"/>
                <a:gd name="T2" fmla="*/ 16 w 44"/>
                <a:gd name="T3" fmla="*/ 1 h 1"/>
                <a:gd name="T4" fmla="*/ 44 w 44"/>
                <a:gd name="T5" fmla="*/ 1 h 1"/>
                <a:gd name="T6" fmla="*/ 16 w 44"/>
                <a:gd name="T7" fmla="*/ 1 h 1"/>
              </a:gdLst>
              <a:ahLst/>
              <a:cxnLst>
                <a:cxn ang="0">
                  <a:pos x="T0" y="T1"/>
                </a:cxn>
                <a:cxn ang="0">
                  <a:pos x="T2" y="T3"/>
                </a:cxn>
                <a:cxn ang="0">
                  <a:pos x="T4" y="T5"/>
                </a:cxn>
                <a:cxn ang="0">
                  <a:pos x="T6" y="T7"/>
                </a:cxn>
              </a:cxnLst>
              <a:rect l="0" t="0" r="r" b="b"/>
              <a:pathLst>
                <a:path w="44" h="1">
                  <a:moveTo>
                    <a:pt x="16" y="1"/>
                  </a:moveTo>
                  <a:lnTo>
                    <a:pt x="16" y="1"/>
                  </a:lnTo>
                  <a:lnTo>
                    <a:pt x="44" y="1"/>
                  </a:lnTo>
                  <a:cubicBezTo>
                    <a:pt x="39" y="1"/>
                    <a:pt x="0" y="0"/>
                    <a:pt x="16"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9" name="Forma libre 77"/>
            <p:cNvSpPr>
              <a:spLocks/>
            </p:cNvSpPr>
            <p:nvPr/>
          </p:nvSpPr>
          <p:spPr bwMode="invGray">
            <a:xfrm>
              <a:off x="8158163" y="2725738"/>
              <a:ext cx="71438" cy="3175"/>
            </a:xfrm>
            <a:custGeom>
              <a:avLst/>
              <a:gdLst>
                <a:gd name="T0" fmla="*/ 34 w 37"/>
                <a:gd name="T1" fmla="*/ 0 h 1"/>
                <a:gd name="T2" fmla="*/ 34 w 37"/>
                <a:gd name="T3" fmla="*/ 0 h 1"/>
                <a:gd name="T4" fmla="*/ 0 w 37"/>
                <a:gd name="T5" fmla="*/ 1 h 1"/>
                <a:gd name="T6" fmla="*/ 3 w 37"/>
                <a:gd name="T7" fmla="*/ 1 h 1"/>
                <a:gd name="T8" fmla="*/ 37 w 37"/>
                <a:gd name="T9" fmla="*/ 0 h 1"/>
                <a:gd name="T10" fmla="*/ 34 w 37"/>
                <a:gd name="T11" fmla="*/ 0 h 1"/>
              </a:gdLst>
              <a:ahLst/>
              <a:cxnLst>
                <a:cxn ang="0">
                  <a:pos x="T0" y="T1"/>
                </a:cxn>
                <a:cxn ang="0">
                  <a:pos x="T2" y="T3"/>
                </a:cxn>
                <a:cxn ang="0">
                  <a:pos x="T4" y="T5"/>
                </a:cxn>
                <a:cxn ang="0">
                  <a:pos x="T6" y="T7"/>
                </a:cxn>
                <a:cxn ang="0">
                  <a:pos x="T8" y="T9"/>
                </a:cxn>
                <a:cxn ang="0">
                  <a:pos x="T10" y="T11"/>
                </a:cxn>
              </a:cxnLst>
              <a:rect l="0" t="0" r="r" b="b"/>
              <a:pathLst>
                <a:path w="37" h="1">
                  <a:moveTo>
                    <a:pt x="34" y="0"/>
                  </a:moveTo>
                  <a:lnTo>
                    <a:pt x="34" y="0"/>
                  </a:lnTo>
                  <a:lnTo>
                    <a:pt x="0" y="1"/>
                  </a:lnTo>
                  <a:lnTo>
                    <a:pt x="3" y="1"/>
                  </a:lnTo>
                  <a:lnTo>
                    <a:pt x="37"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0" name="Forma libre 78"/>
            <p:cNvSpPr>
              <a:spLocks/>
            </p:cNvSpPr>
            <p:nvPr/>
          </p:nvSpPr>
          <p:spPr bwMode="invGray">
            <a:xfrm>
              <a:off x="8734425" y="2814638"/>
              <a:ext cx="144463" cy="3175"/>
            </a:xfrm>
            <a:custGeom>
              <a:avLst/>
              <a:gdLst>
                <a:gd name="T0" fmla="*/ 56 w 76"/>
                <a:gd name="T1" fmla="*/ 0 h 2"/>
                <a:gd name="T2" fmla="*/ 56 w 76"/>
                <a:gd name="T3" fmla="*/ 0 h 2"/>
                <a:gd name="T4" fmla="*/ 40 w 76"/>
                <a:gd name="T5" fmla="*/ 2 h 2"/>
                <a:gd name="T6" fmla="*/ 56 w 76"/>
                <a:gd name="T7" fmla="*/ 0 h 2"/>
              </a:gdLst>
              <a:ahLst/>
              <a:cxnLst>
                <a:cxn ang="0">
                  <a:pos x="T0" y="T1"/>
                </a:cxn>
                <a:cxn ang="0">
                  <a:pos x="T2" y="T3"/>
                </a:cxn>
                <a:cxn ang="0">
                  <a:pos x="T4" y="T5"/>
                </a:cxn>
                <a:cxn ang="0">
                  <a:pos x="T6" y="T7"/>
                </a:cxn>
              </a:cxnLst>
              <a:rect l="0" t="0" r="r" b="b"/>
              <a:pathLst>
                <a:path w="76" h="2">
                  <a:moveTo>
                    <a:pt x="56" y="0"/>
                  </a:moveTo>
                  <a:lnTo>
                    <a:pt x="56" y="0"/>
                  </a:lnTo>
                  <a:cubicBezTo>
                    <a:pt x="76" y="2"/>
                    <a:pt x="0" y="0"/>
                    <a:pt x="40" y="2"/>
                  </a:cubicBezTo>
                  <a:cubicBezTo>
                    <a:pt x="76" y="2"/>
                    <a:pt x="61" y="1"/>
                    <a:pt x="5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1" name="Forma libre 79"/>
            <p:cNvSpPr>
              <a:spLocks/>
            </p:cNvSpPr>
            <p:nvPr/>
          </p:nvSpPr>
          <p:spPr bwMode="invGray">
            <a:xfrm>
              <a:off x="8023225" y="2782888"/>
              <a:ext cx="26988" cy="1587"/>
            </a:xfrm>
            <a:custGeom>
              <a:avLst/>
              <a:gdLst>
                <a:gd name="T0" fmla="*/ 14 w 14"/>
                <a:gd name="T1" fmla="*/ 0 h 1"/>
                <a:gd name="T2" fmla="*/ 14 w 14"/>
                <a:gd name="T3" fmla="*/ 0 h 1"/>
                <a:gd name="T4" fmla="*/ 0 w 14"/>
                <a:gd name="T5" fmla="*/ 1 h 1"/>
                <a:gd name="T6" fmla="*/ 14 w 14"/>
                <a:gd name="T7" fmla="*/ 0 h 1"/>
              </a:gdLst>
              <a:ahLst/>
              <a:cxnLst>
                <a:cxn ang="0">
                  <a:pos x="T0" y="T1"/>
                </a:cxn>
                <a:cxn ang="0">
                  <a:pos x="T2" y="T3"/>
                </a:cxn>
                <a:cxn ang="0">
                  <a:pos x="T4" y="T5"/>
                </a:cxn>
                <a:cxn ang="0">
                  <a:pos x="T6" y="T7"/>
                </a:cxn>
              </a:cxnLst>
              <a:rect l="0" t="0" r="r" b="b"/>
              <a:pathLst>
                <a:path w="14" h="1">
                  <a:moveTo>
                    <a:pt x="14" y="0"/>
                  </a:moveTo>
                  <a:lnTo>
                    <a:pt x="14" y="0"/>
                  </a:lnTo>
                  <a:cubicBezTo>
                    <a:pt x="9" y="0"/>
                    <a:pt x="5" y="0"/>
                    <a:pt x="0" y="1"/>
                  </a:cubicBez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2" name="Forma libre 80"/>
            <p:cNvSpPr>
              <a:spLocks/>
            </p:cNvSpPr>
            <p:nvPr/>
          </p:nvSpPr>
          <p:spPr bwMode="invGray">
            <a:xfrm>
              <a:off x="8050213" y="2782888"/>
              <a:ext cx="77788" cy="1587"/>
            </a:xfrm>
            <a:custGeom>
              <a:avLst/>
              <a:gdLst>
                <a:gd name="T0" fmla="*/ 0 w 40"/>
                <a:gd name="T1" fmla="*/ 0 h 1"/>
                <a:gd name="T2" fmla="*/ 0 w 40"/>
                <a:gd name="T3" fmla="*/ 0 h 1"/>
                <a:gd name="T4" fmla="*/ 40 w 40"/>
                <a:gd name="T5" fmla="*/ 1 h 1"/>
                <a:gd name="T6" fmla="*/ 0 w 40"/>
                <a:gd name="T7" fmla="*/ 0 h 1"/>
              </a:gdLst>
              <a:ahLst/>
              <a:cxnLst>
                <a:cxn ang="0">
                  <a:pos x="T0" y="T1"/>
                </a:cxn>
                <a:cxn ang="0">
                  <a:pos x="T2" y="T3"/>
                </a:cxn>
                <a:cxn ang="0">
                  <a:pos x="T4" y="T5"/>
                </a:cxn>
                <a:cxn ang="0">
                  <a:pos x="T6" y="T7"/>
                </a:cxn>
              </a:cxnLst>
              <a:rect l="0" t="0" r="r" b="b"/>
              <a:pathLst>
                <a:path w="40" h="1">
                  <a:moveTo>
                    <a:pt x="0" y="0"/>
                  </a:moveTo>
                  <a:lnTo>
                    <a:pt x="0" y="0"/>
                  </a:lnTo>
                  <a:cubicBezTo>
                    <a:pt x="15" y="0"/>
                    <a:pt x="30" y="1"/>
                    <a:pt x="40" y="1"/>
                  </a:cubicBezTo>
                  <a:cubicBezTo>
                    <a:pt x="21" y="0"/>
                    <a:pt x="15"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3" name="Forma libre 81"/>
            <p:cNvSpPr>
              <a:spLocks/>
            </p:cNvSpPr>
            <p:nvPr/>
          </p:nvSpPr>
          <p:spPr bwMode="invGray">
            <a:xfrm>
              <a:off x="7715250" y="2779713"/>
              <a:ext cx="90488" cy="7937"/>
            </a:xfrm>
            <a:custGeom>
              <a:avLst/>
              <a:gdLst>
                <a:gd name="T0" fmla="*/ 5 w 47"/>
                <a:gd name="T1" fmla="*/ 2 h 3"/>
                <a:gd name="T2" fmla="*/ 5 w 47"/>
                <a:gd name="T3" fmla="*/ 2 h 3"/>
                <a:gd name="T4" fmla="*/ 18 w 47"/>
                <a:gd name="T5" fmla="*/ 2 h 3"/>
                <a:gd name="T6" fmla="*/ 23 w 47"/>
                <a:gd name="T7" fmla="*/ 2 h 3"/>
                <a:gd name="T8" fmla="*/ 38 w 47"/>
                <a:gd name="T9" fmla="*/ 1 h 3"/>
                <a:gd name="T10" fmla="*/ 47 w 47"/>
                <a:gd name="T11" fmla="*/ 0 h 3"/>
                <a:gd name="T12" fmla="*/ 35 w 47"/>
                <a:gd name="T13" fmla="*/ 1 h 3"/>
                <a:gd name="T14" fmla="*/ 5 w 47"/>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3">
                  <a:moveTo>
                    <a:pt x="5" y="2"/>
                  </a:moveTo>
                  <a:lnTo>
                    <a:pt x="5" y="2"/>
                  </a:lnTo>
                  <a:lnTo>
                    <a:pt x="18" y="2"/>
                  </a:lnTo>
                  <a:cubicBezTo>
                    <a:pt x="4" y="3"/>
                    <a:pt x="11" y="3"/>
                    <a:pt x="23" y="2"/>
                  </a:cubicBezTo>
                  <a:cubicBezTo>
                    <a:pt x="37" y="2"/>
                    <a:pt x="37" y="1"/>
                    <a:pt x="38" y="1"/>
                  </a:cubicBezTo>
                  <a:lnTo>
                    <a:pt x="47" y="0"/>
                  </a:lnTo>
                  <a:lnTo>
                    <a:pt x="35" y="1"/>
                  </a:lnTo>
                  <a:cubicBezTo>
                    <a:pt x="13" y="1"/>
                    <a:pt x="0" y="1"/>
                    <a:pt x="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4" name="Forma libre 82"/>
            <p:cNvSpPr>
              <a:spLocks/>
            </p:cNvSpPr>
            <p:nvPr/>
          </p:nvSpPr>
          <p:spPr bwMode="invGray">
            <a:xfrm>
              <a:off x="6508750" y="2713038"/>
              <a:ext cx="247650" cy="6350"/>
            </a:xfrm>
            <a:custGeom>
              <a:avLst/>
              <a:gdLst>
                <a:gd name="T0" fmla="*/ 0 w 129"/>
                <a:gd name="T1" fmla="*/ 0 h 3"/>
                <a:gd name="T2" fmla="*/ 0 w 129"/>
                <a:gd name="T3" fmla="*/ 0 h 3"/>
                <a:gd name="T4" fmla="*/ 60 w 129"/>
                <a:gd name="T5" fmla="*/ 2 h 3"/>
                <a:gd name="T6" fmla="*/ 129 w 129"/>
                <a:gd name="T7" fmla="*/ 0 h 3"/>
                <a:gd name="T8" fmla="*/ 0 w 129"/>
                <a:gd name="T9" fmla="*/ 0 h 3"/>
              </a:gdLst>
              <a:ahLst/>
              <a:cxnLst>
                <a:cxn ang="0">
                  <a:pos x="T0" y="T1"/>
                </a:cxn>
                <a:cxn ang="0">
                  <a:pos x="T2" y="T3"/>
                </a:cxn>
                <a:cxn ang="0">
                  <a:pos x="T4" y="T5"/>
                </a:cxn>
                <a:cxn ang="0">
                  <a:pos x="T6" y="T7"/>
                </a:cxn>
                <a:cxn ang="0">
                  <a:pos x="T8" y="T9"/>
                </a:cxn>
              </a:cxnLst>
              <a:rect l="0" t="0" r="r" b="b"/>
              <a:pathLst>
                <a:path w="129" h="3">
                  <a:moveTo>
                    <a:pt x="0" y="0"/>
                  </a:moveTo>
                  <a:lnTo>
                    <a:pt x="0" y="0"/>
                  </a:lnTo>
                  <a:cubicBezTo>
                    <a:pt x="50" y="1"/>
                    <a:pt x="63" y="1"/>
                    <a:pt x="60" y="2"/>
                  </a:cubicBezTo>
                  <a:cubicBezTo>
                    <a:pt x="108" y="3"/>
                    <a:pt x="100" y="0"/>
                    <a:pt x="129"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5" name="Forma libre 83"/>
            <p:cNvSpPr>
              <a:spLocks/>
            </p:cNvSpPr>
            <p:nvPr/>
          </p:nvSpPr>
          <p:spPr bwMode="invGray">
            <a:xfrm>
              <a:off x="6756400" y="2713038"/>
              <a:ext cx="33338" cy="0"/>
            </a:xfrm>
            <a:custGeom>
              <a:avLst/>
              <a:gdLst>
                <a:gd name="T0" fmla="*/ 0 w 18"/>
                <a:gd name="T1" fmla="*/ 0 w 18"/>
                <a:gd name="T2" fmla="*/ 18 w 18"/>
                <a:gd name="T3" fmla="*/ 0 w 18"/>
              </a:gdLst>
              <a:ahLst/>
              <a:cxnLst>
                <a:cxn ang="0">
                  <a:pos x="T0" y="0"/>
                </a:cxn>
                <a:cxn ang="0">
                  <a:pos x="T1" y="0"/>
                </a:cxn>
                <a:cxn ang="0">
                  <a:pos x="T2" y="0"/>
                </a:cxn>
                <a:cxn ang="0">
                  <a:pos x="T3" y="0"/>
                </a:cxn>
              </a:cxnLst>
              <a:rect l="0" t="0" r="r" b="b"/>
              <a:pathLst>
                <a:path w="18">
                  <a:moveTo>
                    <a:pt x="0" y="0"/>
                  </a:moveTo>
                  <a:lnTo>
                    <a:pt x="0" y="0"/>
                  </a:lnTo>
                  <a:lnTo>
                    <a:pt x="18"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6" name="Forma libre 84"/>
            <p:cNvSpPr>
              <a:spLocks/>
            </p:cNvSpPr>
            <p:nvPr/>
          </p:nvSpPr>
          <p:spPr bwMode="invGray">
            <a:xfrm>
              <a:off x="8047038" y="2820988"/>
              <a:ext cx="58738" cy="4762"/>
            </a:xfrm>
            <a:custGeom>
              <a:avLst/>
              <a:gdLst>
                <a:gd name="T0" fmla="*/ 31 w 31"/>
                <a:gd name="T1" fmla="*/ 0 h 2"/>
                <a:gd name="T2" fmla="*/ 31 w 31"/>
                <a:gd name="T3" fmla="*/ 0 h 2"/>
                <a:gd name="T4" fmla="*/ 0 w 31"/>
                <a:gd name="T5" fmla="*/ 2 h 2"/>
                <a:gd name="T6" fmla="*/ 11 w 31"/>
                <a:gd name="T7" fmla="*/ 2 h 2"/>
                <a:gd name="T8" fmla="*/ 31 w 31"/>
                <a:gd name="T9" fmla="*/ 0 h 2"/>
              </a:gdLst>
              <a:ahLst/>
              <a:cxnLst>
                <a:cxn ang="0">
                  <a:pos x="T0" y="T1"/>
                </a:cxn>
                <a:cxn ang="0">
                  <a:pos x="T2" y="T3"/>
                </a:cxn>
                <a:cxn ang="0">
                  <a:pos x="T4" y="T5"/>
                </a:cxn>
                <a:cxn ang="0">
                  <a:pos x="T6" y="T7"/>
                </a:cxn>
                <a:cxn ang="0">
                  <a:pos x="T8" y="T9"/>
                </a:cxn>
              </a:cxnLst>
              <a:rect l="0" t="0" r="r" b="b"/>
              <a:pathLst>
                <a:path w="31" h="2">
                  <a:moveTo>
                    <a:pt x="31" y="0"/>
                  </a:moveTo>
                  <a:lnTo>
                    <a:pt x="31" y="0"/>
                  </a:lnTo>
                  <a:lnTo>
                    <a:pt x="0" y="2"/>
                  </a:lnTo>
                  <a:lnTo>
                    <a:pt x="11"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7" name="Forma libre 85"/>
            <p:cNvSpPr>
              <a:spLocks/>
            </p:cNvSpPr>
            <p:nvPr/>
          </p:nvSpPr>
          <p:spPr bwMode="invGray">
            <a:xfrm>
              <a:off x="6348413" y="2711451"/>
              <a:ext cx="82550" cy="1587"/>
            </a:xfrm>
            <a:custGeom>
              <a:avLst/>
              <a:gdLst>
                <a:gd name="T0" fmla="*/ 9 w 43"/>
                <a:gd name="T1" fmla="*/ 1 h 1"/>
                <a:gd name="T2" fmla="*/ 9 w 43"/>
                <a:gd name="T3" fmla="*/ 1 h 1"/>
                <a:gd name="T4" fmla="*/ 41 w 43"/>
                <a:gd name="T5" fmla="*/ 1 h 1"/>
                <a:gd name="T6" fmla="*/ 9 w 43"/>
                <a:gd name="T7" fmla="*/ 1 h 1"/>
              </a:gdLst>
              <a:ahLst/>
              <a:cxnLst>
                <a:cxn ang="0">
                  <a:pos x="T0" y="T1"/>
                </a:cxn>
                <a:cxn ang="0">
                  <a:pos x="T2" y="T3"/>
                </a:cxn>
                <a:cxn ang="0">
                  <a:pos x="T4" y="T5"/>
                </a:cxn>
                <a:cxn ang="0">
                  <a:pos x="T6" y="T7"/>
                </a:cxn>
              </a:cxnLst>
              <a:rect l="0" t="0" r="r" b="b"/>
              <a:pathLst>
                <a:path w="43" h="1">
                  <a:moveTo>
                    <a:pt x="9" y="1"/>
                  </a:moveTo>
                  <a:lnTo>
                    <a:pt x="9" y="1"/>
                  </a:lnTo>
                  <a:cubicBezTo>
                    <a:pt x="18" y="1"/>
                    <a:pt x="33" y="1"/>
                    <a:pt x="41" y="1"/>
                  </a:cubicBezTo>
                  <a:cubicBezTo>
                    <a:pt x="43" y="0"/>
                    <a:pt x="0" y="1"/>
                    <a:pt x="9"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8" name="Forma libre 86"/>
            <p:cNvSpPr>
              <a:spLocks/>
            </p:cNvSpPr>
            <p:nvPr/>
          </p:nvSpPr>
          <p:spPr bwMode="invGray">
            <a:xfrm>
              <a:off x="6734175" y="2771775"/>
              <a:ext cx="96838" cy="6350"/>
            </a:xfrm>
            <a:custGeom>
              <a:avLst/>
              <a:gdLst>
                <a:gd name="T0" fmla="*/ 0 w 50"/>
                <a:gd name="T1" fmla="*/ 2 h 3"/>
                <a:gd name="T2" fmla="*/ 0 w 50"/>
                <a:gd name="T3" fmla="*/ 2 h 3"/>
                <a:gd name="T4" fmla="*/ 50 w 50"/>
                <a:gd name="T5" fmla="*/ 3 h 3"/>
                <a:gd name="T6" fmla="*/ 0 w 50"/>
                <a:gd name="T7" fmla="*/ 2 h 3"/>
              </a:gdLst>
              <a:ahLst/>
              <a:cxnLst>
                <a:cxn ang="0">
                  <a:pos x="T0" y="T1"/>
                </a:cxn>
                <a:cxn ang="0">
                  <a:pos x="T2" y="T3"/>
                </a:cxn>
                <a:cxn ang="0">
                  <a:pos x="T4" y="T5"/>
                </a:cxn>
                <a:cxn ang="0">
                  <a:pos x="T6" y="T7"/>
                </a:cxn>
              </a:cxnLst>
              <a:rect l="0" t="0" r="r" b="b"/>
              <a:pathLst>
                <a:path w="50" h="3">
                  <a:moveTo>
                    <a:pt x="0" y="2"/>
                  </a:moveTo>
                  <a:lnTo>
                    <a:pt x="0" y="2"/>
                  </a:lnTo>
                  <a:cubicBezTo>
                    <a:pt x="6" y="3"/>
                    <a:pt x="37" y="2"/>
                    <a:pt x="50" y="3"/>
                  </a:cubicBezTo>
                  <a:cubicBezTo>
                    <a:pt x="32" y="2"/>
                    <a:pt x="17"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9" name="Forma libre 87"/>
            <p:cNvSpPr>
              <a:spLocks/>
            </p:cNvSpPr>
            <p:nvPr/>
          </p:nvSpPr>
          <p:spPr bwMode="invGray">
            <a:xfrm>
              <a:off x="6091238" y="2722563"/>
              <a:ext cx="95250" cy="7937"/>
            </a:xfrm>
            <a:custGeom>
              <a:avLst/>
              <a:gdLst>
                <a:gd name="T0" fmla="*/ 0 w 49"/>
                <a:gd name="T1" fmla="*/ 1 h 4"/>
                <a:gd name="T2" fmla="*/ 0 w 49"/>
                <a:gd name="T3" fmla="*/ 1 h 4"/>
                <a:gd name="T4" fmla="*/ 18 w 49"/>
                <a:gd name="T5" fmla="*/ 4 h 4"/>
                <a:gd name="T6" fmla="*/ 0 w 49"/>
                <a:gd name="T7" fmla="*/ 1 h 4"/>
              </a:gdLst>
              <a:ahLst/>
              <a:cxnLst>
                <a:cxn ang="0">
                  <a:pos x="T0" y="T1"/>
                </a:cxn>
                <a:cxn ang="0">
                  <a:pos x="T2" y="T3"/>
                </a:cxn>
                <a:cxn ang="0">
                  <a:pos x="T4" y="T5"/>
                </a:cxn>
                <a:cxn ang="0">
                  <a:pos x="T6" y="T7"/>
                </a:cxn>
              </a:cxnLst>
              <a:rect l="0" t="0" r="r" b="b"/>
              <a:pathLst>
                <a:path w="49" h="4">
                  <a:moveTo>
                    <a:pt x="0" y="1"/>
                  </a:moveTo>
                  <a:lnTo>
                    <a:pt x="0" y="1"/>
                  </a:lnTo>
                  <a:cubicBezTo>
                    <a:pt x="10" y="2"/>
                    <a:pt x="24" y="2"/>
                    <a:pt x="18" y="4"/>
                  </a:cubicBezTo>
                  <a:cubicBezTo>
                    <a:pt x="31" y="3"/>
                    <a:pt x="4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0" name="Forma libre 88"/>
            <p:cNvSpPr>
              <a:spLocks/>
            </p:cNvSpPr>
            <p:nvPr/>
          </p:nvSpPr>
          <p:spPr bwMode="invGray">
            <a:xfrm>
              <a:off x="6559550" y="2773363"/>
              <a:ext cx="80963" cy="3175"/>
            </a:xfrm>
            <a:custGeom>
              <a:avLst/>
              <a:gdLst>
                <a:gd name="T0" fmla="*/ 0 w 42"/>
                <a:gd name="T1" fmla="*/ 1 h 1"/>
                <a:gd name="T2" fmla="*/ 0 w 42"/>
                <a:gd name="T3" fmla="*/ 1 h 1"/>
                <a:gd name="T4" fmla="*/ 8 w 42"/>
                <a:gd name="T5" fmla="*/ 1 h 1"/>
                <a:gd name="T6" fmla="*/ 42 w 42"/>
                <a:gd name="T7" fmla="*/ 0 h 1"/>
                <a:gd name="T8" fmla="*/ 0 w 42"/>
                <a:gd name="T9" fmla="*/ 1 h 1"/>
              </a:gdLst>
              <a:ahLst/>
              <a:cxnLst>
                <a:cxn ang="0">
                  <a:pos x="T0" y="T1"/>
                </a:cxn>
                <a:cxn ang="0">
                  <a:pos x="T2" y="T3"/>
                </a:cxn>
                <a:cxn ang="0">
                  <a:pos x="T4" y="T5"/>
                </a:cxn>
                <a:cxn ang="0">
                  <a:pos x="T6" y="T7"/>
                </a:cxn>
                <a:cxn ang="0">
                  <a:pos x="T8" y="T9"/>
                </a:cxn>
              </a:cxnLst>
              <a:rect l="0" t="0" r="r" b="b"/>
              <a:pathLst>
                <a:path w="42" h="1">
                  <a:moveTo>
                    <a:pt x="0" y="1"/>
                  </a:moveTo>
                  <a:lnTo>
                    <a:pt x="0" y="1"/>
                  </a:lnTo>
                  <a:lnTo>
                    <a:pt x="8" y="1"/>
                  </a:lnTo>
                  <a:lnTo>
                    <a:pt x="42"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1" name="Forma libre 89"/>
            <p:cNvSpPr>
              <a:spLocks/>
            </p:cNvSpPr>
            <p:nvPr/>
          </p:nvSpPr>
          <p:spPr bwMode="invGray">
            <a:xfrm>
              <a:off x="6640513" y="2806700"/>
              <a:ext cx="227013" cy="15875"/>
            </a:xfrm>
            <a:custGeom>
              <a:avLst/>
              <a:gdLst>
                <a:gd name="T0" fmla="*/ 80 w 118"/>
                <a:gd name="T1" fmla="*/ 7 h 7"/>
                <a:gd name="T2" fmla="*/ 80 w 118"/>
                <a:gd name="T3" fmla="*/ 7 h 7"/>
                <a:gd name="T4" fmla="*/ 85 w 118"/>
                <a:gd name="T5" fmla="*/ 1 h 7"/>
                <a:gd name="T6" fmla="*/ 29 w 118"/>
                <a:gd name="T7" fmla="*/ 4 h 7"/>
                <a:gd name="T8" fmla="*/ 80 w 118"/>
                <a:gd name="T9" fmla="*/ 7 h 7"/>
              </a:gdLst>
              <a:ahLst/>
              <a:cxnLst>
                <a:cxn ang="0">
                  <a:pos x="T0" y="T1"/>
                </a:cxn>
                <a:cxn ang="0">
                  <a:pos x="T2" y="T3"/>
                </a:cxn>
                <a:cxn ang="0">
                  <a:pos x="T4" y="T5"/>
                </a:cxn>
                <a:cxn ang="0">
                  <a:pos x="T6" y="T7"/>
                </a:cxn>
                <a:cxn ang="0">
                  <a:pos x="T8" y="T9"/>
                </a:cxn>
              </a:cxnLst>
              <a:rect l="0" t="0" r="r" b="b"/>
              <a:pathLst>
                <a:path w="118" h="7">
                  <a:moveTo>
                    <a:pt x="80" y="7"/>
                  </a:moveTo>
                  <a:lnTo>
                    <a:pt x="80" y="7"/>
                  </a:lnTo>
                  <a:cubicBezTo>
                    <a:pt x="118" y="5"/>
                    <a:pt x="19" y="3"/>
                    <a:pt x="85" y="1"/>
                  </a:cubicBezTo>
                  <a:cubicBezTo>
                    <a:pt x="0" y="0"/>
                    <a:pt x="92" y="4"/>
                    <a:pt x="29" y="4"/>
                  </a:cubicBezTo>
                  <a:cubicBezTo>
                    <a:pt x="66" y="4"/>
                    <a:pt x="84" y="6"/>
                    <a:pt x="80"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2" name="Forma libre 90"/>
            <p:cNvSpPr>
              <a:spLocks/>
            </p:cNvSpPr>
            <p:nvPr/>
          </p:nvSpPr>
          <p:spPr bwMode="invGray">
            <a:xfrm>
              <a:off x="6661150" y="2814638"/>
              <a:ext cx="34925" cy="1587"/>
            </a:xfrm>
            <a:custGeom>
              <a:avLst/>
              <a:gdLst>
                <a:gd name="T0" fmla="*/ 18 w 18"/>
                <a:gd name="T1" fmla="*/ 1 h 1"/>
                <a:gd name="T2" fmla="*/ 18 w 18"/>
                <a:gd name="T3" fmla="*/ 1 h 1"/>
                <a:gd name="T4" fmla="*/ 0 w 18"/>
                <a:gd name="T5" fmla="*/ 0 h 1"/>
                <a:gd name="T6" fmla="*/ 18 w 18"/>
                <a:gd name="T7" fmla="*/ 1 h 1"/>
              </a:gdLst>
              <a:ahLst/>
              <a:cxnLst>
                <a:cxn ang="0">
                  <a:pos x="T0" y="T1"/>
                </a:cxn>
                <a:cxn ang="0">
                  <a:pos x="T2" y="T3"/>
                </a:cxn>
                <a:cxn ang="0">
                  <a:pos x="T4" y="T5"/>
                </a:cxn>
                <a:cxn ang="0">
                  <a:pos x="T6" y="T7"/>
                </a:cxn>
              </a:cxnLst>
              <a:rect l="0" t="0" r="r" b="b"/>
              <a:pathLst>
                <a:path w="18" h="1">
                  <a:moveTo>
                    <a:pt x="18" y="1"/>
                  </a:moveTo>
                  <a:lnTo>
                    <a:pt x="18" y="1"/>
                  </a:lnTo>
                  <a:lnTo>
                    <a:pt x="0" y="0"/>
                  </a:lnTo>
                  <a:lnTo>
                    <a:pt x="18"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3" name="Forma libre 91"/>
            <p:cNvSpPr>
              <a:spLocks/>
            </p:cNvSpPr>
            <p:nvPr/>
          </p:nvSpPr>
          <p:spPr bwMode="invGray">
            <a:xfrm>
              <a:off x="5661025" y="2789238"/>
              <a:ext cx="23813" cy="1587"/>
            </a:xfrm>
            <a:custGeom>
              <a:avLst/>
              <a:gdLst>
                <a:gd name="T0" fmla="*/ 0 w 13"/>
                <a:gd name="T1" fmla="*/ 1 h 1"/>
                <a:gd name="T2" fmla="*/ 0 w 13"/>
                <a:gd name="T3" fmla="*/ 1 h 1"/>
                <a:gd name="T4" fmla="*/ 13 w 13"/>
                <a:gd name="T5" fmla="*/ 0 h 1"/>
                <a:gd name="T6" fmla="*/ 0 w 13"/>
                <a:gd name="T7" fmla="*/ 1 h 1"/>
              </a:gdLst>
              <a:ahLst/>
              <a:cxnLst>
                <a:cxn ang="0">
                  <a:pos x="T0" y="T1"/>
                </a:cxn>
                <a:cxn ang="0">
                  <a:pos x="T2" y="T3"/>
                </a:cxn>
                <a:cxn ang="0">
                  <a:pos x="T4" y="T5"/>
                </a:cxn>
                <a:cxn ang="0">
                  <a:pos x="T6" y="T7"/>
                </a:cxn>
              </a:cxnLst>
              <a:rect l="0" t="0" r="r" b="b"/>
              <a:pathLst>
                <a:path w="13" h="1">
                  <a:moveTo>
                    <a:pt x="0" y="1"/>
                  </a:moveTo>
                  <a:lnTo>
                    <a:pt x="0" y="1"/>
                  </a:lnTo>
                  <a:lnTo>
                    <a:pt x="13"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4" name="Forma libre 92"/>
            <p:cNvSpPr>
              <a:spLocks/>
            </p:cNvSpPr>
            <p:nvPr/>
          </p:nvSpPr>
          <p:spPr bwMode="invGray">
            <a:xfrm>
              <a:off x="6162675" y="2814638"/>
              <a:ext cx="258763" cy="7937"/>
            </a:xfrm>
            <a:custGeom>
              <a:avLst/>
              <a:gdLst>
                <a:gd name="T0" fmla="*/ 77 w 135"/>
                <a:gd name="T1" fmla="*/ 2 h 4"/>
                <a:gd name="T2" fmla="*/ 77 w 135"/>
                <a:gd name="T3" fmla="*/ 2 h 4"/>
                <a:gd name="T4" fmla="*/ 135 w 135"/>
                <a:gd name="T5" fmla="*/ 0 h 4"/>
                <a:gd name="T6" fmla="*/ 6 w 135"/>
                <a:gd name="T7" fmla="*/ 4 h 4"/>
                <a:gd name="T8" fmla="*/ 90 w 135"/>
                <a:gd name="T9" fmla="*/ 3 h 4"/>
                <a:gd name="T10" fmla="*/ 77 w 135"/>
                <a:gd name="T11" fmla="*/ 2 h 4"/>
              </a:gdLst>
              <a:ahLst/>
              <a:cxnLst>
                <a:cxn ang="0">
                  <a:pos x="T0" y="T1"/>
                </a:cxn>
                <a:cxn ang="0">
                  <a:pos x="T2" y="T3"/>
                </a:cxn>
                <a:cxn ang="0">
                  <a:pos x="T4" y="T5"/>
                </a:cxn>
                <a:cxn ang="0">
                  <a:pos x="T6" y="T7"/>
                </a:cxn>
                <a:cxn ang="0">
                  <a:pos x="T8" y="T9"/>
                </a:cxn>
                <a:cxn ang="0">
                  <a:pos x="T10" y="T11"/>
                </a:cxn>
              </a:cxnLst>
              <a:rect l="0" t="0" r="r" b="b"/>
              <a:pathLst>
                <a:path w="135" h="4">
                  <a:moveTo>
                    <a:pt x="77" y="2"/>
                  </a:moveTo>
                  <a:lnTo>
                    <a:pt x="77" y="2"/>
                  </a:lnTo>
                  <a:lnTo>
                    <a:pt x="135" y="0"/>
                  </a:lnTo>
                  <a:cubicBezTo>
                    <a:pt x="96" y="1"/>
                    <a:pt x="0" y="1"/>
                    <a:pt x="6" y="4"/>
                  </a:cubicBezTo>
                  <a:cubicBezTo>
                    <a:pt x="37" y="4"/>
                    <a:pt x="75" y="4"/>
                    <a:pt x="90" y="3"/>
                  </a:cubicBezTo>
                  <a:lnTo>
                    <a:pt x="77"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5" name="Forma libre 93"/>
            <p:cNvSpPr>
              <a:spLocks/>
            </p:cNvSpPr>
            <p:nvPr/>
          </p:nvSpPr>
          <p:spPr bwMode="invGray">
            <a:xfrm>
              <a:off x="5019675" y="2713038"/>
              <a:ext cx="73025" cy="4762"/>
            </a:xfrm>
            <a:custGeom>
              <a:avLst/>
              <a:gdLst>
                <a:gd name="T0" fmla="*/ 13 w 38"/>
                <a:gd name="T1" fmla="*/ 1 h 2"/>
                <a:gd name="T2" fmla="*/ 13 w 38"/>
                <a:gd name="T3" fmla="*/ 1 h 2"/>
                <a:gd name="T4" fmla="*/ 38 w 38"/>
                <a:gd name="T5" fmla="*/ 0 h 2"/>
                <a:gd name="T6" fmla="*/ 7 w 38"/>
                <a:gd name="T7" fmla="*/ 0 h 2"/>
                <a:gd name="T8" fmla="*/ 13 w 38"/>
                <a:gd name="T9" fmla="*/ 1 h 2"/>
              </a:gdLst>
              <a:ahLst/>
              <a:cxnLst>
                <a:cxn ang="0">
                  <a:pos x="T0" y="T1"/>
                </a:cxn>
                <a:cxn ang="0">
                  <a:pos x="T2" y="T3"/>
                </a:cxn>
                <a:cxn ang="0">
                  <a:pos x="T4" y="T5"/>
                </a:cxn>
                <a:cxn ang="0">
                  <a:pos x="T6" y="T7"/>
                </a:cxn>
                <a:cxn ang="0">
                  <a:pos x="T8" y="T9"/>
                </a:cxn>
              </a:cxnLst>
              <a:rect l="0" t="0" r="r" b="b"/>
              <a:pathLst>
                <a:path w="38" h="2">
                  <a:moveTo>
                    <a:pt x="13" y="1"/>
                  </a:moveTo>
                  <a:lnTo>
                    <a:pt x="13" y="1"/>
                  </a:lnTo>
                  <a:lnTo>
                    <a:pt x="38" y="0"/>
                  </a:lnTo>
                  <a:lnTo>
                    <a:pt x="7" y="0"/>
                  </a:lnTo>
                  <a:cubicBezTo>
                    <a:pt x="16" y="0"/>
                    <a:pt x="0" y="2"/>
                    <a:pt x="1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6" name="Forma libre 94"/>
            <p:cNvSpPr>
              <a:spLocks/>
            </p:cNvSpPr>
            <p:nvPr/>
          </p:nvSpPr>
          <p:spPr bwMode="invGray">
            <a:xfrm>
              <a:off x="5021263" y="2713038"/>
              <a:ext cx="11113"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7" name="Forma libre 95"/>
            <p:cNvSpPr>
              <a:spLocks/>
            </p:cNvSpPr>
            <p:nvPr/>
          </p:nvSpPr>
          <p:spPr bwMode="invGray">
            <a:xfrm>
              <a:off x="5864225" y="2784475"/>
              <a:ext cx="101600" cy="4762"/>
            </a:xfrm>
            <a:custGeom>
              <a:avLst/>
              <a:gdLst>
                <a:gd name="T0" fmla="*/ 3 w 53"/>
                <a:gd name="T1" fmla="*/ 2 h 2"/>
                <a:gd name="T2" fmla="*/ 3 w 53"/>
                <a:gd name="T3" fmla="*/ 2 h 2"/>
                <a:gd name="T4" fmla="*/ 53 w 53"/>
                <a:gd name="T5" fmla="*/ 1 h 2"/>
                <a:gd name="T6" fmla="*/ 3 w 53"/>
                <a:gd name="T7" fmla="*/ 2 h 2"/>
              </a:gdLst>
              <a:ahLst/>
              <a:cxnLst>
                <a:cxn ang="0">
                  <a:pos x="T0" y="T1"/>
                </a:cxn>
                <a:cxn ang="0">
                  <a:pos x="T2" y="T3"/>
                </a:cxn>
                <a:cxn ang="0">
                  <a:pos x="T4" y="T5"/>
                </a:cxn>
                <a:cxn ang="0">
                  <a:pos x="T6" y="T7"/>
                </a:cxn>
              </a:cxnLst>
              <a:rect l="0" t="0" r="r" b="b"/>
              <a:pathLst>
                <a:path w="53" h="2">
                  <a:moveTo>
                    <a:pt x="3" y="2"/>
                  </a:moveTo>
                  <a:lnTo>
                    <a:pt x="3" y="2"/>
                  </a:lnTo>
                  <a:cubicBezTo>
                    <a:pt x="21" y="2"/>
                    <a:pt x="36" y="2"/>
                    <a:pt x="53" y="1"/>
                  </a:cubicBezTo>
                  <a:cubicBezTo>
                    <a:pt x="46" y="1"/>
                    <a:pt x="0" y="0"/>
                    <a:pt x="3"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8" name="Forma libre 96"/>
            <p:cNvSpPr>
              <a:spLocks/>
            </p:cNvSpPr>
            <p:nvPr/>
          </p:nvSpPr>
          <p:spPr bwMode="invGray">
            <a:xfrm>
              <a:off x="4703763" y="2722563"/>
              <a:ext cx="84138" cy="1587"/>
            </a:xfrm>
            <a:custGeom>
              <a:avLst/>
              <a:gdLst>
                <a:gd name="T0" fmla="*/ 3 w 44"/>
                <a:gd name="T1" fmla="*/ 1 h 1"/>
                <a:gd name="T2" fmla="*/ 3 w 44"/>
                <a:gd name="T3" fmla="*/ 1 h 1"/>
                <a:gd name="T4" fmla="*/ 44 w 44"/>
                <a:gd name="T5" fmla="*/ 0 h 1"/>
                <a:gd name="T6" fmla="*/ 0 w 44"/>
                <a:gd name="T7" fmla="*/ 0 h 1"/>
                <a:gd name="T8" fmla="*/ 3 w 44"/>
                <a:gd name="T9" fmla="*/ 1 h 1"/>
              </a:gdLst>
              <a:ahLst/>
              <a:cxnLst>
                <a:cxn ang="0">
                  <a:pos x="T0" y="T1"/>
                </a:cxn>
                <a:cxn ang="0">
                  <a:pos x="T2" y="T3"/>
                </a:cxn>
                <a:cxn ang="0">
                  <a:pos x="T4" y="T5"/>
                </a:cxn>
                <a:cxn ang="0">
                  <a:pos x="T6" y="T7"/>
                </a:cxn>
                <a:cxn ang="0">
                  <a:pos x="T8" y="T9"/>
                </a:cxn>
              </a:cxnLst>
              <a:rect l="0" t="0" r="r" b="b"/>
              <a:pathLst>
                <a:path w="44" h="1">
                  <a:moveTo>
                    <a:pt x="3" y="1"/>
                  </a:moveTo>
                  <a:lnTo>
                    <a:pt x="3" y="1"/>
                  </a:lnTo>
                  <a:lnTo>
                    <a:pt x="44" y="0"/>
                  </a:lnTo>
                  <a:lnTo>
                    <a:pt x="0" y="0"/>
                  </a:lnTo>
                  <a:lnTo>
                    <a:pt x="3"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9" name="Forma libre 97"/>
            <p:cNvSpPr>
              <a:spLocks/>
            </p:cNvSpPr>
            <p:nvPr/>
          </p:nvSpPr>
          <p:spPr bwMode="invGray">
            <a:xfrm>
              <a:off x="4264025" y="2713038"/>
              <a:ext cx="77788" cy="4762"/>
            </a:xfrm>
            <a:custGeom>
              <a:avLst/>
              <a:gdLst>
                <a:gd name="T0" fmla="*/ 41 w 41"/>
                <a:gd name="T1" fmla="*/ 1 h 2"/>
                <a:gd name="T2" fmla="*/ 41 w 41"/>
                <a:gd name="T3" fmla="*/ 1 h 2"/>
                <a:gd name="T4" fmla="*/ 34 w 41"/>
                <a:gd name="T5" fmla="*/ 0 h 2"/>
                <a:gd name="T6" fmla="*/ 0 w 41"/>
                <a:gd name="T7" fmla="*/ 1 h 2"/>
                <a:gd name="T8" fmla="*/ 7 w 41"/>
                <a:gd name="T9" fmla="*/ 2 h 2"/>
                <a:gd name="T10" fmla="*/ 41 w 41"/>
                <a:gd name="T11" fmla="*/ 1 h 2"/>
              </a:gdLst>
              <a:ahLst/>
              <a:cxnLst>
                <a:cxn ang="0">
                  <a:pos x="T0" y="T1"/>
                </a:cxn>
                <a:cxn ang="0">
                  <a:pos x="T2" y="T3"/>
                </a:cxn>
                <a:cxn ang="0">
                  <a:pos x="T4" y="T5"/>
                </a:cxn>
                <a:cxn ang="0">
                  <a:pos x="T6" y="T7"/>
                </a:cxn>
                <a:cxn ang="0">
                  <a:pos x="T8" y="T9"/>
                </a:cxn>
                <a:cxn ang="0">
                  <a:pos x="T10" y="T11"/>
                </a:cxn>
              </a:cxnLst>
              <a:rect l="0" t="0" r="r" b="b"/>
              <a:pathLst>
                <a:path w="41" h="2">
                  <a:moveTo>
                    <a:pt x="41" y="1"/>
                  </a:moveTo>
                  <a:lnTo>
                    <a:pt x="41" y="1"/>
                  </a:lnTo>
                  <a:lnTo>
                    <a:pt x="34" y="0"/>
                  </a:lnTo>
                  <a:lnTo>
                    <a:pt x="0" y="1"/>
                  </a:lnTo>
                  <a:lnTo>
                    <a:pt x="7" y="2"/>
                  </a:lnTo>
                  <a:lnTo>
                    <a:pt x="4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0" name="Forma libre 98"/>
            <p:cNvSpPr>
              <a:spLocks/>
            </p:cNvSpPr>
            <p:nvPr/>
          </p:nvSpPr>
          <p:spPr bwMode="invGray">
            <a:xfrm>
              <a:off x="4800600" y="2822575"/>
              <a:ext cx="117475" cy="7937"/>
            </a:xfrm>
            <a:custGeom>
              <a:avLst/>
              <a:gdLst>
                <a:gd name="T0" fmla="*/ 11 w 61"/>
                <a:gd name="T1" fmla="*/ 2 h 3"/>
                <a:gd name="T2" fmla="*/ 11 w 61"/>
                <a:gd name="T3" fmla="*/ 2 h 3"/>
                <a:gd name="T4" fmla="*/ 54 w 61"/>
                <a:gd name="T5" fmla="*/ 0 h 3"/>
                <a:gd name="T6" fmla="*/ 0 w 61"/>
                <a:gd name="T7" fmla="*/ 0 h 3"/>
                <a:gd name="T8" fmla="*/ 46 w 61"/>
                <a:gd name="T9" fmla="*/ 0 h 3"/>
                <a:gd name="T10" fmla="*/ 11 w 61"/>
                <a:gd name="T11" fmla="*/ 2 h 3"/>
              </a:gdLst>
              <a:ahLst/>
              <a:cxnLst>
                <a:cxn ang="0">
                  <a:pos x="T0" y="T1"/>
                </a:cxn>
                <a:cxn ang="0">
                  <a:pos x="T2" y="T3"/>
                </a:cxn>
                <a:cxn ang="0">
                  <a:pos x="T4" y="T5"/>
                </a:cxn>
                <a:cxn ang="0">
                  <a:pos x="T6" y="T7"/>
                </a:cxn>
                <a:cxn ang="0">
                  <a:pos x="T8" y="T9"/>
                </a:cxn>
                <a:cxn ang="0">
                  <a:pos x="T10" y="T11"/>
                </a:cxn>
              </a:cxnLst>
              <a:rect l="0" t="0" r="r" b="b"/>
              <a:pathLst>
                <a:path w="61" h="3">
                  <a:moveTo>
                    <a:pt x="11" y="2"/>
                  </a:moveTo>
                  <a:lnTo>
                    <a:pt x="11" y="2"/>
                  </a:lnTo>
                  <a:cubicBezTo>
                    <a:pt x="39" y="3"/>
                    <a:pt x="61" y="0"/>
                    <a:pt x="54" y="0"/>
                  </a:cubicBezTo>
                  <a:lnTo>
                    <a:pt x="0" y="0"/>
                  </a:lnTo>
                  <a:cubicBezTo>
                    <a:pt x="13" y="2"/>
                    <a:pt x="15" y="0"/>
                    <a:pt x="46" y="0"/>
                  </a:cubicBezTo>
                  <a:lnTo>
                    <a:pt x="11"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1" name="Forma libre 99"/>
            <p:cNvSpPr>
              <a:spLocks/>
            </p:cNvSpPr>
            <p:nvPr/>
          </p:nvSpPr>
          <p:spPr bwMode="invGray">
            <a:xfrm>
              <a:off x="187325" y="2714625"/>
              <a:ext cx="1925638" cy="31750"/>
            </a:xfrm>
            <a:custGeom>
              <a:avLst/>
              <a:gdLst>
                <a:gd name="T0" fmla="*/ 746 w 1004"/>
                <a:gd name="T1" fmla="*/ 6 h 14"/>
                <a:gd name="T2" fmla="*/ 746 w 1004"/>
                <a:gd name="T3" fmla="*/ 6 h 14"/>
                <a:gd name="T4" fmla="*/ 820 w 1004"/>
                <a:gd name="T5" fmla="*/ 7 h 14"/>
                <a:gd name="T6" fmla="*/ 800 w 1004"/>
                <a:gd name="T7" fmla="*/ 8 h 14"/>
                <a:gd name="T8" fmla="*/ 847 w 1004"/>
                <a:gd name="T9" fmla="*/ 5 h 14"/>
                <a:gd name="T10" fmla="*/ 769 w 1004"/>
                <a:gd name="T11" fmla="*/ 11 h 14"/>
                <a:gd name="T12" fmla="*/ 918 w 1004"/>
                <a:gd name="T13" fmla="*/ 9 h 14"/>
                <a:gd name="T14" fmla="*/ 876 w 1004"/>
                <a:gd name="T15" fmla="*/ 7 h 14"/>
                <a:gd name="T16" fmla="*/ 981 w 1004"/>
                <a:gd name="T17" fmla="*/ 5 h 14"/>
                <a:gd name="T18" fmla="*/ 989 w 1004"/>
                <a:gd name="T19" fmla="*/ 2 h 14"/>
                <a:gd name="T20" fmla="*/ 997 w 1004"/>
                <a:gd name="T21" fmla="*/ 2 h 14"/>
                <a:gd name="T22" fmla="*/ 1004 w 1004"/>
                <a:gd name="T23" fmla="*/ 2 h 14"/>
                <a:gd name="T24" fmla="*/ 999 w 1004"/>
                <a:gd name="T25" fmla="*/ 2 h 14"/>
                <a:gd name="T26" fmla="*/ 994 w 1004"/>
                <a:gd name="T27" fmla="*/ 1 h 14"/>
                <a:gd name="T28" fmla="*/ 904 w 1004"/>
                <a:gd name="T29" fmla="*/ 0 h 14"/>
                <a:gd name="T30" fmla="*/ 791 w 1004"/>
                <a:gd name="T31" fmla="*/ 2 h 14"/>
                <a:gd name="T32" fmla="*/ 756 w 1004"/>
                <a:gd name="T33" fmla="*/ 2 h 14"/>
                <a:gd name="T34" fmla="*/ 743 w 1004"/>
                <a:gd name="T35" fmla="*/ 2 h 14"/>
                <a:gd name="T36" fmla="*/ 764 w 1004"/>
                <a:gd name="T37" fmla="*/ 1 h 14"/>
                <a:gd name="T38" fmla="*/ 697 w 1004"/>
                <a:gd name="T39" fmla="*/ 2 h 14"/>
                <a:gd name="T40" fmla="*/ 570 w 1004"/>
                <a:gd name="T41" fmla="*/ 3 h 14"/>
                <a:gd name="T42" fmla="*/ 559 w 1004"/>
                <a:gd name="T43" fmla="*/ 2 h 14"/>
                <a:gd name="T44" fmla="*/ 554 w 1004"/>
                <a:gd name="T45" fmla="*/ 3 h 14"/>
                <a:gd name="T46" fmla="*/ 0 w 1004"/>
                <a:gd name="T47" fmla="*/ 4 h 14"/>
                <a:gd name="T48" fmla="*/ 79 w 1004"/>
                <a:gd name="T49" fmla="*/ 5 h 14"/>
                <a:gd name="T50" fmla="*/ 113 w 1004"/>
                <a:gd name="T51" fmla="*/ 8 h 14"/>
                <a:gd name="T52" fmla="*/ 49 w 1004"/>
                <a:gd name="T53" fmla="*/ 8 h 14"/>
                <a:gd name="T54" fmla="*/ 64 w 1004"/>
                <a:gd name="T55" fmla="*/ 12 h 14"/>
                <a:gd name="T56" fmla="*/ 213 w 1004"/>
                <a:gd name="T57" fmla="*/ 8 h 14"/>
                <a:gd name="T58" fmla="*/ 234 w 1004"/>
                <a:gd name="T59" fmla="*/ 11 h 14"/>
                <a:gd name="T60" fmla="*/ 223 w 1004"/>
                <a:gd name="T61" fmla="*/ 11 h 14"/>
                <a:gd name="T62" fmla="*/ 324 w 1004"/>
                <a:gd name="T63" fmla="*/ 10 h 14"/>
                <a:gd name="T64" fmla="*/ 322 w 1004"/>
                <a:gd name="T65" fmla="*/ 12 h 14"/>
                <a:gd name="T66" fmla="*/ 454 w 1004"/>
                <a:gd name="T67" fmla="*/ 10 h 14"/>
                <a:gd name="T68" fmla="*/ 452 w 1004"/>
                <a:gd name="T69" fmla="*/ 11 h 14"/>
                <a:gd name="T70" fmla="*/ 620 w 1004"/>
                <a:gd name="T71" fmla="*/ 9 h 14"/>
                <a:gd name="T72" fmla="*/ 568 w 1004"/>
                <a:gd name="T73" fmla="*/ 11 h 14"/>
                <a:gd name="T74" fmla="*/ 643 w 1004"/>
                <a:gd name="T75" fmla="*/ 10 h 14"/>
                <a:gd name="T76" fmla="*/ 622 w 1004"/>
                <a:gd name="T77" fmla="*/ 12 h 14"/>
                <a:gd name="T78" fmla="*/ 758 w 1004"/>
                <a:gd name="T79" fmla="*/ 8 h 14"/>
                <a:gd name="T80" fmla="*/ 746 w 1004"/>
                <a:gd name="T81"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4" h="14">
                  <a:moveTo>
                    <a:pt x="746" y="6"/>
                  </a:moveTo>
                  <a:lnTo>
                    <a:pt x="746" y="6"/>
                  </a:lnTo>
                  <a:cubicBezTo>
                    <a:pt x="758" y="5"/>
                    <a:pt x="817" y="5"/>
                    <a:pt x="820" y="7"/>
                  </a:cubicBezTo>
                  <a:cubicBezTo>
                    <a:pt x="812" y="7"/>
                    <a:pt x="780" y="8"/>
                    <a:pt x="800" y="8"/>
                  </a:cubicBezTo>
                  <a:lnTo>
                    <a:pt x="847" y="5"/>
                  </a:lnTo>
                  <a:cubicBezTo>
                    <a:pt x="909" y="7"/>
                    <a:pt x="800" y="10"/>
                    <a:pt x="769" y="11"/>
                  </a:cubicBezTo>
                  <a:cubicBezTo>
                    <a:pt x="832" y="11"/>
                    <a:pt x="851" y="9"/>
                    <a:pt x="918" y="9"/>
                  </a:cubicBezTo>
                  <a:cubicBezTo>
                    <a:pt x="899" y="9"/>
                    <a:pt x="886" y="8"/>
                    <a:pt x="876" y="7"/>
                  </a:cubicBezTo>
                  <a:cubicBezTo>
                    <a:pt x="873" y="5"/>
                    <a:pt x="936" y="6"/>
                    <a:pt x="981" y="5"/>
                  </a:cubicBezTo>
                  <a:cubicBezTo>
                    <a:pt x="952" y="4"/>
                    <a:pt x="969" y="3"/>
                    <a:pt x="989" y="2"/>
                  </a:cubicBezTo>
                  <a:cubicBezTo>
                    <a:pt x="993" y="2"/>
                    <a:pt x="996" y="2"/>
                    <a:pt x="997" y="2"/>
                  </a:cubicBezTo>
                  <a:lnTo>
                    <a:pt x="1004" y="2"/>
                  </a:lnTo>
                  <a:lnTo>
                    <a:pt x="999" y="2"/>
                  </a:lnTo>
                  <a:cubicBezTo>
                    <a:pt x="999" y="1"/>
                    <a:pt x="998" y="1"/>
                    <a:pt x="994" y="1"/>
                  </a:cubicBezTo>
                  <a:cubicBezTo>
                    <a:pt x="957" y="1"/>
                    <a:pt x="928" y="0"/>
                    <a:pt x="904" y="0"/>
                  </a:cubicBezTo>
                  <a:cubicBezTo>
                    <a:pt x="928" y="3"/>
                    <a:pt x="822" y="1"/>
                    <a:pt x="791" y="2"/>
                  </a:cubicBezTo>
                  <a:lnTo>
                    <a:pt x="756" y="2"/>
                  </a:lnTo>
                  <a:lnTo>
                    <a:pt x="743" y="2"/>
                  </a:lnTo>
                  <a:cubicBezTo>
                    <a:pt x="740" y="2"/>
                    <a:pt x="744" y="1"/>
                    <a:pt x="764" y="1"/>
                  </a:cubicBezTo>
                  <a:cubicBezTo>
                    <a:pt x="747" y="1"/>
                    <a:pt x="692" y="1"/>
                    <a:pt x="697" y="2"/>
                  </a:cubicBezTo>
                  <a:lnTo>
                    <a:pt x="570" y="3"/>
                  </a:lnTo>
                  <a:cubicBezTo>
                    <a:pt x="566" y="3"/>
                    <a:pt x="562" y="2"/>
                    <a:pt x="559" y="2"/>
                  </a:cubicBezTo>
                  <a:cubicBezTo>
                    <a:pt x="554" y="2"/>
                    <a:pt x="554" y="3"/>
                    <a:pt x="554" y="3"/>
                  </a:cubicBezTo>
                  <a:lnTo>
                    <a:pt x="0" y="4"/>
                  </a:lnTo>
                  <a:lnTo>
                    <a:pt x="79" y="5"/>
                  </a:lnTo>
                  <a:cubicBezTo>
                    <a:pt x="37" y="8"/>
                    <a:pt x="125" y="6"/>
                    <a:pt x="113" y="8"/>
                  </a:cubicBezTo>
                  <a:cubicBezTo>
                    <a:pt x="94" y="9"/>
                    <a:pt x="66" y="9"/>
                    <a:pt x="49" y="8"/>
                  </a:cubicBezTo>
                  <a:cubicBezTo>
                    <a:pt x="43" y="9"/>
                    <a:pt x="67" y="10"/>
                    <a:pt x="64" y="12"/>
                  </a:cubicBezTo>
                  <a:cubicBezTo>
                    <a:pt x="134" y="13"/>
                    <a:pt x="145" y="7"/>
                    <a:pt x="213" y="8"/>
                  </a:cubicBezTo>
                  <a:cubicBezTo>
                    <a:pt x="210" y="10"/>
                    <a:pt x="189" y="11"/>
                    <a:pt x="234" y="11"/>
                  </a:cubicBezTo>
                  <a:lnTo>
                    <a:pt x="223" y="11"/>
                  </a:lnTo>
                  <a:cubicBezTo>
                    <a:pt x="294" y="9"/>
                    <a:pt x="278" y="14"/>
                    <a:pt x="324" y="10"/>
                  </a:cubicBezTo>
                  <a:lnTo>
                    <a:pt x="322" y="12"/>
                  </a:lnTo>
                  <a:cubicBezTo>
                    <a:pt x="355" y="11"/>
                    <a:pt x="418" y="11"/>
                    <a:pt x="454" y="10"/>
                  </a:cubicBezTo>
                  <a:lnTo>
                    <a:pt x="452" y="11"/>
                  </a:lnTo>
                  <a:cubicBezTo>
                    <a:pt x="551" y="8"/>
                    <a:pt x="508" y="10"/>
                    <a:pt x="620" y="9"/>
                  </a:cubicBezTo>
                  <a:lnTo>
                    <a:pt x="568" y="11"/>
                  </a:lnTo>
                  <a:cubicBezTo>
                    <a:pt x="607" y="12"/>
                    <a:pt x="616" y="10"/>
                    <a:pt x="643" y="10"/>
                  </a:cubicBezTo>
                  <a:cubicBezTo>
                    <a:pt x="641" y="10"/>
                    <a:pt x="648" y="12"/>
                    <a:pt x="622" y="12"/>
                  </a:cubicBezTo>
                  <a:lnTo>
                    <a:pt x="758" y="8"/>
                  </a:lnTo>
                  <a:cubicBezTo>
                    <a:pt x="790" y="7"/>
                    <a:pt x="751" y="7"/>
                    <a:pt x="746"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2" name="Forma libre 100"/>
            <p:cNvSpPr>
              <a:spLocks/>
            </p:cNvSpPr>
            <p:nvPr/>
          </p:nvSpPr>
          <p:spPr bwMode="invGray">
            <a:xfrm>
              <a:off x="1947862" y="2735263"/>
              <a:ext cx="47625" cy="0"/>
            </a:xfrm>
            <a:custGeom>
              <a:avLst/>
              <a:gdLst>
                <a:gd name="T0" fmla="*/ 0 w 25"/>
                <a:gd name="T1" fmla="*/ 0 w 25"/>
                <a:gd name="T2" fmla="*/ 25 w 25"/>
                <a:gd name="T3" fmla="*/ 0 w 25"/>
              </a:gdLst>
              <a:ahLst/>
              <a:cxnLst>
                <a:cxn ang="0">
                  <a:pos x="T0" y="0"/>
                </a:cxn>
                <a:cxn ang="0">
                  <a:pos x="T1" y="0"/>
                </a:cxn>
                <a:cxn ang="0">
                  <a:pos x="T2" y="0"/>
                </a:cxn>
                <a:cxn ang="0">
                  <a:pos x="T3" y="0"/>
                </a:cxn>
              </a:cxnLst>
              <a:rect l="0" t="0" r="r" b="b"/>
              <a:pathLst>
                <a:path w="25">
                  <a:moveTo>
                    <a:pt x="0" y="0"/>
                  </a:moveTo>
                  <a:lnTo>
                    <a:pt x="0" y="0"/>
                  </a:lnTo>
                  <a:lnTo>
                    <a:pt x="2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3" name="Forma libre 101"/>
            <p:cNvSpPr>
              <a:spLocks/>
            </p:cNvSpPr>
            <p:nvPr/>
          </p:nvSpPr>
          <p:spPr bwMode="invGray">
            <a:xfrm>
              <a:off x="112712" y="2724150"/>
              <a:ext cx="74613" cy="0"/>
            </a:xfrm>
            <a:custGeom>
              <a:avLst/>
              <a:gdLst>
                <a:gd name="T0" fmla="*/ 0 w 39"/>
                <a:gd name="T1" fmla="*/ 0 w 39"/>
                <a:gd name="T2" fmla="*/ 39 w 39"/>
                <a:gd name="T3" fmla="*/ 0 w 39"/>
              </a:gdLst>
              <a:ahLst/>
              <a:cxnLst>
                <a:cxn ang="0">
                  <a:pos x="T0" y="0"/>
                </a:cxn>
                <a:cxn ang="0">
                  <a:pos x="T1" y="0"/>
                </a:cxn>
                <a:cxn ang="0">
                  <a:pos x="T2" y="0"/>
                </a:cxn>
                <a:cxn ang="0">
                  <a:pos x="T3" y="0"/>
                </a:cxn>
              </a:cxnLst>
              <a:rect l="0" t="0" r="r" b="b"/>
              <a:pathLst>
                <a:path w="39">
                  <a:moveTo>
                    <a:pt x="0" y="0"/>
                  </a:moveTo>
                  <a:lnTo>
                    <a:pt x="0" y="0"/>
                  </a:lnTo>
                  <a:lnTo>
                    <a:pt x="39" y="0"/>
                  </a:lnTo>
                  <a:cubicBezTo>
                    <a:pt x="27" y="0"/>
                    <a:pt x="14"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4" name="Forma libre 102"/>
            <p:cNvSpPr>
              <a:spLocks/>
            </p:cNvSpPr>
            <p:nvPr/>
          </p:nvSpPr>
          <p:spPr bwMode="invGray">
            <a:xfrm>
              <a:off x="2187575" y="2717800"/>
              <a:ext cx="176213" cy="6350"/>
            </a:xfrm>
            <a:custGeom>
              <a:avLst/>
              <a:gdLst>
                <a:gd name="T0" fmla="*/ 71 w 92"/>
                <a:gd name="T1" fmla="*/ 3 h 3"/>
                <a:gd name="T2" fmla="*/ 71 w 92"/>
                <a:gd name="T3" fmla="*/ 3 h 3"/>
                <a:gd name="T4" fmla="*/ 92 w 92"/>
                <a:gd name="T5" fmla="*/ 0 h 3"/>
                <a:gd name="T6" fmla="*/ 8 w 92"/>
                <a:gd name="T7" fmla="*/ 1 h 3"/>
                <a:gd name="T8" fmla="*/ 2 w 92"/>
                <a:gd name="T9" fmla="*/ 3 h 3"/>
                <a:gd name="T10" fmla="*/ 71 w 92"/>
                <a:gd name="T11" fmla="*/ 3 h 3"/>
              </a:gdLst>
              <a:ahLst/>
              <a:cxnLst>
                <a:cxn ang="0">
                  <a:pos x="T0" y="T1"/>
                </a:cxn>
                <a:cxn ang="0">
                  <a:pos x="T2" y="T3"/>
                </a:cxn>
                <a:cxn ang="0">
                  <a:pos x="T4" y="T5"/>
                </a:cxn>
                <a:cxn ang="0">
                  <a:pos x="T6" y="T7"/>
                </a:cxn>
                <a:cxn ang="0">
                  <a:pos x="T8" y="T9"/>
                </a:cxn>
                <a:cxn ang="0">
                  <a:pos x="T10" y="T11"/>
                </a:cxn>
              </a:cxnLst>
              <a:rect l="0" t="0" r="r" b="b"/>
              <a:pathLst>
                <a:path w="92" h="3">
                  <a:moveTo>
                    <a:pt x="71" y="3"/>
                  </a:moveTo>
                  <a:lnTo>
                    <a:pt x="71" y="3"/>
                  </a:lnTo>
                  <a:cubicBezTo>
                    <a:pt x="47" y="2"/>
                    <a:pt x="88" y="1"/>
                    <a:pt x="92" y="0"/>
                  </a:cubicBezTo>
                  <a:lnTo>
                    <a:pt x="8" y="1"/>
                  </a:lnTo>
                  <a:cubicBezTo>
                    <a:pt x="8" y="1"/>
                    <a:pt x="0" y="2"/>
                    <a:pt x="2" y="3"/>
                  </a:cubicBezTo>
                  <a:lnTo>
                    <a:pt x="71"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5" name="Forma libre 103"/>
            <p:cNvSpPr>
              <a:spLocks/>
            </p:cNvSpPr>
            <p:nvPr/>
          </p:nvSpPr>
          <p:spPr bwMode="invGray">
            <a:xfrm>
              <a:off x="2112962" y="2714625"/>
              <a:ext cx="90488" cy="4762"/>
            </a:xfrm>
            <a:custGeom>
              <a:avLst/>
              <a:gdLst>
                <a:gd name="T0" fmla="*/ 22 w 47"/>
                <a:gd name="T1" fmla="*/ 0 h 2"/>
                <a:gd name="T2" fmla="*/ 22 w 47"/>
                <a:gd name="T3" fmla="*/ 0 h 2"/>
                <a:gd name="T4" fmla="*/ 0 w 47"/>
                <a:gd name="T5" fmla="*/ 2 h 2"/>
                <a:gd name="T6" fmla="*/ 47 w 47"/>
                <a:gd name="T7" fmla="*/ 2 h 2"/>
                <a:gd name="T8" fmla="*/ 22 w 47"/>
                <a:gd name="T9" fmla="*/ 0 h 2"/>
              </a:gdLst>
              <a:ahLst/>
              <a:cxnLst>
                <a:cxn ang="0">
                  <a:pos x="T0" y="T1"/>
                </a:cxn>
                <a:cxn ang="0">
                  <a:pos x="T2" y="T3"/>
                </a:cxn>
                <a:cxn ang="0">
                  <a:pos x="T4" y="T5"/>
                </a:cxn>
                <a:cxn ang="0">
                  <a:pos x="T6" y="T7"/>
                </a:cxn>
                <a:cxn ang="0">
                  <a:pos x="T8" y="T9"/>
                </a:cxn>
              </a:cxnLst>
              <a:rect l="0" t="0" r="r" b="b"/>
              <a:pathLst>
                <a:path w="47" h="2">
                  <a:moveTo>
                    <a:pt x="22" y="0"/>
                  </a:moveTo>
                  <a:lnTo>
                    <a:pt x="22" y="0"/>
                  </a:lnTo>
                  <a:cubicBezTo>
                    <a:pt x="19" y="1"/>
                    <a:pt x="11" y="1"/>
                    <a:pt x="0" y="2"/>
                  </a:cubicBezTo>
                  <a:lnTo>
                    <a:pt x="47" y="2"/>
                  </a:lnTo>
                  <a:cubicBezTo>
                    <a:pt x="47" y="1"/>
                    <a:pt x="41" y="0"/>
                    <a:pt x="2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6" name="Forma libre 104"/>
            <p:cNvSpPr>
              <a:spLocks/>
            </p:cNvSpPr>
            <p:nvPr/>
          </p:nvSpPr>
          <p:spPr bwMode="invGray">
            <a:xfrm>
              <a:off x="2101850" y="2811463"/>
              <a:ext cx="71438" cy="3175"/>
            </a:xfrm>
            <a:custGeom>
              <a:avLst/>
              <a:gdLst>
                <a:gd name="T0" fmla="*/ 37 w 37"/>
                <a:gd name="T1" fmla="*/ 0 h 1"/>
                <a:gd name="T2" fmla="*/ 37 w 37"/>
                <a:gd name="T3" fmla="*/ 0 h 1"/>
                <a:gd name="T4" fmla="*/ 22 w 37"/>
                <a:gd name="T5" fmla="*/ 1 h 1"/>
                <a:gd name="T6" fmla="*/ 0 w 37"/>
                <a:gd name="T7" fmla="*/ 1 h 1"/>
                <a:gd name="T8" fmla="*/ 37 w 37"/>
                <a:gd name="T9" fmla="*/ 0 h 1"/>
              </a:gdLst>
              <a:ahLst/>
              <a:cxnLst>
                <a:cxn ang="0">
                  <a:pos x="T0" y="T1"/>
                </a:cxn>
                <a:cxn ang="0">
                  <a:pos x="T2" y="T3"/>
                </a:cxn>
                <a:cxn ang="0">
                  <a:pos x="T4" y="T5"/>
                </a:cxn>
                <a:cxn ang="0">
                  <a:pos x="T6" y="T7"/>
                </a:cxn>
                <a:cxn ang="0">
                  <a:pos x="T8" y="T9"/>
                </a:cxn>
              </a:cxnLst>
              <a:rect l="0" t="0" r="r" b="b"/>
              <a:pathLst>
                <a:path w="37" h="1">
                  <a:moveTo>
                    <a:pt x="37" y="0"/>
                  </a:moveTo>
                  <a:lnTo>
                    <a:pt x="37" y="0"/>
                  </a:lnTo>
                  <a:lnTo>
                    <a:pt x="22" y="1"/>
                  </a:lnTo>
                  <a:lnTo>
                    <a:pt x="0" y="1"/>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7" name="Forma libre 105"/>
            <p:cNvSpPr>
              <a:spLocks/>
            </p:cNvSpPr>
            <p:nvPr/>
          </p:nvSpPr>
          <p:spPr bwMode="invGray">
            <a:xfrm>
              <a:off x="1724025" y="2805113"/>
              <a:ext cx="120650" cy="4762"/>
            </a:xfrm>
            <a:custGeom>
              <a:avLst/>
              <a:gdLst>
                <a:gd name="T0" fmla="*/ 0 w 63"/>
                <a:gd name="T1" fmla="*/ 0 h 2"/>
                <a:gd name="T2" fmla="*/ 0 w 63"/>
                <a:gd name="T3" fmla="*/ 0 h 2"/>
                <a:gd name="T4" fmla="*/ 63 w 63"/>
                <a:gd name="T5" fmla="*/ 0 h 2"/>
                <a:gd name="T6" fmla="*/ 0 w 63"/>
                <a:gd name="T7" fmla="*/ 0 h 2"/>
              </a:gdLst>
              <a:ahLst/>
              <a:cxnLst>
                <a:cxn ang="0">
                  <a:pos x="T0" y="T1"/>
                </a:cxn>
                <a:cxn ang="0">
                  <a:pos x="T2" y="T3"/>
                </a:cxn>
                <a:cxn ang="0">
                  <a:pos x="T4" y="T5"/>
                </a:cxn>
                <a:cxn ang="0">
                  <a:pos x="T6" y="T7"/>
                </a:cxn>
              </a:cxnLst>
              <a:rect l="0" t="0" r="r" b="b"/>
              <a:pathLst>
                <a:path w="63" h="2">
                  <a:moveTo>
                    <a:pt x="0" y="0"/>
                  </a:moveTo>
                  <a:lnTo>
                    <a:pt x="0" y="0"/>
                  </a:lnTo>
                  <a:cubicBezTo>
                    <a:pt x="18" y="2"/>
                    <a:pt x="52" y="1"/>
                    <a:pt x="63" y="0"/>
                  </a:cubicBezTo>
                  <a:cubicBezTo>
                    <a:pt x="24" y="0"/>
                    <a:pt x="41"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8" name="Forma libre 106"/>
            <p:cNvSpPr>
              <a:spLocks/>
            </p:cNvSpPr>
            <p:nvPr/>
          </p:nvSpPr>
          <p:spPr bwMode="invGray">
            <a:xfrm>
              <a:off x="1744662" y="2833688"/>
              <a:ext cx="73025" cy="3175"/>
            </a:xfrm>
            <a:custGeom>
              <a:avLst/>
              <a:gdLst>
                <a:gd name="T0" fmla="*/ 38 w 38"/>
                <a:gd name="T1" fmla="*/ 0 h 1"/>
                <a:gd name="T2" fmla="*/ 38 w 38"/>
                <a:gd name="T3" fmla="*/ 0 h 1"/>
                <a:gd name="T4" fmla="*/ 0 w 38"/>
                <a:gd name="T5" fmla="*/ 1 h 1"/>
                <a:gd name="T6" fmla="*/ 3 w 38"/>
                <a:gd name="T7" fmla="*/ 1 h 1"/>
                <a:gd name="T8" fmla="*/ 38 w 38"/>
                <a:gd name="T9" fmla="*/ 0 h 1"/>
              </a:gdLst>
              <a:ahLst/>
              <a:cxnLst>
                <a:cxn ang="0">
                  <a:pos x="T0" y="T1"/>
                </a:cxn>
                <a:cxn ang="0">
                  <a:pos x="T2" y="T3"/>
                </a:cxn>
                <a:cxn ang="0">
                  <a:pos x="T4" y="T5"/>
                </a:cxn>
                <a:cxn ang="0">
                  <a:pos x="T6" y="T7"/>
                </a:cxn>
                <a:cxn ang="0">
                  <a:pos x="T8" y="T9"/>
                </a:cxn>
              </a:cxnLst>
              <a:rect l="0" t="0" r="r" b="b"/>
              <a:pathLst>
                <a:path w="38" h="1">
                  <a:moveTo>
                    <a:pt x="38" y="0"/>
                  </a:moveTo>
                  <a:lnTo>
                    <a:pt x="38" y="0"/>
                  </a:lnTo>
                  <a:lnTo>
                    <a:pt x="0" y="1"/>
                  </a:lnTo>
                  <a:lnTo>
                    <a:pt x="3" y="1"/>
                  </a:lnTo>
                  <a:lnTo>
                    <a:pt x="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9" name="Forma libre 107"/>
            <p:cNvSpPr>
              <a:spLocks/>
            </p:cNvSpPr>
            <p:nvPr/>
          </p:nvSpPr>
          <p:spPr bwMode="invGray">
            <a:xfrm>
              <a:off x="-474663" y="2741613"/>
              <a:ext cx="34925" cy="0"/>
            </a:xfrm>
            <a:custGeom>
              <a:avLst/>
              <a:gdLst>
                <a:gd name="T0" fmla="*/ 18 w 18"/>
                <a:gd name="T1" fmla="*/ 18 w 18"/>
                <a:gd name="T2" fmla="*/ 0 w 18"/>
                <a:gd name="T3" fmla="*/ 18 w 18"/>
              </a:gdLst>
              <a:ahLst/>
              <a:cxnLst>
                <a:cxn ang="0">
                  <a:pos x="T0" y="0"/>
                </a:cxn>
                <a:cxn ang="0">
                  <a:pos x="T1" y="0"/>
                </a:cxn>
                <a:cxn ang="0">
                  <a:pos x="T2" y="0"/>
                </a:cxn>
                <a:cxn ang="0">
                  <a:pos x="T3" y="0"/>
                </a:cxn>
              </a:cxnLst>
              <a:rect l="0" t="0" r="r" b="b"/>
              <a:pathLst>
                <a:path w="18">
                  <a:moveTo>
                    <a:pt x="18" y="0"/>
                  </a:moveTo>
                  <a:lnTo>
                    <a:pt x="18" y="0"/>
                  </a:lnTo>
                  <a:lnTo>
                    <a:pt x="0" y="0"/>
                  </a:lnTo>
                  <a:lnTo>
                    <a:pt x="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0" name="Forma libre 108"/>
            <p:cNvSpPr>
              <a:spLocks/>
            </p:cNvSpPr>
            <p:nvPr/>
          </p:nvSpPr>
          <p:spPr bwMode="invGray">
            <a:xfrm>
              <a:off x="-947738" y="2725738"/>
              <a:ext cx="1239838" cy="19050"/>
            </a:xfrm>
            <a:custGeom>
              <a:avLst/>
              <a:gdLst>
                <a:gd name="T0" fmla="*/ 588 w 647"/>
                <a:gd name="T1" fmla="*/ 5 h 8"/>
                <a:gd name="T2" fmla="*/ 588 w 647"/>
                <a:gd name="T3" fmla="*/ 5 h 8"/>
                <a:gd name="T4" fmla="*/ 619 w 647"/>
                <a:gd name="T5" fmla="*/ 0 h 8"/>
                <a:gd name="T6" fmla="*/ 570 w 647"/>
                <a:gd name="T7" fmla="*/ 1 h 8"/>
                <a:gd name="T8" fmla="*/ 574 w 647"/>
                <a:gd name="T9" fmla="*/ 0 h 8"/>
                <a:gd name="T10" fmla="*/ 515 w 647"/>
                <a:gd name="T11" fmla="*/ 1 h 8"/>
                <a:gd name="T12" fmla="*/ 533 w 647"/>
                <a:gd name="T13" fmla="*/ 3 h 8"/>
                <a:gd name="T14" fmla="*/ 450 w 647"/>
                <a:gd name="T15" fmla="*/ 0 h 8"/>
                <a:gd name="T16" fmla="*/ 361 w 647"/>
                <a:gd name="T17" fmla="*/ 0 h 8"/>
                <a:gd name="T18" fmla="*/ 368 w 647"/>
                <a:gd name="T19" fmla="*/ 0 h 8"/>
                <a:gd name="T20" fmla="*/ 355 w 647"/>
                <a:gd name="T21" fmla="*/ 0 h 8"/>
                <a:gd name="T22" fmla="*/ 55 w 647"/>
                <a:gd name="T23" fmla="*/ 1 h 8"/>
                <a:gd name="T24" fmla="*/ 45 w 647"/>
                <a:gd name="T25" fmla="*/ 6 h 8"/>
                <a:gd name="T26" fmla="*/ 207 w 647"/>
                <a:gd name="T27" fmla="*/ 5 h 8"/>
                <a:gd name="T28" fmla="*/ 214 w 647"/>
                <a:gd name="T29" fmla="*/ 6 h 8"/>
                <a:gd name="T30" fmla="*/ 250 w 647"/>
                <a:gd name="T31" fmla="*/ 4 h 8"/>
                <a:gd name="T32" fmla="*/ 216 w 647"/>
                <a:gd name="T33" fmla="*/ 3 h 8"/>
                <a:gd name="T34" fmla="*/ 393 w 647"/>
                <a:gd name="T35" fmla="*/ 3 h 8"/>
                <a:gd name="T36" fmla="*/ 265 w 647"/>
                <a:gd name="T37" fmla="*/ 5 h 8"/>
                <a:gd name="T38" fmla="*/ 265 w 647"/>
                <a:gd name="T39" fmla="*/ 7 h 8"/>
                <a:gd name="T40" fmla="*/ 588 w 647"/>
                <a:gd name="T4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7" h="8">
                  <a:moveTo>
                    <a:pt x="588" y="5"/>
                  </a:moveTo>
                  <a:lnTo>
                    <a:pt x="588" y="5"/>
                  </a:lnTo>
                  <a:cubicBezTo>
                    <a:pt x="499" y="3"/>
                    <a:pt x="647" y="3"/>
                    <a:pt x="619" y="0"/>
                  </a:cubicBezTo>
                  <a:lnTo>
                    <a:pt x="570" y="1"/>
                  </a:lnTo>
                  <a:lnTo>
                    <a:pt x="574" y="0"/>
                  </a:lnTo>
                  <a:lnTo>
                    <a:pt x="515" y="1"/>
                  </a:lnTo>
                  <a:cubicBezTo>
                    <a:pt x="527" y="2"/>
                    <a:pt x="536" y="2"/>
                    <a:pt x="533" y="3"/>
                  </a:cubicBezTo>
                  <a:cubicBezTo>
                    <a:pt x="454" y="3"/>
                    <a:pt x="508" y="2"/>
                    <a:pt x="450" y="0"/>
                  </a:cubicBezTo>
                  <a:lnTo>
                    <a:pt x="361" y="0"/>
                  </a:lnTo>
                  <a:lnTo>
                    <a:pt x="368" y="0"/>
                  </a:lnTo>
                  <a:cubicBezTo>
                    <a:pt x="361" y="0"/>
                    <a:pt x="357" y="0"/>
                    <a:pt x="355" y="0"/>
                  </a:cubicBezTo>
                  <a:lnTo>
                    <a:pt x="55" y="1"/>
                  </a:lnTo>
                  <a:cubicBezTo>
                    <a:pt x="0" y="3"/>
                    <a:pt x="85" y="4"/>
                    <a:pt x="45" y="6"/>
                  </a:cubicBezTo>
                  <a:cubicBezTo>
                    <a:pt x="108" y="6"/>
                    <a:pt x="202" y="8"/>
                    <a:pt x="207" y="5"/>
                  </a:cubicBezTo>
                  <a:cubicBezTo>
                    <a:pt x="205" y="5"/>
                    <a:pt x="201" y="6"/>
                    <a:pt x="214" y="6"/>
                  </a:cubicBezTo>
                  <a:lnTo>
                    <a:pt x="250" y="4"/>
                  </a:lnTo>
                  <a:lnTo>
                    <a:pt x="216" y="3"/>
                  </a:lnTo>
                  <a:cubicBezTo>
                    <a:pt x="252" y="1"/>
                    <a:pt x="371" y="1"/>
                    <a:pt x="393" y="3"/>
                  </a:cubicBezTo>
                  <a:cubicBezTo>
                    <a:pt x="325" y="4"/>
                    <a:pt x="359" y="6"/>
                    <a:pt x="265" y="5"/>
                  </a:cubicBezTo>
                  <a:cubicBezTo>
                    <a:pt x="269" y="6"/>
                    <a:pt x="286" y="7"/>
                    <a:pt x="265" y="7"/>
                  </a:cubicBezTo>
                  <a:cubicBezTo>
                    <a:pt x="375" y="6"/>
                    <a:pt x="474" y="8"/>
                    <a:pt x="588"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1" name="Forma libre 109"/>
            <p:cNvSpPr>
              <a:spLocks/>
            </p:cNvSpPr>
            <p:nvPr/>
          </p:nvSpPr>
          <p:spPr bwMode="invGray">
            <a:xfrm>
              <a:off x="-1944688" y="2741613"/>
              <a:ext cx="4763" cy="0"/>
            </a:xfrm>
            <a:custGeom>
              <a:avLst/>
              <a:gdLst>
                <a:gd name="T0" fmla="*/ 1 w 2"/>
                <a:gd name="T1" fmla="*/ 1 w 2"/>
                <a:gd name="T2" fmla="*/ 2 w 2"/>
                <a:gd name="T3" fmla="*/ 1 w 2"/>
              </a:gdLst>
              <a:ahLst/>
              <a:cxnLst>
                <a:cxn ang="0">
                  <a:pos x="T0" y="0"/>
                </a:cxn>
                <a:cxn ang="0">
                  <a:pos x="T1" y="0"/>
                </a:cxn>
                <a:cxn ang="0">
                  <a:pos x="T2" y="0"/>
                </a:cxn>
                <a:cxn ang="0">
                  <a:pos x="T3" y="0"/>
                </a:cxn>
              </a:cxnLst>
              <a:rect l="0" t="0" r="r" b="b"/>
              <a:pathLst>
                <a:path w="2">
                  <a:moveTo>
                    <a:pt x="1" y="0"/>
                  </a:moveTo>
                  <a:lnTo>
                    <a:pt x="1" y="0"/>
                  </a:lnTo>
                  <a:lnTo>
                    <a:pt x="2" y="0"/>
                  </a:lnTo>
                  <a:cubicBezTo>
                    <a:pt x="0" y="0"/>
                    <a:pt x="0"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2" name="Forma libre 110"/>
            <p:cNvSpPr>
              <a:spLocks/>
            </p:cNvSpPr>
            <p:nvPr/>
          </p:nvSpPr>
          <p:spPr bwMode="invGray">
            <a:xfrm>
              <a:off x="-1939925" y="2735263"/>
              <a:ext cx="173038" cy="6350"/>
            </a:xfrm>
            <a:custGeom>
              <a:avLst/>
              <a:gdLst>
                <a:gd name="T0" fmla="*/ 36 w 90"/>
                <a:gd name="T1" fmla="*/ 3 h 3"/>
                <a:gd name="T2" fmla="*/ 36 w 90"/>
                <a:gd name="T3" fmla="*/ 3 h 3"/>
                <a:gd name="T4" fmla="*/ 90 w 90"/>
                <a:gd name="T5" fmla="*/ 0 h 3"/>
                <a:gd name="T6" fmla="*/ 6 w 90"/>
                <a:gd name="T7" fmla="*/ 1 h 3"/>
                <a:gd name="T8" fmla="*/ 0 w 90"/>
                <a:gd name="T9" fmla="*/ 3 h 3"/>
                <a:gd name="T10" fmla="*/ 48 w 90"/>
                <a:gd name="T11" fmla="*/ 2 h 3"/>
                <a:gd name="T12" fmla="*/ 36 w 90"/>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90" h="3">
                  <a:moveTo>
                    <a:pt x="36" y="3"/>
                  </a:moveTo>
                  <a:lnTo>
                    <a:pt x="36" y="3"/>
                  </a:lnTo>
                  <a:lnTo>
                    <a:pt x="90" y="0"/>
                  </a:lnTo>
                  <a:lnTo>
                    <a:pt x="6" y="1"/>
                  </a:lnTo>
                  <a:lnTo>
                    <a:pt x="0" y="3"/>
                  </a:lnTo>
                  <a:cubicBezTo>
                    <a:pt x="8" y="2"/>
                    <a:pt x="37" y="1"/>
                    <a:pt x="48" y="2"/>
                  </a:cubicBezTo>
                  <a:lnTo>
                    <a:pt x="36"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3" name="Forma libre 111"/>
            <p:cNvSpPr>
              <a:spLocks/>
            </p:cNvSpPr>
            <p:nvPr/>
          </p:nvSpPr>
          <p:spPr bwMode="invGray">
            <a:xfrm>
              <a:off x="-1773238" y="2733675"/>
              <a:ext cx="123825" cy="12700"/>
            </a:xfrm>
            <a:custGeom>
              <a:avLst/>
              <a:gdLst>
                <a:gd name="T0" fmla="*/ 65 w 65"/>
                <a:gd name="T1" fmla="*/ 0 h 6"/>
                <a:gd name="T2" fmla="*/ 65 w 65"/>
                <a:gd name="T3" fmla="*/ 0 h 6"/>
                <a:gd name="T4" fmla="*/ 48 w 65"/>
                <a:gd name="T5" fmla="*/ 4 h 6"/>
                <a:gd name="T6" fmla="*/ 0 w 65"/>
                <a:gd name="T7" fmla="*/ 4 h 6"/>
                <a:gd name="T8" fmla="*/ 61 w 65"/>
                <a:gd name="T9" fmla="*/ 4 h 6"/>
                <a:gd name="T10" fmla="*/ 65 w 65"/>
                <a:gd name="T11" fmla="*/ 0 h 6"/>
              </a:gdLst>
              <a:ahLst/>
              <a:cxnLst>
                <a:cxn ang="0">
                  <a:pos x="T0" y="T1"/>
                </a:cxn>
                <a:cxn ang="0">
                  <a:pos x="T2" y="T3"/>
                </a:cxn>
                <a:cxn ang="0">
                  <a:pos x="T4" y="T5"/>
                </a:cxn>
                <a:cxn ang="0">
                  <a:pos x="T6" y="T7"/>
                </a:cxn>
                <a:cxn ang="0">
                  <a:pos x="T8" y="T9"/>
                </a:cxn>
                <a:cxn ang="0">
                  <a:pos x="T10" y="T11"/>
                </a:cxn>
              </a:cxnLst>
              <a:rect l="0" t="0" r="r" b="b"/>
              <a:pathLst>
                <a:path w="65" h="6">
                  <a:moveTo>
                    <a:pt x="65" y="0"/>
                  </a:moveTo>
                  <a:lnTo>
                    <a:pt x="65" y="0"/>
                  </a:lnTo>
                  <a:cubicBezTo>
                    <a:pt x="22" y="1"/>
                    <a:pt x="25" y="3"/>
                    <a:pt x="48" y="4"/>
                  </a:cubicBezTo>
                  <a:cubicBezTo>
                    <a:pt x="8" y="5"/>
                    <a:pt x="27" y="1"/>
                    <a:pt x="0" y="4"/>
                  </a:cubicBezTo>
                  <a:cubicBezTo>
                    <a:pt x="1" y="6"/>
                    <a:pt x="50" y="5"/>
                    <a:pt x="61" y="4"/>
                  </a:cubicBez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4" name="Forma libre 112"/>
            <p:cNvSpPr>
              <a:spLocks/>
            </p:cNvSpPr>
            <p:nvPr/>
          </p:nvSpPr>
          <p:spPr bwMode="invGray">
            <a:xfrm>
              <a:off x="-1057275" y="2735263"/>
              <a:ext cx="57150" cy="3175"/>
            </a:xfrm>
            <a:custGeom>
              <a:avLst/>
              <a:gdLst>
                <a:gd name="T0" fmla="*/ 12 w 30"/>
                <a:gd name="T1" fmla="*/ 0 h 1"/>
                <a:gd name="T2" fmla="*/ 12 w 30"/>
                <a:gd name="T3" fmla="*/ 0 h 1"/>
                <a:gd name="T4" fmla="*/ 0 w 30"/>
                <a:gd name="T5" fmla="*/ 1 h 1"/>
                <a:gd name="T6" fmla="*/ 30 w 30"/>
                <a:gd name="T7" fmla="*/ 1 h 1"/>
                <a:gd name="T8" fmla="*/ 12 w 30"/>
                <a:gd name="T9" fmla="*/ 0 h 1"/>
              </a:gdLst>
              <a:ahLst/>
              <a:cxnLst>
                <a:cxn ang="0">
                  <a:pos x="T0" y="T1"/>
                </a:cxn>
                <a:cxn ang="0">
                  <a:pos x="T2" y="T3"/>
                </a:cxn>
                <a:cxn ang="0">
                  <a:pos x="T4" y="T5"/>
                </a:cxn>
                <a:cxn ang="0">
                  <a:pos x="T6" y="T7"/>
                </a:cxn>
                <a:cxn ang="0">
                  <a:pos x="T8" y="T9"/>
                </a:cxn>
              </a:cxnLst>
              <a:rect l="0" t="0" r="r" b="b"/>
              <a:pathLst>
                <a:path w="30" h="1">
                  <a:moveTo>
                    <a:pt x="12" y="0"/>
                  </a:moveTo>
                  <a:lnTo>
                    <a:pt x="12" y="0"/>
                  </a:lnTo>
                  <a:lnTo>
                    <a:pt x="0" y="1"/>
                  </a:lnTo>
                  <a:lnTo>
                    <a:pt x="3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5" name="Forma libre 113"/>
            <p:cNvSpPr>
              <a:spLocks/>
            </p:cNvSpPr>
            <p:nvPr/>
          </p:nvSpPr>
          <p:spPr bwMode="invGray">
            <a:xfrm>
              <a:off x="-1116013" y="2738438"/>
              <a:ext cx="58738" cy="3175"/>
            </a:xfrm>
            <a:custGeom>
              <a:avLst/>
              <a:gdLst>
                <a:gd name="T0" fmla="*/ 30 w 30"/>
                <a:gd name="T1" fmla="*/ 0 h 2"/>
                <a:gd name="T2" fmla="*/ 30 w 30"/>
                <a:gd name="T3" fmla="*/ 0 h 2"/>
                <a:gd name="T4" fmla="*/ 0 w 30"/>
                <a:gd name="T5" fmla="*/ 0 h 2"/>
                <a:gd name="T6" fmla="*/ 9 w 30"/>
                <a:gd name="T7" fmla="*/ 2 h 2"/>
                <a:gd name="T8" fmla="*/ 30 w 30"/>
                <a:gd name="T9" fmla="*/ 0 h 2"/>
              </a:gdLst>
              <a:ahLst/>
              <a:cxnLst>
                <a:cxn ang="0">
                  <a:pos x="T0" y="T1"/>
                </a:cxn>
                <a:cxn ang="0">
                  <a:pos x="T2" y="T3"/>
                </a:cxn>
                <a:cxn ang="0">
                  <a:pos x="T4" y="T5"/>
                </a:cxn>
                <a:cxn ang="0">
                  <a:pos x="T6" y="T7"/>
                </a:cxn>
                <a:cxn ang="0">
                  <a:pos x="T8" y="T9"/>
                </a:cxn>
              </a:cxnLst>
              <a:rect l="0" t="0" r="r" b="b"/>
              <a:pathLst>
                <a:path w="30" h="2">
                  <a:moveTo>
                    <a:pt x="30" y="0"/>
                  </a:moveTo>
                  <a:lnTo>
                    <a:pt x="30" y="0"/>
                  </a:lnTo>
                  <a:lnTo>
                    <a:pt x="0" y="0"/>
                  </a:lnTo>
                  <a:cubicBezTo>
                    <a:pt x="2" y="0"/>
                    <a:pt x="4" y="1"/>
                    <a:pt x="9" y="2"/>
                  </a:cubicBez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6" name="Forma libre 114"/>
            <p:cNvSpPr>
              <a:spLocks/>
            </p:cNvSpPr>
            <p:nvPr/>
          </p:nvSpPr>
          <p:spPr bwMode="invGray">
            <a:xfrm>
              <a:off x="-1349375" y="2735263"/>
              <a:ext cx="84138" cy="0"/>
            </a:xfrm>
            <a:custGeom>
              <a:avLst/>
              <a:gdLst>
                <a:gd name="T0" fmla="*/ 44 w 44"/>
                <a:gd name="T1" fmla="*/ 44 w 44"/>
                <a:gd name="T2" fmla="*/ 0 w 44"/>
                <a:gd name="T3" fmla="*/ 44 w 44"/>
              </a:gdLst>
              <a:ahLst/>
              <a:cxnLst>
                <a:cxn ang="0">
                  <a:pos x="T0" y="0"/>
                </a:cxn>
                <a:cxn ang="0">
                  <a:pos x="T1" y="0"/>
                </a:cxn>
                <a:cxn ang="0">
                  <a:pos x="T2" y="0"/>
                </a:cxn>
                <a:cxn ang="0">
                  <a:pos x="T3" y="0"/>
                </a:cxn>
              </a:cxnLst>
              <a:rect l="0" t="0" r="r" b="b"/>
              <a:pathLst>
                <a:path w="44">
                  <a:moveTo>
                    <a:pt x="44" y="0"/>
                  </a:moveTo>
                  <a:lnTo>
                    <a:pt x="44" y="0"/>
                  </a:lnTo>
                  <a:lnTo>
                    <a:pt x="0" y="0"/>
                  </a:lnTo>
                  <a:lnTo>
                    <a:pt x="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7" name="Forma libre 115"/>
            <p:cNvSpPr>
              <a:spLocks/>
            </p:cNvSpPr>
            <p:nvPr/>
          </p:nvSpPr>
          <p:spPr bwMode="invGray">
            <a:xfrm>
              <a:off x="-1265238" y="2735263"/>
              <a:ext cx="65088" cy="3175"/>
            </a:xfrm>
            <a:custGeom>
              <a:avLst/>
              <a:gdLst>
                <a:gd name="T0" fmla="*/ 34 w 34"/>
                <a:gd name="T1" fmla="*/ 1 h 1"/>
                <a:gd name="T2" fmla="*/ 34 w 34"/>
                <a:gd name="T3" fmla="*/ 1 h 1"/>
                <a:gd name="T4" fmla="*/ 33 w 34"/>
                <a:gd name="T5" fmla="*/ 0 h 1"/>
                <a:gd name="T6" fmla="*/ 0 w 34"/>
                <a:gd name="T7" fmla="*/ 0 h 1"/>
                <a:gd name="T8" fmla="*/ 34 w 34"/>
                <a:gd name="T9" fmla="*/ 1 h 1"/>
              </a:gdLst>
              <a:ahLst/>
              <a:cxnLst>
                <a:cxn ang="0">
                  <a:pos x="T0" y="T1"/>
                </a:cxn>
                <a:cxn ang="0">
                  <a:pos x="T2" y="T3"/>
                </a:cxn>
                <a:cxn ang="0">
                  <a:pos x="T4" y="T5"/>
                </a:cxn>
                <a:cxn ang="0">
                  <a:pos x="T6" y="T7"/>
                </a:cxn>
                <a:cxn ang="0">
                  <a:pos x="T8" y="T9"/>
                </a:cxn>
              </a:cxnLst>
              <a:rect l="0" t="0" r="r" b="b"/>
              <a:pathLst>
                <a:path w="34" h="1">
                  <a:moveTo>
                    <a:pt x="34" y="1"/>
                  </a:moveTo>
                  <a:lnTo>
                    <a:pt x="34" y="1"/>
                  </a:lnTo>
                  <a:lnTo>
                    <a:pt x="33" y="0"/>
                  </a:lnTo>
                  <a:lnTo>
                    <a:pt x="0" y="0"/>
                  </a:lnTo>
                  <a:lnTo>
                    <a:pt x="3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8" name="Forma libre 116"/>
            <p:cNvSpPr>
              <a:spLocks/>
            </p:cNvSpPr>
            <p:nvPr/>
          </p:nvSpPr>
          <p:spPr bwMode="invGray">
            <a:xfrm>
              <a:off x="-1219200" y="2728913"/>
              <a:ext cx="103188" cy="9525"/>
            </a:xfrm>
            <a:custGeom>
              <a:avLst/>
              <a:gdLst>
                <a:gd name="T0" fmla="*/ 54 w 54"/>
                <a:gd name="T1" fmla="*/ 4 h 4"/>
                <a:gd name="T2" fmla="*/ 54 w 54"/>
                <a:gd name="T3" fmla="*/ 4 h 4"/>
                <a:gd name="T4" fmla="*/ 0 w 54"/>
                <a:gd name="T5" fmla="*/ 1 h 4"/>
                <a:gd name="T6" fmla="*/ 9 w 54"/>
                <a:gd name="T7" fmla="*/ 3 h 4"/>
                <a:gd name="T8" fmla="*/ 54 w 54"/>
                <a:gd name="T9" fmla="*/ 4 h 4"/>
              </a:gdLst>
              <a:ahLst/>
              <a:cxnLst>
                <a:cxn ang="0">
                  <a:pos x="T0" y="T1"/>
                </a:cxn>
                <a:cxn ang="0">
                  <a:pos x="T2" y="T3"/>
                </a:cxn>
                <a:cxn ang="0">
                  <a:pos x="T4" y="T5"/>
                </a:cxn>
                <a:cxn ang="0">
                  <a:pos x="T6" y="T7"/>
                </a:cxn>
                <a:cxn ang="0">
                  <a:pos x="T8" y="T9"/>
                </a:cxn>
              </a:cxnLst>
              <a:rect l="0" t="0" r="r" b="b"/>
              <a:pathLst>
                <a:path w="54" h="4">
                  <a:moveTo>
                    <a:pt x="54" y="4"/>
                  </a:moveTo>
                  <a:lnTo>
                    <a:pt x="54" y="4"/>
                  </a:lnTo>
                  <a:cubicBezTo>
                    <a:pt x="49" y="2"/>
                    <a:pt x="43" y="0"/>
                    <a:pt x="0" y="1"/>
                  </a:cubicBezTo>
                  <a:lnTo>
                    <a:pt x="9" y="3"/>
                  </a:lnTo>
                  <a:lnTo>
                    <a:pt x="54"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9" name="Forma libre 117"/>
            <p:cNvSpPr>
              <a:spLocks/>
            </p:cNvSpPr>
            <p:nvPr/>
          </p:nvSpPr>
          <p:spPr bwMode="invGray">
            <a:xfrm>
              <a:off x="1225550" y="2830513"/>
              <a:ext cx="73025" cy="3175"/>
            </a:xfrm>
            <a:custGeom>
              <a:avLst/>
              <a:gdLst>
                <a:gd name="T0" fmla="*/ 34 w 38"/>
                <a:gd name="T1" fmla="*/ 0 h 2"/>
                <a:gd name="T2" fmla="*/ 34 w 38"/>
                <a:gd name="T3" fmla="*/ 0 h 2"/>
                <a:gd name="T4" fmla="*/ 0 w 38"/>
                <a:gd name="T5" fmla="*/ 1 h 2"/>
                <a:gd name="T6" fmla="*/ 4 w 38"/>
                <a:gd name="T7" fmla="*/ 2 h 2"/>
                <a:gd name="T8" fmla="*/ 38 w 38"/>
                <a:gd name="T9" fmla="*/ 1 h 2"/>
                <a:gd name="T10" fmla="*/ 34 w 38"/>
                <a:gd name="T11" fmla="*/ 0 h 2"/>
              </a:gdLst>
              <a:ahLst/>
              <a:cxnLst>
                <a:cxn ang="0">
                  <a:pos x="T0" y="T1"/>
                </a:cxn>
                <a:cxn ang="0">
                  <a:pos x="T2" y="T3"/>
                </a:cxn>
                <a:cxn ang="0">
                  <a:pos x="T4" y="T5"/>
                </a:cxn>
                <a:cxn ang="0">
                  <a:pos x="T6" y="T7"/>
                </a:cxn>
                <a:cxn ang="0">
                  <a:pos x="T8" y="T9"/>
                </a:cxn>
                <a:cxn ang="0">
                  <a:pos x="T10" y="T11"/>
                </a:cxn>
              </a:cxnLst>
              <a:rect l="0" t="0" r="r" b="b"/>
              <a:pathLst>
                <a:path w="38" h="2">
                  <a:moveTo>
                    <a:pt x="34" y="0"/>
                  </a:moveTo>
                  <a:lnTo>
                    <a:pt x="34" y="0"/>
                  </a:lnTo>
                  <a:lnTo>
                    <a:pt x="0" y="1"/>
                  </a:lnTo>
                  <a:lnTo>
                    <a:pt x="4" y="2"/>
                  </a:lnTo>
                  <a:lnTo>
                    <a:pt x="38" y="1"/>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0" name="Forma libre 118"/>
            <p:cNvSpPr>
              <a:spLocks/>
            </p:cNvSpPr>
            <p:nvPr/>
          </p:nvSpPr>
          <p:spPr bwMode="invGray">
            <a:xfrm>
              <a:off x="874712" y="2827338"/>
              <a:ext cx="39688" cy="3175"/>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9" y="1"/>
                    <a:pt x="16" y="1"/>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1" name="Forma libre 119"/>
            <p:cNvSpPr>
              <a:spLocks/>
            </p:cNvSpPr>
            <p:nvPr/>
          </p:nvSpPr>
          <p:spPr bwMode="invGray">
            <a:xfrm>
              <a:off x="417512" y="2827338"/>
              <a:ext cx="457200" cy="31750"/>
            </a:xfrm>
            <a:custGeom>
              <a:avLst/>
              <a:gdLst>
                <a:gd name="T0" fmla="*/ 113 w 238"/>
                <a:gd name="T1" fmla="*/ 12 h 14"/>
                <a:gd name="T2" fmla="*/ 113 w 238"/>
                <a:gd name="T3" fmla="*/ 12 h 14"/>
                <a:gd name="T4" fmla="*/ 94 w 238"/>
                <a:gd name="T5" fmla="*/ 9 h 14"/>
                <a:gd name="T6" fmla="*/ 157 w 238"/>
                <a:gd name="T7" fmla="*/ 6 h 14"/>
                <a:gd name="T8" fmla="*/ 145 w 238"/>
                <a:gd name="T9" fmla="*/ 8 h 14"/>
                <a:gd name="T10" fmla="*/ 169 w 238"/>
                <a:gd name="T11" fmla="*/ 6 h 14"/>
                <a:gd name="T12" fmla="*/ 238 w 238"/>
                <a:gd name="T13" fmla="*/ 1 h 14"/>
                <a:gd name="T14" fmla="*/ 32 w 238"/>
                <a:gd name="T15" fmla="*/ 3 h 14"/>
                <a:gd name="T16" fmla="*/ 19 w 238"/>
                <a:gd name="T17" fmla="*/ 13 h 14"/>
                <a:gd name="T18" fmla="*/ 113 w 238"/>
                <a:gd name="T19"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8" h="14">
                  <a:moveTo>
                    <a:pt x="113" y="12"/>
                  </a:moveTo>
                  <a:lnTo>
                    <a:pt x="113" y="12"/>
                  </a:lnTo>
                  <a:cubicBezTo>
                    <a:pt x="73" y="10"/>
                    <a:pt x="168" y="9"/>
                    <a:pt x="94" y="9"/>
                  </a:cubicBezTo>
                  <a:cubicBezTo>
                    <a:pt x="88" y="7"/>
                    <a:pt x="122" y="5"/>
                    <a:pt x="157" y="6"/>
                  </a:cubicBezTo>
                  <a:cubicBezTo>
                    <a:pt x="155" y="7"/>
                    <a:pt x="123" y="7"/>
                    <a:pt x="145" y="8"/>
                  </a:cubicBezTo>
                  <a:cubicBezTo>
                    <a:pt x="168" y="7"/>
                    <a:pt x="177" y="8"/>
                    <a:pt x="169" y="6"/>
                  </a:cubicBezTo>
                  <a:cubicBezTo>
                    <a:pt x="208" y="4"/>
                    <a:pt x="212" y="3"/>
                    <a:pt x="238" y="1"/>
                  </a:cubicBezTo>
                  <a:cubicBezTo>
                    <a:pt x="191" y="2"/>
                    <a:pt x="92" y="0"/>
                    <a:pt x="32" y="3"/>
                  </a:cubicBezTo>
                  <a:cubicBezTo>
                    <a:pt x="0" y="6"/>
                    <a:pt x="20" y="9"/>
                    <a:pt x="19" y="13"/>
                  </a:cubicBezTo>
                  <a:cubicBezTo>
                    <a:pt x="24" y="14"/>
                    <a:pt x="110" y="14"/>
                    <a:pt x="113" y="1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2" name="Forma libre 120"/>
            <p:cNvSpPr>
              <a:spLocks/>
            </p:cNvSpPr>
            <p:nvPr/>
          </p:nvSpPr>
          <p:spPr bwMode="invGray">
            <a:xfrm>
              <a:off x="755650" y="2859087"/>
              <a:ext cx="68263" cy="4762"/>
            </a:xfrm>
            <a:custGeom>
              <a:avLst/>
              <a:gdLst>
                <a:gd name="T0" fmla="*/ 0 w 36"/>
                <a:gd name="T1" fmla="*/ 1 h 2"/>
                <a:gd name="T2" fmla="*/ 0 w 36"/>
                <a:gd name="T3" fmla="*/ 1 h 2"/>
                <a:gd name="T4" fmla="*/ 36 w 36"/>
                <a:gd name="T5" fmla="*/ 1 h 2"/>
                <a:gd name="T6" fmla="*/ 0 w 36"/>
                <a:gd name="T7" fmla="*/ 1 h 2"/>
              </a:gdLst>
              <a:ahLst/>
              <a:cxnLst>
                <a:cxn ang="0">
                  <a:pos x="T0" y="T1"/>
                </a:cxn>
                <a:cxn ang="0">
                  <a:pos x="T2" y="T3"/>
                </a:cxn>
                <a:cxn ang="0">
                  <a:pos x="T4" y="T5"/>
                </a:cxn>
                <a:cxn ang="0">
                  <a:pos x="T6" y="T7"/>
                </a:cxn>
              </a:cxnLst>
              <a:rect l="0" t="0" r="r" b="b"/>
              <a:pathLst>
                <a:path w="36" h="2">
                  <a:moveTo>
                    <a:pt x="0" y="1"/>
                  </a:moveTo>
                  <a:lnTo>
                    <a:pt x="0" y="1"/>
                  </a:lnTo>
                  <a:cubicBezTo>
                    <a:pt x="19" y="2"/>
                    <a:pt x="24" y="1"/>
                    <a:pt x="36" y="1"/>
                  </a:cubicBezTo>
                  <a:cubicBezTo>
                    <a:pt x="33" y="0"/>
                    <a:pt x="15"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3" name="Forma libre 121"/>
            <p:cNvSpPr>
              <a:spLocks/>
            </p:cNvSpPr>
            <p:nvPr/>
          </p:nvSpPr>
          <p:spPr bwMode="invGray">
            <a:xfrm>
              <a:off x="-133350" y="2798763"/>
              <a:ext cx="111125" cy="4762"/>
            </a:xfrm>
            <a:custGeom>
              <a:avLst/>
              <a:gdLst>
                <a:gd name="T0" fmla="*/ 37 w 58"/>
                <a:gd name="T1" fmla="*/ 0 h 2"/>
                <a:gd name="T2" fmla="*/ 37 w 58"/>
                <a:gd name="T3" fmla="*/ 0 h 2"/>
                <a:gd name="T4" fmla="*/ 7 w 58"/>
                <a:gd name="T5" fmla="*/ 2 h 2"/>
                <a:gd name="T6" fmla="*/ 58 w 58"/>
                <a:gd name="T7" fmla="*/ 2 h 2"/>
                <a:gd name="T8" fmla="*/ 37 w 58"/>
                <a:gd name="T9" fmla="*/ 0 h 2"/>
              </a:gdLst>
              <a:ahLst/>
              <a:cxnLst>
                <a:cxn ang="0">
                  <a:pos x="T0" y="T1"/>
                </a:cxn>
                <a:cxn ang="0">
                  <a:pos x="T2" y="T3"/>
                </a:cxn>
                <a:cxn ang="0">
                  <a:pos x="T4" y="T5"/>
                </a:cxn>
                <a:cxn ang="0">
                  <a:pos x="T6" y="T7"/>
                </a:cxn>
                <a:cxn ang="0">
                  <a:pos x="T8" y="T9"/>
                </a:cxn>
              </a:cxnLst>
              <a:rect l="0" t="0" r="r" b="b"/>
              <a:pathLst>
                <a:path w="58" h="2">
                  <a:moveTo>
                    <a:pt x="37" y="0"/>
                  </a:moveTo>
                  <a:lnTo>
                    <a:pt x="37" y="0"/>
                  </a:lnTo>
                  <a:cubicBezTo>
                    <a:pt x="34" y="1"/>
                    <a:pt x="0" y="1"/>
                    <a:pt x="7" y="2"/>
                  </a:cubicBezTo>
                  <a:lnTo>
                    <a:pt x="58" y="2"/>
                  </a:lnTo>
                  <a:cubicBezTo>
                    <a:pt x="46" y="2"/>
                    <a:pt x="42" y="1"/>
                    <a:pt x="3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4" name="Forma libre 122"/>
            <p:cNvSpPr>
              <a:spLocks/>
            </p:cNvSpPr>
            <p:nvPr/>
          </p:nvSpPr>
          <p:spPr bwMode="invGray">
            <a:xfrm>
              <a:off x="-22225" y="2800350"/>
              <a:ext cx="44450" cy="3175"/>
            </a:xfrm>
            <a:custGeom>
              <a:avLst/>
              <a:gdLst>
                <a:gd name="T0" fmla="*/ 23 w 23"/>
                <a:gd name="T1" fmla="*/ 0 h 1"/>
                <a:gd name="T2" fmla="*/ 23 w 23"/>
                <a:gd name="T3" fmla="*/ 0 h 1"/>
                <a:gd name="T4" fmla="*/ 0 w 23"/>
                <a:gd name="T5" fmla="*/ 1 h 1"/>
                <a:gd name="T6" fmla="*/ 23 w 23"/>
                <a:gd name="T7" fmla="*/ 0 h 1"/>
              </a:gdLst>
              <a:ahLst/>
              <a:cxnLst>
                <a:cxn ang="0">
                  <a:pos x="T0" y="T1"/>
                </a:cxn>
                <a:cxn ang="0">
                  <a:pos x="T2" y="T3"/>
                </a:cxn>
                <a:cxn ang="0">
                  <a:pos x="T4" y="T5"/>
                </a:cxn>
                <a:cxn ang="0">
                  <a:pos x="T6" y="T7"/>
                </a:cxn>
              </a:cxnLst>
              <a:rect l="0" t="0" r="r" b="b"/>
              <a:pathLst>
                <a:path w="23" h="1">
                  <a:moveTo>
                    <a:pt x="23" y="0"/>
                  </a:moveTo>
                  <a:lnTo>
                    <a:pt x="23" y="0"/>
                  </a:lnTo>
                  <a:lnTo>
                    <a:pt x="0" y="1"/>
                  </a:lnTo>
                  <a:cubicBezTo>
                    <a:pt x="6" y="1"/>
                    <a:pt x="13"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5" name="Forma libre 123"/>
            <p:cNvSpPr>
              <a:spLocks/>
            </p:cNvSpPr>
            <p:nvPr/>
          </p:nvSpPr>
          <p:spPr bwMode="invGray">
            <a:xfrm>
              <a:off x="-66675" y="2798763"/>
              <a:ext cx="6350" cy="0"/>
            </a:xfrm>
            <a:custGeom>
              <a:avLst/>
              <a:gdLst>
                <a:gd name="T0" fmla="*/ 0 w 3"/>
                <a:gd name="T1" fmla="*/ 0 w 3"/>
                <a:gd name="T2" fmla="*/ 2 w 3"/>
                <a:gd name="T3" fmla="*/ 0 w 3"/>
              </a:gdLst>
              <a:ahLst/>
              <a:cxnLst>
                <a:cxn ang="0">
                  <a:pos x="T0" y="0"/>
                </a:cxn>
                <a:cxn ang="0">
                  <a:pos x="T1" y="0"/>
                </a:cxn>
                <a:cxn ang="0">
                  <a:pos x="T2" y="0"/>
                </a:cxn>
                <a:cxn ang="0">
                  <a:pos x="T3" y="0"/>
                </a:cxn>
              </a:cxnLst>
              <a:rect l="0" t="0" r="r" b="b"/>
              <a:pathLst>
                <a:path w="3">
                  <a:moveTo>
                    <a:pt x="0" y="0"/>
                  </a:moveTo>
                  <a:lnTo>
                    <a:pt x="0" y="0"/>
                  </a:lnTo>
                  <a:lnTo>
                    <a:pt x="2" y="0"/>
                  </a:lnTo>
                  <a:cubicBezTo>
                    <a:pt x="3" y="0"/>
                    <a:pt x="3"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6" name="Forma libre 124"/>
            <p:cNvSpPr>
              <a:spLocks/>
            </p:cNvSpPr>
            <p:nvPr/>
          </p:nvSpPr>
          <p:spPr bwMode="invGray">
            <a:xfrm>
              <a:off x="-1566863" y="2730500"/>
              <a:ext cx="65088" cy="3175"/>
            </a:xfrm>
            <a:custGeom>
              <a:avLst/>
              <a:gdLst>
                <a:gd name="T0" fmla="*/ 33 w 34"/>
                <a:gd name="T1" fmla="*/ 1 h 1"/>
                <a:gd name="T2" fmla="*/ 33 w 34"/>
                <a:gd name="T3" fmla="*/ 1 h 1"/>
                <a:gd name="T4" fmla="*/ 0 w 34"/>
                <a:gd name="T5" fmla="*/ 1 h 1"/>
                <a:gd name="T6" fmla="*/ 33 w 34"/>
                <a:gd name="T7" fmla="*/ 1 h 1"/>
              </a:gdLst>
              <a:ahLst/>
              <a:cxnLst>
                <a:cxn ang="0">
                  <a:pos x="T0" y="T1"/>
                </a:cxn>
                <a:cxn ang="0">
                  <a:pos x="T2" y="T3"/>
                </a:cxn>
                <a:cxn ang="0">
                  <a:pos x="T4" y="T5"/>
                </a:cxn>
                <a:cxn ang="0">
                  <a:pos x="T6" y="T7"/>
                </a:cxn>
              </a:cxnLst>
              <a:rect l="0" t="0" r="r" b="b"/>
              <a:pathLst>
                <a:path w="34" h="1">
                  <a:moveTo>
                    <a:pt x="33" y="1"/>
                  </a:moveTo>
                  <a:lnTo>
                    <a:pt x="33" y="1"/>
                  </a:lnTo>
                  <a:cubicBezTo>
                    <a:pt x="34" y="0"/>
                    <a:pt x="12" y="1"/>
                    <a:pt x="0" y="1"/>
                  </a:cubicBezTo>
                  <a:cubicBezTo>
                    <a:pt x="9" y="1"/>
                    <a:pt x="22" y="1"/>
                    <a:pt x="3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7" name="Forma libre 125"/>
            <p:cNvSpPr>
              <a:spLocks/>
            </p:cNvSpPr>
            <p:nvPr/>
          </p:nvSpPr>
          <p:spPr bwMode="invGray">
            <a:xfrm>
              <a:off x="-3175000" y="2740025"/>
              <a:ext cx="38100" cy="0"/>
            </a:xfrm>
            <a:custGeom>
              <a:avLst/>
              <a:gdLst>
                <a:gd name="T0" fmla="*/ 20 w 20"/>
                <a:gd name="T1" fmla="*/ 20 w 20"/>
                <a:gd name="T2" fmla="*/ 0 w 20"/>
                <a:gd name="T3" fmla="*/ 20 w 20"/>
              </a:gdLst>
              <a:ahLst/>
              <a:cxnLst>
                <a:cxn ang="0">
                  <a:pos x="T0" y="0"/>
                </a:cxn>
                <a:cxn ang="0">
                  <a:pos x="T1" y="0"/>
                </a:cxn>
                <a:cxn ang="0">
                  <a:pos x="T2" y="0"/>
                </a:cxn>
                <a:cxn ang="0">
                  <a:pos x="T3" y="0"/>
                </a:cxn>
              </a:cxnLst>
              <a:rect l="0" t="0" r="r" b="b"/>
              <a:pathLst>
                <a:path w="20">
                  <a:moveTo>
                    <a:pt x="20" y="0"/>
                  </a:moveTo>
                  <a:lnTo>
                    <a:pt x="20" y="0"/>
                  </a:lnTo>
                  <a:lnTo>
                    <a:pt x="0" y="0"/>
                  </a:lnTo>
                  <a:cubicBezTo>
                    <a:pt x="7" y="0"/>
                    <a:pt x="11" y="0"/>
                    <a:pt x="2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8" name="Forma libre 126"/>
            <p:cNvSpPr>
              <a:spLocks/>
            </p:cNvSpPr>
            <p:nvPr/>
          </p:nvSpPr>
          <p:spPr bwMode="invGray">
            <a:xfrm>
              <a:off x="-3735388" y="2803525"/>
              <a:ext cx="6350" cy="1587"/>
            </a:xfrm>
            <a:custGeom>
              <a:avLst/>
              <a:gdLst>
                <a:gd name="T0" fmla="*/ 4 w 4"/>
                <a:gd name="T1" fmla="*/ 0 h 1"/>
                <a:gd name="T2" fmla="*/ 4 w 4"/>
                <a:gd name="T3" fmla="*/ 0 h 1"/>
                <a:gd name="T4" fmla="*/ 0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4" y="0"/>
                  </a:lnTo>
                  <a:cubicBezTo>
                    <a:pt x="3" y="0"/>
                    <a:pt x="2" y="1"/>
                    <a:pt x="0" y="1"/>
                  </a:cubicBezTo>
                  <a:cubicBezTo>
                    <a:pt x="2" y="1"/>
                    <a:pt x="3"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9" name="Forma libre 127"/>
            <p:cNvSpPr>
              <a:spLocks/>
            </p:cNvSpPr>
            <p:nvPr/>
          </p:nvSpPr>
          <p:spPr bwMode="invGray">
            <a:xfrm>
              <a:off x="-3924300" y="2803525"/>
              <a:ext cx="188913" cy="3175"/>
            </a:xfrm>
            <a:custGeom>
              <a:avLst/>
              <a:gdLst>
                <a:gd name="T0" fmla="*/ 98 w 98"/>
                <a:gd name="T1" fmla="*/ 1 h 2"/>
                <a:gd name="T2" fmla="*/ 98 w 98"/>
                <a:gd name="T3" fmla="*/ 1 h 2"/>
                <a:gd name="T4" fmla="*/ 26 w 98"/>
                <a:gd name="T5" fmla="*/ 1 h 2"/>
                <a:gd name="T6" fmla="*/ 28 w 98"/>
                <a:gd name="T7" fmla="*/ 1 h 2"/>
                <a:gd name="T8" fmla="*/ 0 w 98"/>
                <a:gd name="T9" fmla="*/ 2 h 2"/>
                <a:gd name="T10" fmla="*/ 98 w 98"/>
                <a:gd name="T11" fmla="*/ 1 h 2"/>
              </a:gdLst>
              <a:ahLst/>
              <a:cxnLst>
                <a:cxn ang="0">
                  <a:pos x="T0" y="T1"/>
                </a:cxn>
                <a:cxn ang="0">
                  <a:pos x="T2" y="T3"/>
                </a:cxn>
                <a:cxn ang="0">
                  <a:pos x="T4" y="T5"/>
                </a:cxn>
                <a:cxn ang="0">
                  <a:pos x="T6" y="T7"/>
                </a:cxn>
                <a:cxn ang="0">
                  <a:pos x="T8" y="T9"/>
                </a:cxn>
                <a:cxn ang="0">
                  <a:pos x="T10" y="T11"/>
                </a:cxn>
              </a:cxnLst>
              <a:rect l="0" t="0" r="r" b="b"/>
              <a:pathLst>
                <a:path w="98" h="2">
                  <a:moveTo>
                    <a:pt x="98" y="1"/>
                  </a:moveTo>
                  <a:lnTo>
                    <a:pt x="98" y="1"/>
                  </a:lnTo>
                  <a:cubicBezTo>
                    <a:pt x="84" y="2"/>
                    <a:pt x="42" y="0"/>
                    <a:pt x="26" y="1"/>
                  </a:cubicBezTo>
                  <a:lnTo>
                    <a:pt x="28" y="1"/>
                  </a:lnTo>
                  <a:lnTo>
                    <a:pt x="0" y="2"/>
                  </a:lnTo>
                  <a:cubicBezTo>
                    <a:pt x="27" y="2"/>
                    <a:pt x="82" y="2"/>
                    <a:pt x="9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grpSp>
    </p:spTree>
    <p:extLst>
      <p:ext uri="{BB962C8B-B14F-4D97-AF65-F5344CB8AC3E}">
        <p14:creationId xmlns:p14="http://schemas.microsoft.com/office/powerpoint/2010/main" val="67435665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contenido">
    <p:spTree>
      <p:nvGrpSpPr>
        <p:cNvPr id="1" name=""/>
        <p:cNvGrpSpPr/>
        <p:nvPr/>
      </p:nvGrpSpPr>
      <p:grpSpPr>
        <a:xfrm>
          <a:off x="0" y="0"/>
          <a:ext cx="0" cy="0"/>
          <a:chOff x="0" y="0"/>
          <a:chExt cx="0" cy="0"/>
        </a:xfrm>
      </p:grpSpPr>
      <p:grpSp>
        <p:nvGrpSpPr>
          <p:cNvPr id="167" name="línea"/>
          <p:cNvGrpSpPr/>
          <p:nvPr/>
        </p:nvGrpSpPr>
        <p:grpSpPr bwMode="invGray">
          <a:xfrm>
            <a:off x="1522413" y="1514475"/>
            <a:ext cx="10569575" cy="64008"/>
            <a:chOff x="1522413" y="1514475"/>
            <a:chExt cx="10569575" cy="64008"/>
          </a:xfrm>
        </p:grpSpPr>
        <p:sp>
          <p:nvSpPr>
            <p:cNvPr id="168" name="Forma libre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9" name="Forma libre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0" name="Forma libre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1"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2"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3"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4"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5"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6"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7"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8"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9"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0"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1"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2"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3"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4"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5"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6"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7"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8"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9"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0"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1"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2"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3"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4"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5"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6"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7"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8"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9"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0"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1"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2"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3"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4"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5"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6"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7"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8"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9"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0"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1"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2"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3"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4"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5"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6"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7"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8"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9"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0"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1"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2"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3"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4"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5"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6"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7"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8"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9"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0"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1"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2"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3"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4"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5"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6"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7"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8"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9"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40"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41"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sp>
        <p:nvSpPr>
          <p:cNvPr id="2" name="Título 1"/>
          <p:cNvSpPr>
            <a:spLocks noGrp="1"/>
          </p:cNvSpPr>
          <p:nvPr>
            <p:ph type="title"/>
          </p:nvPr>
        </p:nvSpPr>
        <p:spPr>
          <a:xfrm>
            <a:off x="1522414" y="274638"/>
            <a:ext cx="9143998" cy="1020762"/>
          </a:xfrm>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lvl2pPr marL="548640" latinLnBrk="0">
              <a:defRPr lang="es-ES"/>
            </a:lvl2pPr>
            <a:lvl3pPr marL="777240" latinLnBrk="0">
              <a:defRPr lang="es-ES"/>
            </a:lvl3pPr>
            <a:lvl4pPr marL="1005840" latinLnBrk="0">
              <a:defRPr lang="es-ES"/>
            </a:lvl4pPr>
            <a:lvl5pPr marL="1234440" latinLnBrk="0">
              <a:defRPr lang="es-ES"/>
            </a:lvl5pPr>
            <a:lvl6pPr marL="1463040" latinLnBrk="0">
              <a:defRPr lang="es-ES" baseline="0"/>
            </a:lvl6pPr>
            <a:lvl7pPr marL="1691640" latinLnBrk="0">
              <a:defRPr lang="es-ES" baseline="0"/>
            </a:lvl7pPr>
            <a:lvl8pPr marL="1920240" latinLnBrk="0">
              <a:defRPr lang="es-ES" baseline="0"/>
            </a:lvl8pPr>
            <a:lvl9pPr marL="2148840" latinLnBrk="0">
              <a:defRPr lang="es-ES" baseline="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9AFE8FB1-0A7A-443E-AAF7-31D4FA1AA312}" type="datetimeFigureOut">
              <a:t>4/6/2025</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25BA54BD-C84D-46CE-8B72-31BFB26ABA43}" type="slidenum">
              <a:t>‹Nº›</a:t>
            </a:fld>
            <a:endParaRPr lang="es-ES"/>
          </a:p>
        </p:txBody>
      </p:sp>
    </p:spTree>
    <p:extLst>
      <p:ext uri="{BB962C8B-B14F-4D97-AF65-F5344CB8AC3E}">
        <p14:creationId xmlns:p14="http://schemas.microsoft.com/office/powerpoint/2010/main" val="261447267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grpSp>
        <p:nvGrpSpPr>
          <p:cNvPr id="255" name="línea"/>
          <p:cNvGrpSpPr/>
          <p:nvPr/>
        </p:nvGrpSpPr>
        <p:grpSpPr bwMode="invGray">
          <a:xfrm>
            <a:off x="1584896" y="4724400"/>
            <a:ext cx="8631936" cy="64008"/>
            <a:chOff x="-4110038" y="2703513"/>
            <a:chExt cx="17394239" cy="160336"/>
          </a:xfrm>
          <a:solidFill>
            <a:schemeClr val="accent1"/>
          </a:solidFill>
        </p:grpSpPr>
        <p:sp>
          <p:nvSpPr>
            <p:cNvPr id="256" name="Forma libre 5"/>
            <p:cNvSpPr>
              <a:spLocks/>
            </p:cNvSpPr>
            <p:nvPr/>
          </p:nvSpPr>
          <p:spPr bwMode="invGray">
            <a:xfrm>
              <a:off x="12815888" y="2768600"/>
              <a:ext cx="468313" cy="19050"/>
            </a:xfrm>
            <a:custGeom>
              <a:avLst/>
              <a:gdLst>
                <a:gd name="T0" fmla="*/ 21 w 244"/>
                <a:gd name="T1" fmla="*/ 5 h 8"/>
                <a:gd name="T2" fmla="*/ 21 w 244"/>
                <a:gd name="T3" fmla="*/ 5 h 8"/>
                <a:gd name="T4" fmla="*/ 52 w 244"/>
                <a:gd name="T5" fmla="*/ 7 h 8"/>
                <a:gd name="T6" fmla="*/ 100 w 244"/>
                <a:gd name="T7" fmla="*/ 5 h 8"/>
                <a:gd name="T8" fmla="*/ 125 w 244"/>
                <a:gd name="T9" fmla="*/ 7 h 8"/>
                <a:gd name="T10" fmla="*/ 202 w 244"/>
                <a:gd name="T11" fmla="*/ 6 h 8"/>
                <a:gd name="T12" fmla="*/ 156 w 244"/>
                <a:gd name="T13" fmla="*/ 5 h 8"/>
                <a:gd name="T14" fmla="*/ 244 w 244"/>
                <a:gd name="T15" fmla="*/ 3 h 8"/>
                <a:gd name="T16" fmla="*/ 161 w 244"/>
                <a:gd name="T17" fmla="*/ 3 h 8"/>
                <a:gd name="T18" fmla="*/ 165 w 244"/>
                <a:gd name="T19" fmla="*/ 2 h 8"/>
                <a:gd name="T20" fmla="*/ 96 w 244"/>
                <a:gd name="T21" fmla="*/ 2 h 8"/>
                <a:gd name="T22" fmla="*/ 111 w 244"/>
                <a:gd name="T23" fmla="*/ 1 h 8"/>
                <a:gd name="T24" fmla="*/ 0 w 244"/>
                <a:gd name="T25" fmla="*/ 5 h 8"/>
                <a:gd name="T26" fmla="*/ 21 w 244"/>
                <a:gd name="T2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4" h="8">
                  <a:moveTo>
                    <a:pt x="21" y="5"/>
                  </a:moveTo>
                  <a:lnTo>
                    <a:pt x="21" y="5"/>
                  </a:lnTo>
                  <a:cubicBezTo>
                    <a:pt x="42" y="5"/>
                    <a:pt x="59" y="7"/>
                    <a:pt x="52" y="7"/>
                  </a:cubicBezTo>
                  <a:cubicBezTo>
                    <a:pt x="94" y="6"/>
                    <a:pt x="94" y="8"/>
                    <a:pt x="100" y="5"/>
                  </a:cubicBezTo>
                  <a:cubicBezTo>
                    <a:pt x="127" y="4"/>
                    <a:pt x="155" y="6"/>
                    <a:pt x="125" y="7"/>
                  </a:cubicBezTo>
                  <a:lnTo>
                    <a:pt x="202" y="6"/>
                  </a:lnTo>
                  <a:lnTo>
                    <a:pt x="156" y="5"/>
                  </a:lnTo>
                  <a:cubicBezTo>
                    <a:pt x="168" y="2"/>
                    <a:pt x="230" y="6"/>
                    <a:pt x="244" y="3"/>
                  </a:cubicBezTo>
                  <a:lnTo>
                    <a:pt x="161" y="3"/>
                  </a:lnTo>
                  <a:lnTo>
                    <a:pt x="165" y="2"/>
                  </a:lnTo>
                  <a:cubicBezTo>
                    <a:pt x="146" y="3"/>
                    <a:pt x="109" y="2"/>
                    <a:pt x="96" y="2"/>
                  </a:cubicBezTo>
                  <a:cubicBezTo>
                    <a:pt x="98" y="1"/>
                    <a:pt x="97" y="1"/>
                    <a:pt x="111" y="1"/>
                  </a:cubicBezTo>
                  <a:cubicBezTo>
                    <a:pt x="10" y="0"/>
                    <a:pt x="84" y="5"/>
                    <a:pt x="0" y="5"/>
                  </a:cubicBezTo>
                  <a:cubicBezTo>
                    <a:pt x="5" y="5"/>
                    <a:pt x="12" y="5"/>
                    <a:pt x="21"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57" name="Forma libre 6"/>
            <p:cNvSpPr>
              <a:spLocks/>
            </p:cNvSpPr>
            <p:nvPr/>
          </p:nvSpPr>
          <p:spPr bwMode="invGray">
            <a:xfrm>
              <a:off x="12380913" y="2755900"/>
              <a:ext cx="461963" cy="26987"/>
            </a:xfrm>
            <a:custGeom>
              <a:avLst/>
              <a:gdLst>
                <a:gd name="T0" fmla="*/ 162 w 241"/>
                <a:gd name="T1" fmla="*/ 4 h 12"/>
                <a:gd name="T2" fmla="*/ 162 w 241"/>
                <a:gd name="T3" fmla="*/ 4 h 12"/>
                <a:gd name="T4" fmla="*/ 127 w 241"/>
                <a:gd name="T5" fmla="*/ 7 h 12"/>
                <a:gd name="T6" fmla="*/ 68 w 241"/>
                <a:gd name="T7" fmla="*/ 6 h 12"/>
                <a:gd name="T8" fmla="*/ 53 w 241"/>
                <a:gd name="T9" fmla="*/ 9 h 12"/>
                <a:gd name="T10" fmla="*/ 79 w 241"/>
                <a:gd name="T11" fmla="*/ 9 h 12"/>
                <a:gd name="T12" fmla="*/ 18 w 241"/>
                <a:gd name="T13" fmla="*/ 11 h 12"/>
                <a:gd name="T14" fmla="*/ 101 w 241"/>
                <a:gd name="T15" fmla="*/ 10 h 12"/>
                <a:gd name="T16" fmla="*/ 195 w 241"/>
                <a:gd name="T17" fmla="*/ 12 h 12"/>
                <a:gd name="T18" fmla="*/ 226 w 241"/>
                <a:gd name="T19" fmla="*/ 11 h 12"/>
                <a:gd name="T20" fmla="*/ 215 w 241"/>
                <a:gd name="T21" fmla="*/ 11 h 12"/>
                <a:gd name="T22" fmla="*/ 213 w 241"/>
                <a:gd name="T23" fmla="*/ 7 h 12"/>
                <a:gd name="T24" fmla="*/ 172 w 241"/>
                <a:gd name="T25" fmla="*/ 7 h 12"/>
                <a:gd name="T26" fmla="*/ 241 w 241"/>
                <a:gd name="T27" fmla="*/ 4 h 12"/>
                <a:gd name="T28" fmla="*/ 123 w 241"/>
                <a:gd name="T29" fmla="*/ 0 h 12"/>
                <a:gd name="T30" fmla="*/ 162 w 241"/>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1" h="12">
                  <a:moveTo>
                    <a:pt x="162" y="4"/>
                  </a:moveTo>
                  <a:lnTo>
                    <a:pt x="162" y="4"/>
                  </a:lnTo>
                  <a:lnTo>
                    <a:pt x="127" y="7"/>
                  </a:lnTo>
                  <a:lnTo>
                    <a:pt x="68" y="6"/>
                  </a:lnTo>
                  <a:cubicBezTo>
                    <a:pt x="67" y="7"/>
                    <a:pt x="24" y="8"/>
                    <a:pt x="53" y="9"/>
                  </a:cubicBezTo>
                  <a:cubicBezTo>
                    <a:pt x="59" y="9"/>
                    <a:pt x="70" y="8"/>
                    <a:pt x="79" y="9"/>
                  </a:cubicBezTo>
                  <a:cubicBezTo>
                    <a:pt x="73" y="11"/>
                    <a:pt x="0" y="9"/>
                    <a:pt x="18" y="11"/>
                  </a:cubicBezTo>
                  <a:cubicBezTo>
                    <a:pt x="65" y="11"/>
                    <a:pt x="72" y="12"/>
                    <a:pt x="101" y="10"/>
                  </a:cubicBezTo>
                  <a:cubicBezTo>
                    <a:pt x="144" y="11"/>
                    <a:pt x="175" y="11"/>
                    <a:pt x="195" y="12"/>
                  </a:cubicBezTo>
                  <a:cubicBezTo>
                    <a:pt x="208" y="12"/>
                    <a:pt x="209" y="11"/>
                    <a:pt x="226" y="11"/>
                  </a:cubicBezTo>
                  <a:lnTo>
                    <a:pt x="215" y="11"/>
                  </a:lnTo>
                  <a:lnTo>
                    <a:pt x="213" y="7"/>
                  </a:lnTo>
                  <a:cubicBezTo>
                    <a:pt x="199" y="8"/>
                    <a:pt x="187" y="7"/>
                    <a:pt x="172" y="7"/>
                  </a:cubicBezTo>
                  <a:lnTo>
                    <a:pt x="241" y="4"/>
                  </a:lnTo>
                  <a:cubicBezTo>
                    <a:pt x="219" y="1"/>
                    <a:pt x="151" y="2"/>
                    <a:pt x="123" y="0"/>
                  </a:cubicBezTo>
                  <a:cubicBezTo>
                    <a:pt x="157" y="4"/>
                    <a:pt x="96" y="2"/>
                    <a:pt x="162" y="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58" name="Forma libre 7"/>
            <p:cNvSpPr>
              <a:spLocks/>
            </p:cNvSpPr>
            <p:nvPr/>
          </p:nvSpPr>
          <p:spPr bwMode="invGray">
            <a:xfrm>
              <a:off x="12814300" y="27797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59" name="Forma libre 8"/>
            <p:cNvSpPr>
              <a:spLocks/>
            </p:cNvSpPr>
            <p:nvPr/>
          </p:nvSpPr>
          <p:spPr bwMode="invGray">
            <a:xfrm>
              <a:off x="2738437" y="2795588"/>
              <a:ext cx="425450" cy="15875"/>
            </a:xfrm>
            <a:custGeom>
              <a:avLst/>
              <a:gdLst>
                <a:gd name="T0" fmla="*/ 77 w 222"/>
                <a:gd name="T1" fmla="*/ 5 h 7"/>
                <a:gd name="T2" fmla="*/ 77 w 222"/>
                <a:gd name="T3" fmla="*/ 5 h 7"/>
                <a:gd name="T4" fmla="*/ 56 w 222"/>
                <a:gd name="T5" fmla="*/ 6 h 7"/>
                <a:gd name="T6" fmla="*/ 222 w 222"/>
                <a:gd name="T7" fmla="*/ 5 h 7"/>
                <a:gd name="T8" fmla="*/ 200 w 222"/>
                <a:gd name="T9" fmla="*/ 3 h 7"/>
                <a:gd name="T10" fmla="*/ 137 w 222"/>
                <a:gd name="T11" fmla="*/ 4 h 7"/>
                <a:gd name="T12" fmla="*/ 149 w 222"/>
                <a:gd name="T13" fmla="*/ 3 h 7"/>
                <a:gd name="T14" fmla="*/ 109 w 222"/>
                <a:gd name="T15" fmla="*/ 0 h 7"/>
                <a:gd name="T16" fmla="*/ 106 w 222"/>
                <a:gd name="T17" fmla="*/ 0 h 7"/>
                <a:gd name="T18" fmla="*/ 0 w 222"/>
                <a:gd name="T19" fmla="*/ 7 h 7"/>
                <a:gd name="T20" fmla="*/ 77 w 222"/>
                <a:gd name="T21"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2" h="7">
                  <a:moveTo>
                    <a:pt x="77" y="5"/>
                  </a:moveTo>
                  <a:lnTo>
                    <a:pt x="77" y="5"/>
                  </a:lnTo>
                  <a:cubicBezTo>
                    <a:pt x="62" y="5"/>
                    <a:pt x="58" y="5"/>
                    <a:pt x="56" y="6"/>
                  </a:cubicBezTo>
                  <a:lnTo>
                    <a:pt x="222" y="5"/>
                  </a:lnTo>
                  <a:cubicBezTo>
                    <a:pt x="216" y="5"/>
                    <a:pt x="169" y="4"/>
                    <a:pt x="200" y="3"/>
                  </a:cubicBezTo>
                  <a:cubicBezTo>
                    <a:pt x="186" y="2"/>
                    <a:pt x="143" y="3"/>
                    <a:pt x="137" y="4"/>
                  </a:cubicBezTo>
                  <a:lnTo>
                    <a:pt x="149" y="3"/>
                  </a:lnTo>
                  <a:cubicBezTo>
                    <a:pt x="110" y="5"/>
                    <a:pt x="84" y="1"/>
                    <a:pt x="109" y="0"/>
                  </a:cubicBezTo>
                  <a:lnTo>
                    <a:pt x="106" y="0"/>
                  </a:lnTo>
                  <a:lnTo>
                    <a:pt x="0" y="7"/>
                  </a:lnTo>
                  <a:cubicBezTo>
                    <a:pt x="39" y="7"/>
                    <a:pt x="30" y="5"/>
                    <a:pt x="77"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0" name="Forma libre 9"/>
            <p:cNvSpPr>
              <a:spLocks/>
            </p:cNvSpPr>
            <p:nvPr/>
          </p:nvSpPr>
          <p:spPr bwMode="invGray">
            <a:xfrm>
              <a:off x="-3646488" y="2800350"/>
              <a:ext cx="46038" cy="3175"/>
            </a:xfrm>
            <a:custGeom>
              <a:avLst/>
              <a:gdLst>
                <a:gd name="T0" fmla="*/ 0 w 24"/>
                <a:gd name="T1" fmla="*/ 1 h 1"/>
                <a:gd name="T2" fmla="*/ 0 w 24"/>
                <a:gd name="T3" fmla="*/ 1 h 1"/>
                <a:gd name="T4" fmla="*/ 21 w 24"/>
                <a:gd name="T5" fmla="*/ 0 h 1"/>
                <a:gd name="T6" fmla="*/ 0 w 24"/>
                <a:gd name="T7" fmla="*/ 1 h 1"/>
              </a:gdLst>
              <a:ahLst/>
              <a:cxnLst>
                <a:cxn ang="0">
                  <a:pos x="T0" y="T1"/>
                </a:cxn>
                <a:cxn ang="0">
                  <a:pos x="T2" y="T3"/>
                </a:cxn>
                <a:cxn ang="0">
                  <a:pos x="T4" y="T5"/>
                </a:cxn>
                <a:cxn ang="0">
                  <a:pos x="T6" y="T7"/>
                </a:cxn>
              </a:cxnLst>
              <a:rect l="0" t="0" r="r" b="b"/>
              <a:pathLst>
                <a:path w="24" h="1">
                  <a:moveTo>
                    <a:pt x="0" y="1"/>
                  </a:moveTo>
                  <a:lnTo>
                    <a:pt x="0" y="1"/>
                  </a:lnTo>
                  <a:cubicBezTo>
                    <a:pt x="21" y="0"/>
                    <a:pt x="24" y="0"/>
                    <a:pt x="21" y="0"/>
                  </a:cubicBez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1" name="Forma libre 10"/>
            <p:cNvSpPr>
              <a:spLocks/>
            </p:cNvSpPr>
            <p:nvPr/>
          </p:nvSpPr>
          <p:spPr bwMode="invGray">
            <a:xfrm>
              <a:off x="2627312" y="2816225"/>
              <a:ext cx="63500" cy="4762"/>
            </a:xfrm>
            <a:custGeom>
              <a:avLst/>
              <a:gdLst>
                <a:gd name="T0" fmla="*/ 33 w 33"/>
                <a:gd name="T1" fmla="*/ 0 h 2"/>
                <a:gd name="T2" fmla="*/ 33 w 33"/>
                <a:gd name="T3" fmla="*/ 0 h 2"/>
                <a:gd name="T4" fmla="*/ 0 w 33"/>
                <a:gd name="T5" fmla="*/ 2 h 2"/>
                <a:gd name="T6" fmla="*/ 33 w 33"/>
                <a:gd name="T7" fmla="*/ 0 h 2"/>
              </a:gdLst>
              <a:ahLst/>
              <a:cxnLst>
                <a:cxn ang="0">
                  <a:pos x="T0" y="T1"/>
                </a:cxn>
                <a:cxn ang="0">
                  <a:pos x="T2" y="T3"/>
                </a:cxn>
                <a:cxn ang="0">
                  <a:pos x="T4" y="T5"/>
                </a:cxn>
                <a:cxn ang="0">
                  <a:pos x="T6" y="T7"/>
                </a:cxn>
              </a:cxnLst>
              <a:rect l="0" t="0" r="r" b="b"/>
              <a:pathLst>
                <a:path w="33" h="2">
                  <a:moveTo>
                    <a:pt x="33" y="0"/>
                  </a:moveTo>
                  <a:lnTo>
                    <a:pt x="33" y="0"/>
                  </a:lnTo>
                  <a:lnTo>
                    <a:pt x="0" y="2"/>
                  </a:lnTo>
                  <a:cubicBezTo>
                    <a:pt x="14" y="1"/>
                    <a:pt x="25" y="1"/>
                    <a:pt x="3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2" name="Forma libre 11"/>
            <p:cNvSpPr>
              <a:spLocks/>
            </p:cNvSpPr>
            <p:nvPr/>
          </p:nvSpPr>
          <p:spPr bwMode="invGray">
            <a:xfrm>
              <a:off x="3103562" y="2741613"/>
              <a:ext cx="28575" cy="3175"/>
            </a:xfrm>
            <a:custGeom>
              <a:avLst/>
              <a:gdLst>
                <a:gd name="T0" fmla="*/ 15 w 15"/>
                <a:gd name="T1" fmla="*/ 0 h 1"/>
                <a:gd name="T2" fmla="*/ 15 w 15"/>
                <a:gd name="T3" fmla="*/ 0 h 1"/>
                <a:gd name="T4" fmla="*/ 15 w 15"/>
                <a:gd name="T5" fmla="*/ 0 h 1"/>
                <a:gd name="T6" fmla="*/ 0 w 15"/>
                <a:gd name="T7" fmla="*/ 1 h 1"/>
                <a:gd name="T8" fmla="*/ 0 w 15"/>
                <a:gd name="T9" fmla="*/ 1 h 1"/>
                <a:gd name="T10" fmla="*/ 15 w 15"/>
                <a:gd name="T11" fmla="*/ 0 h 1"/>
              </a:gdLst>
              <a:ahLst/>
              <a:cxnLst>
                <a:cxn ang="0">
                  <a:pos x="T0" y="T1"/>
                </a:cxn>
                <a:cxn ang="0">
                  <a:pos x="T2" y="T3"/>
                </a:cxn>
                <a:cxn ang="0">
                  <a:pos x="T4" y="T5"/>
                </a:cxn>
                <a:cxn ang="0">
                  <a:pos x="T6" y="T7"/>
                </a:cxn>
                <a:cxn ang="0">
                  <a:pos x="T8" y="T9"/>
                </a:cxn>
                <a:cxn ang="0">
                  <a:pos x="T10" y="T11"/>
                </a:cxn>
              </a:cxnLst>
              <a:rect l="0" t="0" r="r" b="b"/>
              <a:pathLst>
                <a:path w="15" h="1">
                  <a:moveTo>
                    <a:pt x="15" y="0"/>
                  </a:moveTo>
                  <a:lnTo>
                    <a:pt x="15" y="0"/>
                  </a:lnTo>
                  <a:cubicBezTo>
                    <a:pt x="15" y="0"/>
                    <a:pt x="15" y="0"/>
                    <a:pt x="15" y="0"/>
                  </a:cubicBezTo>
                  <a:lnTo>
                    <a:pt x="0" y="1"/>
                  </a:lnTo>
                  <a:lnTo>
                    <a:pt x="0" y="1"/>
                  </a:lnTo>
                  <a:lnTo>
                    <a:pt x="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3" name="Forma libre 12"/>
            <p:cNvSpPr>
              <a:spLocks/>
            </p:cNvSpPr>
            <p:nvPr/>
          </p:nvSpPr>
          <p:spPr bwMode="invGray">
            <a:xfrm>
              <a:off x="1227137" y="2836863"/>
              <a:ext cx="20638" cy="0"/>
            </a:xfrm>
            <a:custGeom>
              <a:avLst/>
              <a:gdLst>
                <a:gd name="T0" fmla="*/ 11 w 11"/>
                <a:gd name="T1" fmla="*/ 11 w 11"/>
                <a:gd name="T2" fmla="*/ 0 w 11"/>
                <a:gd name="T3" fmla="*/ 11 w 11"/>
              </a:gdLst>
              <a:ahLst/>
              <a:cxnLst>
                <a:cxn ang="0">
                  <a:pos x="T0" y="0"/>
                </a:cxn>
                <a:cxn ang="0">
                  <a:pos x="T1" y="0"/>
                </a:cxn>
                <a:cxn ang="0">
                  <a:pos x="T2" y="0"/>
                </a:cxn>
                <a:cxn ang="0">
                  <a:pos x="T3" y="0"/>
                </a:cxn>
              </a:cxnLst>
              <a:rect l="0" t="0" r="r" b="b"/>
              <a:pathLst>
                <a:path w="11">
                  <a:moveTo>
                    <a:pt x="11" y="0"/>
                  </a:moveTo>
                  <a:lnTo>
                    <a:pt x="11" y="0"/>
                  </a:ln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4" name="Forma libre 13"/>
            <p:cNvSpPr>
              <a:spLocks/>
            </p:cNvSpPr>
            <p:nvPr/>
          </p:nvSpPr>
          <p:spPr bwMode="invGray">
            <a:xfrm>
              <a:off x="3660775" y="2713038"/>
              <a:ext cx="331788" cy="20637"/>
            </a:xfrm>
            <a:custGeom>
              <a:avLst/>
              <a:gdLst>
                <a:gd name="T0" fmla="*/ 173 w 173"/>
                <a:gd name="T1" fmla="*/ 0 h 9"/>
                <a:gd name="T2" fmla="*/ 173 w 173"/>
                <a:gd name="T3" fmla="*/ 0 h 9"/>
                <a:gd name="T4" fmla="*/ 99 w 173"/>
                <a:gd name="T5" fmla="*/ 2 h 9"/>
                <a:gd name="T6" fmla="*/ 89 w 173"/>
                <a:gd name="T7" fmla="*/ 1 h 9"/>
                <a:gd name="T8" fmla="*/ 64 w 173"/>
                <a:gd name="T9" fmla="*/ 2 h 9"/>
                <a:gd name="T10" fmla="*/ 79 w 173"/>
                <a:gd name="T11" fmla="*/ 2 h 9"/>
                <a:gd name="T12" fmla="*/ 0 w 173"/>
                <a:gd name="T13" fmla="*/ 8 h 9"/>
                <a:gd name="T14" fmla="*/ 78 w 173"/>
                <a:gd name="T15" fmla="*/ 7 h 9"/>
                <a:gd name="T16" fmla="*/ 98 w 173"/>
                <a:gd name="T17" fmla="*/ 6 h 9"/>
                <a:gd name="T18" fmla="*/ 159 w 173"/>
                <a:gd name="T19" fmla="*/ 2 h 9"/>
                <a:gd name="T20" fmla="*/ 173 w 173"/>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9">
                  <a:moveTo>
                    <a:pt x="173" y="0"/>
                  </a:moveTo>
                  <a:lnTo>
                    <a:pt x="173" y="0"/>
                  </a:lnTo>
                  <a:lnTo>
                    <a:pt x="99" y="2"/>
                  </a:lnTo>
                  <a:cubicBezTo>
                    <a:pt x="109" y="2"/>
                    <a:pt x="74" y="2"/>
                    <a:pt x="89" y="1"/>
                  </a:cubicBezTo>
                  <a:cubicBezTo>
                    <a:pt x="84" y="1"/>
                    <a:pt x="57" y="1"/>
                    <a:pt x="64" y="2"/>
                  </a:cubicBezTo>
                  <a:lnTo>
                    <a:pt x="79" y="2"/>
                  </a:lnTo>
                  <a:cubicBezTo>
                    <a:pt x="41" y="5"/>
                    <a:pt x="64" y="6"/>
                    <a:pt x="0" y="8"/>
                  </a:cubicBezTo>
                  <a:cubicBezTo>
                    <a:pt x="40" y="9"/>
                    <a:pt x="57" y="8"/>
                    <a:pt x="78" y="7"/>
                  </a:cubicBezTo>
                  <a:lnTo>
                    <a:pt x="98" y="6"/>
                  </a:lnTo>
                  <a:lnTo>
                    <a:pt x="159" y="2"/>
                  </a:lnTo>
                  <a:lnTo>
                    <a:pt x="17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5" name="Forma libre 14"/>
            <p:cNvSpPr>
              <a:spLocks/>
            </p:cNvSpPr>
            <p:nvPr/>
          </p:nvSpPr>
          <p:spPr bwMode="invGray">
            <a:xfrm>
              <a:off x="-1674813" y="27686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6" name="Forma libre 15"/>
            <p:cNvSpPr>
              <a:spLocks/>
            </p:cNvSpPr>
            <p:nvPr/>
          </p:nvSpPr>
          <p:spPr bwMode="invGray">
            <a:xfrm>
              <a:off x="-1673225" y="2767013"/>
              <a:ext cx="36513" cy="1587"/>
            </a:xfrm>
            <a:custGeom>
              <a:avLst/>
              <a:gdLst>
                <a:gd name="T0" fmla="*/ 3 w 19"/>
                <a:gd name="T1" fmla="*/ 0 h 1"/>
                <a:gd name="T2" fmla="*/ 3 w 19"/>
                <a:gd name="T3" fmla="*/ 0 h 1"/>
                <a:gd name="T4" fmla="*/ 0 w 19"/>
                <a:gd name="T5" fmla="*/ 1 h 1"/>
                <a:gd name="T6" fmla="*/ 3 w 19"/>
                <a:gd name="T7" fmla="*/ 0 h 1"/>
              </a:gdLst>
              <a:ahLst/>
              <a:cxnLst>
                <a:cxn ang="0">
                  <a:pos x="T0" y="T1"/>
                </a:cxn>
                <a:cxn ang="0">
                  <a:pos x="T2" y="T3"/>
                </a:cxn>
                <a:cxn ang="0">
                  <a:pos x="T4" y="T5"/>
                </a:cxn>
                <a:cxn ang="0">
                  <a:pos x="T6" y="T7"/>
                </a:cxn>
              </a:cxnLst>
              <a:rect l="0" t="0" r="r" b="b"/>
              <a:pathLst>
                <a:path w="19" h="1">
                  <a:moveTo>
                    <a:pt x="3" y="0"/>
                  </a:moveTo>
                  <a:lnTo>
                    <a:pt x="3" y="0"/>
                  </a:lnTo>
                  <a:lnTo>
                    <a:pt x="0" y="1"/>
                  </a:lnTo>
                  <a:cubicBezTo>
                    <a:pt x="4" y="0"/>
                    <a:pt x="19" y="0"/>
                    <a:pt x="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7" name="Forma libre 16"/>
            <p:cNvSpPr>
              <a:spLocks/>
            </p:cNvSpPr>
            <p:nvPr/>
          </p:nvSpPr>
          <p:spPr bwMode="invGray">
            <a:xfrm>
              <a:off x="2690812" y="2811463"/>
              <a:ext cx="47625" cy="4762"/>
            </a:xfrm>
            <a:custGeom>
              <a:avLst/>
              <a:gdLst>
                <a:gd name="T0" fmla="*/ 13 w 25"/>
                <a:gd name="T1" fmla="*/ 0 h 2"/>
                <a:gd name="T2" fmla="*/ 13 w 25"/>
                <a:gd name="T3" fmla="*/ 0 h 2"/>
                <a:gd name="T4" fmla="*/ 0 w 25"/>
                <a:gd name="T5" fmla="*/ 2 h 2"/>
                <a:gd name="T6" fmla="*/ 25 w 25"/>
                <a:gd name="T7" fmla="*/ 0 h 2"/>
                <a:gd name="T8" fmla="*/ 13 w 25"/>
                <a:gd name="T9" fmla="*/ 0 h 2"/>
              </a:gdLst>
              <a:ahLst/>
              <a:cxnLst>
                <a:cxn ang="0">
                  <a:pos x="T0" y="T1"/>
                </a:cxn>
                <a:cxn ang="0">
                  <a:pos x="T2" y="T3"/>
                </a:cxn>
                <a:cxn ang="0">
                  <a:pos x="T4" y="T5"/>
                </a:cxn>
                <a:cxn ang="0">
                  <a:pos x="T6" y="T7"/>
                </a:cxn>
                <a:cxn ang="0">
                  <a:pos x="T8" y="T9"/>
                </a:cxn>
              </a:cxnLst>
              <a:rect l="0" t="0" r="r" b="b"/>
              <a:pathLst>
                <a:path w="25" h="2">
                  <a:moveTo>
                    <a:pt x="13" y="0"/>
                  </a:moveTo>
                  <a:lnTo>
                    <a:pt x="13" y="0"/>
                  </a:lnTo>
                  <a:cubicBezTo>
                    <a:pt x="12" y="0"/>
                    <a:pt x="7" y="1"/>
                    <a:pt x="0" y="2"/>
                  </a:cubicBezTo>
                  <a:lnTo>
                    <a:pt x="25"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8" name="Forma libre 17"/>
            <p:cNvSpPr>
              <a:spLocks/>
            </p:cNvSpPr>
            <p:nvPr/>
          </p:nvSpPr>
          <p:spPr bwMode="invGray">
            <a:xfrm>
              <a:off x="2822575" y="2794000"/>
              <a:ext cx="163513" cy="4762"/>
            </a:xfrm>
            <a:custGeom>
              <a:avLst/>
              <a:gdLst>
                <a:gd name="T0" fmla="*/ 0 w 85"/>
                <a:gd name="T1" fmla="*/ 2 h 2"/>
                <a:gd name="T2" fmla="*/ 0 w 85"/>
                <a:gd name="T3" fmla="*/ 2 h 2"/>
                <a:gd name="T4" fmla="*/ 62 w 85"/>
                <a:gd name="T5" fmla="*/ 1 h 2"/>
                <a:gd name="T6" fmla="*/ 85 w 85"/>
                <a:gd name="T7" fmla="*/ 0 h 2"/>
                <a:gd name="T8" fmla="*/ 0 w 85"/>
                <a:gd name="T9" fmla="*/ 2 h 2"/>
              </a:gdLst>
              <a:ahLst/>
              <a:cxnLst>
                <a:cxn ang="0">
                  <a:pos x="T0" y="T1"/>
                </a:cxn>
                <a:cxn ang="0">
                  <a:pos x="T2" y="T3"/>
                </a:cxn>
                <a:cxn ang="0">
                  <a:pos x="T4" y="T5"/>
                </a:cxn>
                <a:cxn ang="0">
                  <a:pos x="T6" y="T7"/>
                </a:cxn>
                <a:cxn ang="0">
                  <a:pos x="T8" y="T9"/>
                </a:cxn>
              </a:cxnLst>
              <a:rect l="0" t="0" r="r" b="b"/>
              <a:pathLst>
                <a:path w="85" h="2">
                  <a:moveTo>
                    <a:pt x="0" y="2"/>
                  </a:moveTo>
                  <a:lnTo>
                    <a:pt x="0" y="2"/>
                  </a:lnTo>
                  <a:lnTo>
                    <a:pt x="62" y="1"/>
                  </a:lnTo>
                  <a:lnTo>
                    <a:pt x="8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9" name="Forma libre 18"/>
            <p:cNvSpPr>
              <a:spLocks/>
            </p:cNvSpPr>
            <p:nvPr/>
          </p:nvSpPr>
          <p:spPr bwMode="invGray">
            <a:xfrm>
              <a:off x="715962" y="2809875"/>
              <a:ext cx="1911350" cy="50800"/>
            </a:xfrm>
            <a:custGeom>
              <a:avLst/>
              <a:gdLst>
                <a:gd name="T0" fmla="*/ 375 w 996"/>
                <a:gd name="T1" fmla="*/ 13 h 23"/>
                <a:gd name="T2" fmla="*/ 375 w 996"/>
                <a:gd name="T3" fmla="*/ 13 h 23"/>
                <a:gd name="T4" fmla="*/ 348 w 996"/>
                <a:gd name="T5" fmla="*/ 9 h 23"/>
                <a:gd name="T6" fmla="*/ 277 w 996"/>
                <a:gd name="T7" fmla="*/ 12 h 23"/>
                <a:gd name="T8" fmla="*/ 366 w 996"/>
                <a:gd name="T9" fmla="*/ 16 h 23"/>
                <a:gd name="T10" fmla="*/ 257 w 996"/>
                <a:gd name="T11" fmla="*/ 19 h 23"/>
                <a:gd name="T12" fmla="*/ 301 w 996"/>
                <a:gd name="T13" fmla="*/ 14 h 23"/>
                <a:gd name="T14" fmla="*/ 249 w 996"/>
                <a:gd name="T15" fmla="*/ 16 h 23"/>
                <a:gd name="T16" fmla="*/ 76 w 996"/>
                <a:gd name="T17" fmla="*/ 16 h 23"/>
                <a:gd name="T18" fmla="*/ 5 w 996"/>
                <a:gd name="T19" fmla="*/ 20 h 23"/>
                <a:gd name="T20" fmla="*/ 93 w 996"/>
                <a:gd name="T21" fmla="*/ 23 h 23"/>
                <a:gd name="T22" fmla="*/ 84 w 996"/>
                <a:gd name="T23" fmla="*/ 22 h 23"/>
                <a:gd name="T24" fmla="*/ 125 w 996"/>
                <a:gd name="T25" fmla="*/ 23 h 23"/>
                <a:gd name="T26" fmla="*/ 151 w 996"/>
                <a:gd name="T27" fmla="*/ 20 h 23"/>
                <a:gd name="T28" fmla="*/ 191 w 996"/>
                <a:gd name="T29" fmla="*/ 20 h 23"/>
                <a:gd name="T30" fmla="*/ 168 w 996"/>
                <a:gd name="T31" fmla="*/ 21 h 23"/>
                <a:gd name="T32" fmla="*/ 264 w 996"/>
                <a:gd name="T33" fmla="*/ 20 h 23"/>
                <a:gd name="T34" fmla="*/ 252 w 996"/>
                <a:gd name="T35" fmla="*/ 22 h 23"/>
                <a:gd name="T36" fmla="*/ 371 w 996"/>
                <a:gd name="T37" fmla="*/ 18 h 23"/>
                <a:gd name="T38" fmla="*/ 341 w 996"/>
                <a:gd name="T39" fmla="*/ 21 h 23"/>
                <a:gd name="T40" fmla="*/ 539 w 996"/>
                <a:gd name="T41" fmla="*/ 20 h 23"/>
                <a:gd name="T42" fmla="*/ 527 w 996"/>
                <a:gd name="T43" fmla="*/ 19 h 23"/>
                <a:gd name="T44" fmla="*/ 575 w 996"/>
                <a:gd name="T45" fmla="*/ 21 h 23"/>
                <a:gd name="T46" fmla="*/ 766 w 996"/>
                <a:gd name="T47" fmla="*/ 20 h 23"/>
                <a:gd name="T48" fmla="*/ 996 w 996"/>
                <a:gd name="T49" fmla="*/ 5 h 23"/>
                <a:gd name="T50" fmla="*/ 969 w 996"/>
                <a:gd name="T51" fmla="*/ 6 h 23"/>
                <a:gd name="T52" fmla="*/ 973 w 996"/>
                <a:gd name="T53" fmla="*/ 1 h 23"/>
                <a:gd name="T54" fmla="*/ 897 w 996"/>
                <a:gd name="T55" fmla="*/ 5 h 23"/>
                <a:gd name="T56" fmla="*/ 872 w 996"/>
                <a:gd name="T57" fmla="*/ 0 h 23"/>
                <a:gd name="T58" fmla="*/ 535 w 996"/>
                <a:gd name="T59" fmla="*/ 14 h 23"/>
                <a:gd name="T60" fmla="*/ 389 w 996"/>
                <a:gd name="T61" fmla="*/ 13 h 23"/>
                <a:gd name="T62" fmla="*/ 476 w 996"/>
                <a:gd name="T63" fmla="*/ 9 h 23"/>
                <a:gd name="T64" fmla="*/ 387 w 996"/>
                <a:gd name="T65" fmla="*/ 9 h 23"/>
                <a:gd name="T66" fmla="*/ 375 w 996"/>
                <a:gd name="T67"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6" h="23">
                  <a:moveTo>
                    <a:pt x="375" y="13"/>
                  </a:moveTo>
                  <a:lnTo>
                    <a:pt x="375" y="13"/>
                  </a:lnTo>
                  <a:cubicBezTo>
                    <a:pt x="247" y="14"/>
                    <a:pt x="407" y="10"/>
                    <a:pt x="348" y="9"/>
                  </a:cubicBezTo>
                  <a:cubicBezTo>
                    <a:pt x="312" y="10"/>
                    <a:pt x="299" y="11"/>
                    <a:pt x="277" y="12"/>
                  </a:cubicBezTo>
                  <a:cubicBezTo>
                    <a:pt x="379" y="10"/>
                    <a:pt x="263" y="17"/>
                    <a:pt x="366" y="16"/>
                  </a:cubicBezTo>
                  <a:cubicBezTo>
                    <a:pt x="352" y="19"/>
                    <a:pt x="292" y="19"/>
                    <a:pt x="257" y="19"/>
                  </a:cubicBezTo>
                  <a:cubicBezTo>
                    <a:pt x="218" y="16"/>
                    <a:pt x="292" y="17"/>
                    <a:pt x="301" y="14"/>
                  </a:cubicBezTo>
                  <a:cubicBezTo>
                    <a:pt x="259" y="14"/>
                    <a:pt x="267" y="15"/>
                    <a:pt x="249" y="16"/>
                  </a:cubicBezTo>
                  <a:cubicBezTo>
                    <a:pt x="184" y="16"/>
                    <a:pt x="115" y="20"/>
                    <a:pt x="76" y="16"/>
                  </a:cubicBezTo>
                  <a:cubicBezTo>
                    <a:pt x="29" y="17"/>
                    <a:pt x="32" y="18"/>
                    <a:pt x="5" y="20"/>
                  </a:cubicBezTo>
                  <a:cubicBezTo>
                    <a:pt x="0" y="23"/>
                    <a:pt x="75" y="21"/>
                    <a:pt x="93" y="23"/>
                  </a:cubicBezTo>
                  <a:cubicBezTo>
                    <a:pt x="89" y="23"/>
                    <a:pt x="82" y="23"/>
                    <a:pt x="84" y="22"/>
                  </a:cubicBezTo>
                  <a:lnTo>
                    <a:pt x="125" y="23"/>
                  </a:lnTo>
                  <a:cubicBezTo>
                    <a:pt x="86" y="22"/>
                    <a:pt x="130" y="20"/>
                    <a:pt x="151" y="20"/>
                  </a:cubicBezTo>
                  <a:cubicBezTo>
                    <a:pt x="165" y="20"/>
                    <a:pt x="195" y="19"/>
                    <a:pt x="191" y="20"/>
                  </a:cubicBezTo>
                  <a:lnTo>
                    <a:pt x="168" y="21"/>
                  </a:lnTo>
                  <a:cubicBezTo>
                    <a:pt x="198" y="22"/>
                    <a:pt x="233" y="19"/>
                    <a:pt x="264" y="20"/>
                  </a:cubicBezTo>
                  <a:cubicBezTo>
                    <a:pt x="265" y="21"/>
                    <a:pt x="254" y="21"/>
                    <a:pt x="252" y="22"/>
                  </a:cubicBezTo>
                  <a:cubicBezTo>
                    <a:pt x="286" y="20"/>
                    <a:pt x="320" y="20"/>
                    <a:pt x="371" y="18"/>
                  </a:cubicBezTo>
                  <a:lnTo>
                    <a:pt x="341" y="21"/>
                  </a:lnTo>
                  <a:cubicBezTo>
                    <a:pt x="382" y="18"/>
                    <a:pt x="475" y="19"/>
                    <a:pt x="539" y="20"/>
                  </a:cubicBezTo>
                  <a:cubicBezTo>
                    <a:pt x="532" y="20"/>
                    <a:pt x="519" y="19"/>
                    <a:pt x="527" y="19"/>
                  </a:cubicBezTo>
                  <a:cubicBezTo>
                    <a:pt x="564" y="18"/>
                    <a:pt x="593" y="20"/>
                    <a:pt x="575" y="21"/>
                  </a:cubicBezTo>
                  <a:cubicBezTo>
                    <a:pt x="612" y="19"/>
                    <a:pt x="716" y="23"/>
                    <a:pt x="766" y="20"/>
                  </a:cubicBezTo>
                  <a:lnTo>
                    <a:pt x="996" y="5"/>
                  </a:lnTo>
                  <a:cubicBezTo>
                    <a:pt x="988" y="5"/>
                    <a:pt x="978" y="6"/>
                    <a:pt x="969" y="6"/>
                  </a:cubicBezTo>
                  <a:cubicBezTo>
                    <a:pt x="948" y="3"/>
                    <a:pt x="937" y="4"/>
                    <a:pt x="973" y="1"/>
                  </a:cubicBezTo>
                  <a:cubicBezTo>
                    <a:pt x="937" y="3"/>
                    <a:pt x="951" y="5"/>
                    <a:pt x="897" y="5"/>
                  </a:cubicBezTo>
                  <a:cubicBezTo>
                    <a:pt x="918" y="3"/>
                    <a:pt x="924" y="0"/>
                    <a:pt x="872" y="0"/>
                  </a:cubicBezTo>
                  <a:cubicBezTo>
                    <a:pt x="742" y="3"/>
                    <a:pt x="656" y="10"/>
                    <a:pt x="535" y="14"/>
                  </a:cubicBezTo>
                  <a:cubicBezTo>
                    <a:pt x="530" y="12"/>
                    <a:pt x="435" y="13"/>
                    <a:pt x="389" y="13"/>
                  </a:cubicBezTo>
                  <a:cubicBezTo>
                    <a:pt x="406" y="11"/>
                    <a:pt x="441" y="10"/>
                    <a:pt x="476" y="9"/>
                  </a:cubicBezTo>
                  <a:lnTo>
                    <a:pt x="387" y="9"/>
                  </a:lnTo>
                  <a:lnTo>
                    <a:pt x="375" y="1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0" name="Forma libre 19"/>
            <p:cNvSpPr>
              <a:spLocks/>
            </p:cNvSpPr>
            <p:nvPr/>
          </p:nvSpPr>
          <p:spPr bwMode="invGray">
            <a:xfrm>
              <a:off x="1995487" y="2822575"/>
              <a:ext cx="20638" cy="0"/>
            </a:xfrm>
            <a:custGeom>
              <a:avLst/>
              <a:gdLst>
                <a:gd name="T0" fmla="*/ 10 w 10"/>
                <a:gd name="T1" fmla="*/ 10 w 10"/>
                <a:gd name="T2" fmla="*/ 0 w 10"/>
                <a:gd name="T3" fmla="*/ 10 w 10"/>
              </a:gdLst>
              <a:ahLst/>
              <a:cxnLst>
                <a:cxn ang="0">
                  <a:pos x="T0" y="0"/>
                </a:cxn>
                <a:cxn ang="0">
                  <a:pos x="T1" y="0"/>
                </a:cxn>
                <a:cxn ang="0">
                  <a:pos x="T2" y="0"/>
                </a:cxn>
                <a:cxn ang="0">
                  <a:pos x="T3" y="0"/>
                </a:cxn>
              </a:cxnLst>
              <a:rect l="0" t="0" r="r" b="b"/>
              <a:pathLst>
                <a:path w="10">
                  <a:moveTo>
                    <a:pt x="10" y="0"/>
                  </a:moveTo>
                  <a:lnTo>
                    <a:pt x="10" y="0"/>
                  </a:lnTo>
                  <a:lnTo>
                    <a:pt x="0" y="0"/>
                  </a:lnTo>
                  <a:cubicBezTo>
                    <a:pt x="1" y="0"/>
                    <a:pt x="4" y="0"/>
                    <a:pt x="1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1" name="Forma libre 20"/>
            <p:cNvSpPr>
              <a:spLocks/>
            </p:cNvSpPr>
            <p:nvPr/>
          </p:nvSpPr>
          <p:spPr bwMode="invGray">
            <a:xfrm>
              <a:off x="1630362" y="2830513"/>
              <a:ext cx="22225" cy="0"/>
            </a:xfrm>
            <a:custGeom>
              <a:avLst/>
              <a:gdLst>
                <a:gd name="T0" fmla="*/ 11 w 12"/>
                <a:gd name="T1" fmla="*/ 11 w 12"/>
                <a:gd name="T2" fmla="*/ 12 w 12"/>
                <a:gd name="T3" fmla="*/ 0 w 12"/>
                <a:gd name="T4" fmla="*/ 11 w 12"/>
              </a:gdLst>
              <a:ahLst/>
              <a:cxnLst>
                <a:cxn ang="0">
                  <a:pos x="T0" y="0"/>
                </a:cxn>
                <a:cxn ang="0">
                  <a:pos x="T1" y="0"/>
                </a:cxn>
                <a:cxn ang="0">
                  <a:pos x="T2" y="0"/>
                </a:cxn>
                <a:cxn ang="0">
                  <a:pos x="T3" y="0"/>
                </a:cxn>
                <a:cxn ang="0">
                  <a:pos x="T4" y="0"/>
                </a:cxn>
              </a:cxnLst>
              <a:rect l="0" t="0" r="r" b="b"/>
              <a:pathLst>
                <a:path w="12">
                  <a:moveTo>
                    <a:pt x="11" y="0"/>
                  </a:moveTo>
                  <a:lnTo>
                    <a:pt x="11" y="0"/>
                  </a:lnTo>
                  <a:cubicBezTo>
                    <a:pt x="12" y="0"/>
                    <a:pt x="11" y="0"/>
                    <a:pt x="12" y="0"/>
                  </a:cubicBez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2" name="Forma libre 21"/>
            <p:cNvSpPr>
              <a:spLocks/>
            </p:cNvSpPr>
            <p:nvPr/>
          </p:nvSpPr>
          <p:spPr bwMode="invGray">
            <a:xfrm>
              <a:off x="2651125" y="2798763"/>
              <a:ext cx="46038" cy="1587"/>
            </a:xfrm>
            <a:custGeom>
              <a:avLst/>
              <a:gdLst>
                <a:gd name="T0" fmla="*/ 3 w 24"/>
                <a:gd name="T1" fmla="*/ 1 h 1"/>
                <a:gd name="T2" fmla="*/ 3 w 24"/>
                <a:gd name="T3" fmla="*/ 1 h 1"/>
                <a:gd name="T4" fmla="*/ 24 w 24"/>
                <a:gd name="T5" fmla="*/ 0 h 1"/>
                <a:gd name="T6" fmla="*/ 8 w 24"/>
                <a:gd name="T7" fmla="*/ 1 h 1"/>
                <a:gd name="T8" fmla="*/ 3 w 24"/>
                <a:gd name="T9" fmla="*/ 1 h 1"/>
              </a:gdLst>
              <a:ahLst/>
              <a:cxnLst>
                <a:cxn ang="0">
                  <a:pos x="T0" y="T1"/>
                </a:cxn>
                <a:cxn ang="0">
                  <a:pos x="T2" y="T3"/>
                </a:cxn>
                <a:cxn ang="0">
                  <a:pos x="T4" y="T5"/>
                </a:cxn>
                <a:cxn ang="0">
                  <a:pos x="T6" y="T7"/>
                </a:cxn>
                <a:cxn ang="0">
                  <a:pos x="T8" y="T9"/>
                </a:cxn>
              </a:cxnLst>
              <a:rect l="0" t="0" r="r" b="b"/>
              <a:pathLst>
                <a:path w="24" h="1">
                  <a:moveTo>
                    <a:pt x="3" y="1"/>
                  </a:moveTo>
                  <a:lnTo>
                    <a:pt x="3" y="1"/>
                  </a:lnTo>
                  <a:lnTo>
                    <a:pt x="24" y="0"/>
                  </a:lnTo>
                  <a:lnTo>
                    <a:pt x="8" y="1"/>
                  </a:lnTo>
                  <a:cubicBezTo>
                    <a:pt x="2" y="1"/>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3" name="Forma libre 22"/>
            <p:cNvSpPr>
              <a:spLocks/>
            </p:cNvSpPr>
            <p:nvPr/>
          </p:nvSpPr>
          <p:spPr bwMode="invGray">
            <a:xfrm>
              <a:off x="2698750" y="2809875"/>
              <a:ext cx="19050" cy="1587"/>
            </a:xfrm>
            <a:custGeom>
              <a:avLst/>
              <a:gdLst>
                <a:gd name="T0" fmla="*/ 4 w 10"/>
                <a:gd name="T1" fmla="*/ 0 h 1"/>
                <a:gd name="T2" fmla="*/ 4 w 10"/>
                <a:gd name="T3" fmla="*/ 0 h 1"/>
                <a:gd name="T4" fmla="*/ 0 w 10"/>
                <a:gd name="T5" fmla="*/ 1 h 1"/>
                <a:gd name="T6" fmla="*/ 9 w 10"/>
                <a:gd name="T7" fmla="*/ 1 h 1"/>
                <a:gd name="T8" fmla="*/ 4 w 10"/>
                <a:gd name="T9" fmla="*/ 0 h 1"/>
              </a:gdLst>
              <a:ahLst/>
              <a:cxnLst>
                <a:cxn ang="0">
                  <a:pos x="T0" y="T1"/>
                </a:cxn>
                <a:cxn ang="0">
                  <a:pos x="T2" y="T3"/>
                </a:cxn>
                <a:cxn ang="0">
                  <a:pos x="T4" y="T5"/>
                </a:cxn>
                <a:cxn ang="0">
                  <a:pos x="T6" y="T7"/>
                </a:cxn>
                <a:cxn ang="0">
                  <a:pos x="T8" y="T9"/>
                </a:cxn>
              </a:cxnLst>
              <a:rect l="0" t="0" r="r" b="b"/>
              <a:pathLst>
                <a:path w="10" h="1">
                  <a:moveTo>
                    <a:pt x="4" y="0"/>
                  </a:moveTo>
                  <a:lnTo>
                    <a:pt x="4" y="0"/>
                  </a:lnTo>
                  <a:lnTo>
                    <a:pt x="0" y="1"/>
                  </a:lnTo>
                  <a:lnTo>
                    <a:pt x="9" y="1"/>
                  </a:lnTo>
                  <a:cubicBezTo>
                    <a:pt x="10" y="0"/>
                    <a:pt x="9" y="0"/>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4" name="Forma libre 23"/>
            <p:cNvSpPr>
              <a:spLocks/>
            </p:cNvSpPr>
            <p:nvPr/>
          </p:nvSpPr>
          <p:spPr bwMode="invGray">
            <a:xfrm>
              <a:off x="469900" y="2800350"/>
              <a:ext cx="23813" cy="3175"/>
            </a:xfrm>
            <a:custGeom>
              <a:avLst/>
              <a:gdLst>
                <a:gd name="T0" fmla="*/ 13 w 13"/>
                <a:gd name="T1" fmla="*/ 0 h 1"/>
                <a:gd name="T2" fmla="*/ 13 w 13"/>
                <a:gd name="T3" fmla="*/ 0 h 1"/>
                <a:gd name="T4" fmla="*/ 0 w 13"/>
                <a:gd name="T5" fmla="*/ 1 h 1"/>
                <a:gd name="T6" fmla="*/ 13 w 13"/>
                <a:gd name="T7" fmla="*/ 0 h 1"/>
              </a:gdLst>
              <a:ahLst/>
              <a:cxnLst>
                <a:cxn ang="0">
                  <a:pos x="T0" y="T1"/>
                </a:cxn>
                <a:cxn ang="0">
                  <a:pos x="T2" y="T3"/>
                </a:cxn>
                <a:cxn ang="0">
                  <a:pos x="T4" y="T5"/>
                </a:cxn>
                <a:cxn ang="0">
                  <a:pos x="T6" y="T7"/>
                </a:cxn>
              </a:cxnLst>
              <a:rect l="0" t="0" r="r" b="b"/>
              <a:pathLst>
                <a:path w="13" h="1">
                  <a:moveTo>
                    <a:pt x="13" y="0"/>
                  </a:moveTo>
                  <a:lnTo>
                    <a:pt x="13" y="0"/>
                  </a:lnTo>
                  <a:lnTo>
                    <a:pt x="0" y="1"/>
                  </a:lnTo>
                  <a:cubicBezTo>
                    <a:pt x="8" y="1"/>
                    <a:pt x="11" y="1"/>
                    <a:pt x="1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5" name="Forma libre 24"/>
            <p:cNvSpPr>
              <a:spLocks/>
            </p:cNvSpPr>
            <p:nvPr/>
          </p:nvSpPr>
          <p:spPr bwMode="invGray">
            <a:xfrm>
              <a:off x="998537" y="2811463"/>
              <a:ext cx="1076325" cy="20637"/>
            </a:xfrm>
            <a:custGeom>
              <a:avLst/>
              <a:gdLst>
                <a:gd name="T0" fmla="*/ 85 w 561"/>
                <a:gd name="T1" fmla="*/ 9 h 9"/>
                <a:gd name="T2" fmla="*/ 85 w 561"/>
                <a:gd name="T3" fmla="*/ 9 h 9"/>
                <a:gd name="T4" fmla="*/ 154 w 561"/>
                <a:gd name="T5" fmla="*/ 6 h 9"/>
                <a:gd name="T6" fmla="*/ 135 w 561"/>
                <a:gd name="T7" fmla="*/ 6 h 9"/>
                <a:gd name="T8" fmla="*/ 314 w 561"/>
                <a:gd name="T9" fmla="*/ 5 h 9"/>
                <a:gd name="T10" fmla="*/ 341 w 561"/>
                <a:gd name="T11" fmla="*/ 8 h 9"/>
                <a:gd name="T12" fmla="*/ 433 w 561"/>
                <a:gd name="T13" fmla="*/ 5 h 9"/>
                <a:gd name="T14" fmla="*/ 520 w 561"/>
                <a:gd name="T15" fmla="*/ 5 h 9"/>
                <a:gd name="T16" fmla="*/ 490 w 561"/>
                <a:gd name="T17" fmla="*/ 3 h 9"/>
                <a:gd name="T18" fmla="*/ 498 w 561"/>
                <a:gd name="T19" fmla="*/ 2 h 9"/>
                <a:gd name="T20" fmla="*/ 395 w 561"/>
                <a:gd name="T21" fmla="*/ 3 h 9"/>
                <a:gd name="T22" fmla="*/ 411 w 561"/>
                <a:gd name="T23" fmla="*/ 1 h 9"/>
                <a:gd name="T24" fmla="*/ 261 w 561"/>
                <a:gd name="T25" fmla="*/ 4 h 9"/>
                <a:gd name="T26" fmla="*/ 210 w 561"/>
                <a:gd name="T27" fmla="*/ 3 h 9"/>
                <a:gd name="T28" fmla="*/ 1 w 561"/>
                <a:gd name="T29" fmla="*/ 7 h 9"/>
                <a:gd name="T30" fmla="*/ 85 w 561"/>
                <a:gd name="T31" fmla="*/ 6 h 9"/>
                <a:gd name="T32" fmla="*/ 85 w 561"/>
                <a:gd name="T3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1" h="9">
                  <a:moveTo>
                    <a:pt x="85" y="9"/>
                  </a:moveTo>
                  <a:lnTo>
                    <a:pt x="85" y="9"/>
                  </a:lnTo>
                  <a:cubicBezTo>
                    <a:pt x="130" y="9"/>
                    <a:pt x="90" y="6"/>
                    <a:pt x="154" y="6"/>
                  </a:cubicBezTo>
                  <a:lnTo>
                    <a:pt x="135" y="6"/>
                  </a:lnTo>
                  <a:cubicBezTo>
                    <a:pt x="180" y="5"/>
                    <a:pt x="260" y="5"/>
                    <a:pt x="314" y="5"/>
                  </a:cubicBezTo>
                  <a:cubicBezTo>
                    <a:pt x="308" y="6"/>
                    <a:pt x="347" y="6"/>
                    <a:pt x="341" y="8"/>
                  </a:cubicBezTo>
                  <a:cubicBezTo>
                    <a:pt x="377" y="8"/>
                    <a:pt x="414" y="7"/>
                    <a:pt x="433" y="5"/>
                  </a:cubicBezTo>
                  <a:cubicBezTo>
                    <a:pt x="456" y="6"/>
                    <a:pt x="491" y="4"/>
                    <a:pt x="520" y="5"/>
                  </a:cubicBezTo>
                  <a:cubicBezTo>
                    <a:pt x="507" y="4"/>
                    <a:pt x="561" y="1"/>
                    <a:pt x="490" y="3"/>
                  </a:cubicBezTo>
                  <a:cubicBezTo>
                    <a:pt x="496" y="3"/>
                    <a:pt x="492" y="2"/>
                    <a:pt x="498" y="2"/>
                  </a:cubicBezTo>
                  <a:cubicBezTo>
                    <a:pt x="452" y="1"/>
                    <a:pt x="434" y="3"/>
                    <a:pt x="395" y="3"/>
                  </a:cubicBezTo>
                  <a:cubicBezTo>
                    <a:pt x="372" y="2"/>
                    <a:pt x="433" y="2"/>
                    <a:pt x="411" y="1"/>
                  </a:cubicBezTo>
                  <a:cubicBezTo>
                    <a:pt x="362" y="2"/>
                    <a:pt x="258" y="0"/>
                    <a:pt x="261" y="4"/>
                  </a:cubicBezTo>
                  <a:cubicBezTo>
                    <a:pt x="225" y="5"/>
                    <a:pt x="220" y="4"/>
                    <a:pt x="210" y="3"/>
                  </a:cubicBezTo>
                  <a:cubicBezTo>
                    <a:pt x="153" y="7"/>
                    <a:pt x="0" y="1"/>
                    <a:pt x="1" y="7"/>
                  </a:cubicBezTo>
                  <a:cubicBezTo>
                    <a:pt x="21" y="7"/>
                    <a:pt x="55" y="7"/>
                    <a:pt x="85" y="6"/>
                  </a:cubicBezTo>
                  <a:lnTo>
                    <a:pt x="85" y="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6" name="Forma libre 25"/>
            <p:cNvSpPr>
              <a:spLocks/>
            </p:cNvSpPr>
            <p:nvPr/>
          </p:nvSpPr>
          <p:spPr bwMode="invGray">
            <a:xfrm>
              <a:off x="2495550" y="2803525"/>
              <a:ext cx="17463" cy="0"/>
            </a:xfrm>
            <a:custGeom>
              <a:avLst/>
              <a:gdLst>
                <a:gd name="T0" fmla="*/ 9 w 9"/>
                <a:gd name="T1" fmla="*/ 9 w 9"/>
                <a:gd name="T2" fmla="*/ 0 w 9"/>
                <a:gd name="T3" fmla="*/ 9 w 9"/>
              </a:gdLst>
              <a:ahLst/>
              <a:cxnLst>
                <a:cxn ang="0">
                  <a:pos x="T0" y="0"/>
                </a:cxn>
                <a:cxn ang="0">
                  <a:pos x="T1" y="0"/>
                </a:cxn>
                <a:cxn ang="0">
                  <a:pos x="T2" y="0"/>
                </a:cxn>
                <a:cxn ang="0">
                  <a:pos x="T3" y="0"/>
                </a:cxn>
              </a:cxnLst>
              <a:rect l="0" t="0" r="r" b="b"/>
              <a:pathLst>
                <a:path w="9">
                  <a:moveTo>
                    <a:pt x="9" y="0"/>
                  </a:moveTo>
                  <a:lnTo>
                    <a:pt x="9" y="0"/>
                  </a:lnTo>
                  <a:lnTo>
                    <a:pt x="0" y="0"/>
                  </a:lnTo>
                  <a:lnTo>
                    <a:pt x="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7" name="Forma libre 26"/>
            <p:cNvSpPr>
              <a:spLocks noEditPoints="1"/>
            </p:cNvSpPr>
            <p:nvPr/>
          </p:nvSpPr>
          <p:spPr bwMode="invGray">
            <a:xfrm>
              <a:off x="2538412" y="2816225"/>
              <a:ext cx="1057275" cy="31750"/>
            </a:xfrm>
            <a:custGeom>
              <a:avLst/>
              <a:gdLst>
                <a:gd name="T0" fmla="*/ 495 w 551"/>
                <a:gd name="T1" fmla="*/ 10 h 14"/>
                <a:gd name="T2" fmla="*/ 495 w 551"/>
                <a:gd name="T3" fmla="*/ 10 h 14"/>
                <a:gd name="T4" fmla="*/ 461 w 551"/>
                <a:gd name="T5" fmla="*/ 9 h 14"/>
                <a:gd name="T6" fmla="*/ 495 w 551"/>
                <a:gd name="T7" fmla="*/ 10 h 14"/>
                <a:gd name="T8" fmla="*/ 551 w 551"/>
                <a:gd name="T9" fmla="*/ 9 h 14"/>
                <a:gd name="T10" fmla="*/ 551 w 551"/>
                <a:gd name="T11" fmla="*/ 9 h 14"/>
                <a:gd name="T12" fmla="*/ 532 w 551"/>
                <a:gd name="T13" fmla="*/ 13 h 14"/>
                <a:gd name="T14" fmla="*/ 294 w 551"/>
                <a:gd name="T15" fmla="*/ 13 h 14"/>
                <a:gd name="T16" fmla="*/ 304 w 551"/>
                <a:gd name="T17" fmla="*/ 12 h 14"/>
                <a:gd name="T18" fmla="*/ 93 w 551"/>
                <a:gd name="T19" fmla="*/ 14 h 14"/>
                <a:gd name="T20" fmla="*/ 38 w 551"/>
                <a:gd name="T21" fmla="*/ 12 h 14"/>
                <a:gd name="T22" fmla="*/ 4 w 551"/>
                <a:gd name="T23" fmla="*/ 12 h 14"/>
                <a:gd name="T24" fmla="*/ 31 w 551"/>
                <a:gd name="T25" fmla="*/ 11 h 14"/>
                <a:gd name="T26" fmla="*/ 16 w 551"/>
                <a:gd name="T27" fmla="*/ 11 h 14"/>
                <a:gd name="T28" fmla="*/ 73 w 551"/>
                <a:gd name="T29" fmla="*/ 6 h 14"/>
                <a:gd name="T30" fmla="*/ 39 w 551"/>
                <a:gd name="T31" fmla="*/ 10 h 14"/>
                <a:gd name="T32" fmla="*/ 62 w 551"/>
                <a:gd name="T33" fmla="*/ 8 h 14"/>
                <a:gd name="T34" fmla="*/ 90 w 551"/>
                <a:gd name="T35" fmla="*/ 10 h 14"/>
                <a:gd name="T36" fmla="*/ 157 w 551"/>
                <a:gd name="T37" fmla="*/ 9 h 14"/>
                <a:gd name="T38" fmla="*/ 193 w 551"/>
                <a:gd name="T39" fmla="*/ 11 h 14"/>
                <a:gd name="T40" fmla="*/ 215 w 551"/>
                <a:gd name="T41" fmla="*/ 8 h 14"/>
                <a:gd name="T42" fmla="*/ 280 w 551"/>
                <a:gd name="T43" fmla="*/ 8 h 14"/>
                <a:gd name="T44" fmla="*/ 373 w 551"/>
                <a:gd name="T45" fmla="*/ 0 h 14"/>
                <a:gd name="T46" fmla="*/ 452 w 551"/>
                <a:gd name="T47" fmla="*/ 6 h 14"/>
                <a:gd name="T48" fmla="*/ 329 w 551"/>
                <a:gd name="T49" fmla="*/ 7 h 14"/>
                <a:gd name="T50" fmla="*/ 282 w 551"/>
                <a:gd name="T51" fmla="*/ 11 h 14"/>
                <a:gd name="T52" fmla="*/ 389 w 551"/>
                <a:gd name="T53" fmla="*/ 9 h 14"/>
                <a:gd name="T54" fmla="*/ 377 w 551"/>
                <a:gd name="T55" fmla="*/ 10 h 14"/>
                <a:gd name="T56" fmla="*/ 494 w 551"/>
                <a:gd name="T57" fmla="*/ 8 h 14"/>
                <a:gd name="T58" fmla="*/ 510 w 551"/>
                <a:gd name="T59" fmla="*/ 9 h 14"/>
                <a:gd name="T60" fmla="*/ 551 w 551"/>
                <a:gd name="T6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1" h="14">
                  <a:moveTo>
                    <a:pt x="495" y="10"/>
                  </a:moveTo>
                  <a:lnTo>
                    <a:pt x="495" y="10"/>
                  </a:lnTo>
                  <a:lnTo>
                    <a:pt x="461" y="9"/>
                  </a:lnTo>
                  <a:cubicBezTo>
                    <a:pt x="469" y="10"/>
                    <a:pt x="482" y="10"/>
                    <a:pt x="495" y="10"/>
                  </a:cubicBezTo>
                  <a:close/>
                  <a:moveTo>
                    <a:pt x="551" y="9"/>
                  </a:moveTo>
                  <a:lnTo>
                    <a:pt x="551" y="9"/>
                  </a:lnTo>
                  <a:lnTo>
                    <a:pt x="532" y="13"/>
                  </a:lnTo>
                  <a:cubicBezTo>
                    <a:pt x="425" y="14"/>
                    <a:pt x="387" y="13"/>
                    <a:pt x="294" y="13"/>
                  </a:cubicBezTo>
                  <a:cubicBezTo>
                    <a:pt x="287" y="12"/>
                    <a:pt x="298" y="12"/>
                    <a:pt x="304" y="12"/>
                  </a:cubicBezTo>
                  <a:cubicBezTo>
                    <a:pt x="238" y="13"/>
                    <a:pt x="140" y="12"/>
                    <a:pt x="93" y="14"/>
                  </a:cubicBezTo>
                  <a:cubicBezTo>
                    <a:pt x="72" y="14"/>
                    <a:pt x="17" y="13"/>
                    <a:pt x="38" y="12"/>
                  </a:cubicBezTo>
                  <a:cubicBezTo>
                    <a:pt x="28" y="12"/>
                    <a:pt x="16" y="12"/>
                    <a:pt x="4" y="12"/>
                  </a:cubicBezTo>
                  <a:cubicBezTo>
                    <a:pt x="1" y="11"/>
                    <a:pt x="30" y="12"/>
                    <a:pt x="31" y="11"/>
                  </a:cubicBezTo>
                  <a:cubicBezTo>
                    <a:pt x="22" y="11"/>
                    <a:pt x="18" y="10"/>
                    <a:pt x="16" y="11"/>
                  </a:cubicBezTo>
                  <a:cubicBezTo>
                    <a:pt x="32" y="10"/>
                    <a:pt x="0" y="6"/>
                    <a:pt x="73" y="6"/>
                  </a:cubicBezTo>
                  <a:cubicBezTo>
                    <a:pt x="101" y="9"/>
                    <a:pt x="22" y="7"/>
                    <a:pt x="39" y="10"/>
                  </a:cubicBezTo>
                  <a:cubicBezTo>
                    <a:pt x="63" y="10"/>
                    <a:pt x="60" y="9"/>
                    <a:pt x="62" y="8"/>
                  </a:cubicBezTo>
                  <a:cubicBezTo>
                    <a:pt x="93" y="8"/>
                    <a:pt x="92" y="9"/>
                    <a:pt x="90" y="10"/>
                  </a:cubicBezTo>
                  <a:cubicBezTo>
                    <a:pt x="102" y="9"/>
                    <a:pt x="141" y="10"/>
                    <a:pt x="157" y="9"/>
                  </a:cubicBezTo>
                  <a:cubicBezTo>
                    <a:pt x="216" y="8"/>
                    <a:pt x="154" y="11"/>
                    <a:pt x="193" y="11"/>
                  </a:cubicBezTo>
                  <a:lnTo>
                    <a:pt x="215" y="8"/>
                  </a:lnTo>
                  <a:lnTo>
                    <a:pt x="280" y="8"/>
                  </a:lnTo>
                  <a:cubicBezTo>
                    <a:pt x="373" y="7"/>
                    <a:pt x="266" y="2"/>
                    <a:pt x="373" y="0"/>
                  </a:cubicBezTo>
                  <a:cubicBezTo>
                    <a:pt x="359" y="2"/>
                    <a:pt x="402" y="5"/>
                    <a:pt x="452" y="6"/>
                  </a:cubicBezTo>
                  <a:cubicBezTo>
                    <a:pt x="422" y="6"/>
                    <a:pt x="367" y="8"/>
                    <a:pt x="329" y="7"/>
                  </a:cubicBezTo>
                  <a:cubicBezTo>
                    <a:pt x="383" y="10"/>
                    <a:pt x="254" y="8"/>
                    <a:pt x="282" y="11"/>
                  </a:cubicBezTo>
                  <a:cubicBezTo>
                    <a:pt x="309" y="9"/>
                    <a:pt x="354" y="9"/>
                    <a:pt x="389" y="9"/>
                  </a:cubicBezTo>
                  <a:lnTo>
                    <a:pt x="377" y="10"/>
                  </a:lnTo>
                  <a:cubicBezTo>
                    <a:pt x="414" y="10"/>
                    <a:pt x="442" y="7"/>
                    <a:pt x="494" y="8"/>
                  </a:cubicBezTo>
                  <a:cubicBezTo>
                    <a:pt x="519" y="8"/>
                    <a:pt x="514" y="9"/>
                    <a:pt x="510" y="9"/>
                  </a:cubicBezTo>
                  <a:cubicBezTo>
                    <a:pt x="531" y="9"/>
                    <a:pt x="551" y="8"/>
                    <a:pt x="551"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8" name="Forma libre 27"/>
            <p:cNvSpPr>
              <a:spLocks/>
            </p:cNvSpPr>
            <p:nvPr/>
          </p:nvSpPr>
          <p:spPr bwMode="invGray">
            <a:xfrm>
              <a:off x="11777663" y="2757488"/>
              <a:ext cx="19050" cy="3175"/>
            </a:xfrm>
            <a:custGeom>
              <a:avLst/>
              <a:gdLst>
                <a:gd name="T0" fmla="*/ 0 w 10"/>
                <a:gd name="T1" fmla="*/ 0 h 1"/>
                <a:gd name="T2" fmla="*/ 0 w 10"/>
                <a:gd name="T3" fmla="*/ 0 h 1"/>
                <a:gd name="T4" fmla="*/ 10 w 10"/>
                <a:gd name="T5" fmla="*/ 1 h 1"/>
                <a:gd name="T6" fmla="*/ 0 w 10"/>
                <a:gd name="T7" fmla="*/ 0 h 1"/>
              </a:gdLst>
              <a:ahLst/>
              <a:cxnLst>
                <a:cxn ang="0">
                  <a:pos x="T0" y="T1"/>
                </a:cxn>
                <a:cxn ang="0">
                  <a:pos x="T2" y="T3"/>
                </a:cxn>
                <a:cxn ang="0">
                  <a:pos x="T4" y="T5"/>
                </a:cxn>
                <a:cxn ang="0">
                  <a:pos x="T6" y="T7"/>
                </a:cxn>
              </a:cxnLst>
              <a:rect l="0" t="0" r="r" b="b"/>
              <a:pathLst>
                <a:path w="10" h="1">
                  <a:moveTo>
                    <a:pt x="0" y="0"/>
                  </a:moveTo>
                  <a:lnTo>
                    <a:pt x="0" y="0"/>
                  </a:lnTo>
                  <a:lnTo>
                    <a:pt x="10" y="1"/>
                  </a:lnTo>
                  <a:cubicBezTo>
                    <a:pt x="8" y="1"/>
                    <a:pt x="4"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9" name="Forma libre 28"/>
            <p:cNvSpPr>
              <a:spLocks/>
            </p:cNvSpPr>
            <p:nvPr/>
          </p:nvSpPr>
          <p:spPr bwMode="invGray">
            <a:xfrm>
              <a:off x="5983288" y="2741613"/>
              <a:ext cx="38100" cy="0"/>
            </a:xfrm>
            <a:custGeom>
              <a:avLst/>
              <a:gdLst>
                <a:gd name="T0" fmla="*/ 0 w 20"/>
                <a:gd name="T1" fmla="*/ 0 w 20"/>
                <a:gd name="T2" fmla="*/ 20 w 20"/>
                <a:gd name="T3" fmla="*/ 0 w 20"/>
              </a:gdLst>
              <a:ahLst/>
              <a:cxnLst>
                <a:cxn ang="0">
                  <a:pos x="T0" y="0"/>
                </a:cxn>
                <a:cxn ang="0">
                  <a:pos x="T1" y="0"/>
                </a:cxn>
                <a:cxn ang="0">
                  <a:pos x="T2" y="0"/>
                </a:cxn>
                <a:cxn ang="0">
                  <a:pos x="T3" y="0"/>
                </a:cxn>
              </a:cxnLst>
              <a:rect l="0" t="0" r="r" b="b"/>
              <a:pathLst>
                <a:path w="20">
                  <a:moveTo>
                    <a:pt x="0" y="0"/>
                  </a:moveTo>
                  <a:lnTo>
                    <a:pt x="0" y="0"/>
                  </a:lnTo>
                  <a:lnTo>
                    <a:pt x="20"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0" name="Forma libre 29"/>
            <p:cNvSpPr>
              <a:spLocks/>
            </p:cNvSpPr>
            <p:nvPr/>
          </p:nvSpPr>
          <p:spPr bwMode="invGray">
            <a:xfrm>
              <a:off x="6832600" y="2713038"/>
              <a:ext cx="53975" cy="1587"/>
            </a:xfrm>
            <a:custGeom>
              <a:avLst/>
              <a:gdLst>
                <a:gd name="T0" fmla="*/ 0 w 28"/>
                <a:gd name="T1" fmla="*/ 1 h 1"/>
                <a:gd name="T2" fmla="*/ 0 w 28"/>
                <a:gd name="T3" fmla="*/ 1 h 1"/>
                <a:gd name="T4" fmla="*/ 28 w 28"/>
                <a:gd name="T5" fmla="*/ 0 h 1"/>
                <a:gd name="T6" fmla="*/ 0 w 28"/>
                <a:gd name="T7" fmla="*/ 1 h 1"/>
              </a:gdLst>
              <a:ahLst/>
              <a:cxnLst>
                <a:cxn ang="0">
                  <a:pos x="T0" y="T1"/>
                </a:cxn>
                <a:cxn ang="0">
                  <a:pos x="T2" y="T3"/>
                </a:cxn>
                <a:cxn ang="0">
                  <a:pos x="T4" y="T5"/>
                </a:cxn>
                <a:cxn ang="0">
                  <a:pos x="T6" y="T7"/>
                </a:cxn>
              </a:cxnLst>
              <a:rect l="0" t="0" r="r" b="b"/>
              <a:pathLst>
                <a:path w="28" h="1">
                  <a:moveTo>
                    <a:pt x="0" y="1"/>
                  </a:moveTo>
                  <a:lnTo>
                    <a:pt x="0" y="1"/>
                  </a:lnTo>
                  <a:lnTo>
                    <a:pt x="28" y="0"/>
                  </a:lnTo>
                  <a:cubicBezTo>
                    <a:pt x="17" y="0"/>
                    <a:pt x="8"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1" name="Forma libre 30"/>
            <p:cNvSpPr>
              <a:spLocks/>
            </p:cNvSpPr>
            <p:nvPr/>
          </p:nvSpPr>
          <p:spPr bwMode="invGray">
            <a:xfrm>
              <a:off x="11317288" y="2755900"/>
              <a:ext cx="9525" cy="0"/>
            </a:xfrm>
            <a:custGeom>
              <a:avLst/>
              <a:gdLst>
                <a:gd name="T0" fmla="*/ 5 w 5"/>
                <a:gd name="T1" fmla="*/ 5 w 5"/>
                <a:gd name="T2" fmla="*/ 4 w 5"/>
                <a:gd name="T3" fmla="*/ 0 w 5"/>
                <a:gd name="T4" fmla="*/ 5 w 5"/>
              </a:gdLst>
              <a:ahLst/>
              <a:cxnLst>
                <a:cxn ang="0">
                  <a:pos x="T0" y="0"/>
                </a:cxn>
                <a:cxn ang="0">
                  <a:pos x="T1" y="0"/>
                </a:cxn>
                <a:cxn ang="0">
                  <a:pos x="T2" y="0"/>
                </a:cxn>
                <a:cxn ang="0">
                  <a:pos x="T3" y="0"/>
                </a:cxn>
                <a:cxn ang="0">
                  <a:pos x="T4" y="0"/>
                </a:cxn>
              </a:cxnLst>
              <a:rect l="0" t="0" r="r" b="b"/>
              <a:pathLst>
                <a:path w="5">
                  <a:moveTo>
                    <a:pt x="5" y="0"/>
                  </a:moveTo>
                  <a:lnTo>
                    <a:pt x="5" y="0"/>
                  </a:lnTo>
                  <a:lnTo>
                    <a:pt x="4" y="0"/>
                  </a:lnTo>
                  <a:lnTo>
                    <a:pt x="0"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2" name="Forma libre 31"/>
            <p:cNvSpPr>
              <a:spLocks/>
            </p:cNvSpPr>
            <p:nvPr/>
          </p:nvSpPr>
          <p:spPr bwMode="invGray">
            <a:xfrm>
              <a:off x="8534400" y="2735263"/>
              <a:ext cx="30163" cy="0"/>
            </a:xfrm>
            <a:custGeom>
              <a:avLst/>
              <a:gdLst>
                <a:gd name="T0" fmla="*/ 0 w 16"/>
                <a:gd name="T1" fmla="*/ 0 w 16"/>
                <a:gd name="T2" fmla="*/ 16 w 16"/>
                <a:gd name="T3" fmla="*/ 0 w 16"/>
              </a:gdLst>
              <a:ahLst/>
              <a:cxnLst>
                <a:cxn ang="0">
                  <a:pos x="T0" y="0"/>
                </a:cxn>
                <a:cxn ang="0">
                  <a:pos x="T1" y="0"/>
                </a:cxn>
                <a:cxn ang="0">
                  <a:pos x="T2" y="0"/>
                </a:cxn>
                <a:cxn ang="0">
                  <a:pos x="T3" y="0"/>
                </a:cxn>
              </a:cxnLst>
              <a:rect l="0" t="0" r="r" b="b"/>
              <a:pathLst>
                <a:path w="16">
                  <a:moveTo>
                    <a:pt x="0" y="0"/>
                  </a:moveTo>
                  <a:lnTo>
                    <a:pt x="0" y="0"/>
                  </a:lnTo>
                  <a:cubicBezTo>
                    <a:pt x="4" y="0"/>
                    <a:pt x="9" y="0"/>
                    <a:pt x="16" y="0"/>
                  </a:cubicBezTo>
                  <a:cubicBezTo>
                    <a:pt x="15" y="0"/>
                    <a:pt x="9"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3" name="Forma libre 32"/>
            <p:cNvSpPr>
              <a:spLocks/>
            </p:cNvSpPr>
            <p:nvPr/>
          </p:nvSpPr>
          <p:spPr bwMode="invGray">
            <a:xfrm>
              <a:off x="6821488" y="2714625"/>
              <a:ext cx="9525" cy="0"/>
            </a:xfrm>
            <a:custGeom>
              <a:avLst/>
              <a:gdLst>
                <a:gd name="T0" fmla="*/ 0 w 5"/>
                <a:gd name="T1" fmla="*/ 0 w 5"/>
                <a:gd name="T2" fmla="*/ 2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2"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4" name="Forma libre 33"/>
            <p:cNvSpPr>
              <a:spLocks/>
            </p:cNvSpPr>
            <p:nvPr/>
          </p:nvSpPr>
          <p:spPr bwMode="invGray">
            <a:xfrm>
              <a:off x="5583238" y="2719388"/>
              <a:ext cx="25400" cy="0"/>
            </a:xfrm>
            <a:custGeom>
              <a:avLst/>
              <a:gdLst>
                <a:gd name="T0" fmla="*/ 13 w 13"/>
                <a:gd name="T1" fmla="*/ 13 w 13"/>
                <a:gd name="T2" fmla="*/ 0 w 13"/>
                <a:gd name="T3" fmla="*/ 13 w 13"/>
              </a:gdLst>
              <a:ahLst/>
              <a:cxnLst>
                <a:cxn ang="0">
                  <a:pos x="T0" y="0"/>
                </a:cxn>
                <a:cxn ang="0">
                  <a:pos x="T1" y="0"/>
                </a:cxn>
                <a:cxn ang="0">
                  <a:pos x="T2" y="0"/>
                </a:cxn>
                <a:cxn ang="0">
                  <a:pos x="T3" y="0"/>
                </a:cxn>
              </a:cxnLst>
              <a:rect l="0" t="0" r="r" b="b"/>
              <a:pathLst>
                <a:path w="13">
                  <a:moveTo>
                    <a:pt x="13" y="0"/>
                  </a:moveTo>
                  <a:lnTo>
                    <a:pt x="13" y="0"/>
                  </a:lnTo>
                  <a:lnTo>
                    <a:pt x="0"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5" name="Forma libre 34"/>
            <p:cNvSpPr>
              <a:spLocks/>
            </p:cNvSpPr>
            <p:nvPr/>
          </p:nvSpPr>
          <p:spPr bwMode="invGray">
            <a:xfrm>
              <a:off x="5638800" y="2740025"/>
              <a:ext cx="23813" cy="1587"/>
            </a:xfrm>
            <a:custGeom>
              <a:avLst/>
              <a:gdLst>
                <a:gd name="T0" fmla="*/ 12 w 12"/>
                <a:gd name="T1" fmla="*/ 0 h 1"/>
                <a:gd name="T2" fmla="*/ 12 w 12"/>
                <a:gd name="T3" fmla="*/ 0 h 1"/>
                <a:gd name="T4" fmla="*/ 0 w 12"/>
                <a:gd name="T5" fmla="*/ 1 h 1"/>
                <a:gd name="T6" fmla="*/ 12 w 12"/>
                <a:gd name="T7" fmla="*/ 0 h 1"/>
              </a:gdLst>
              <a:ahLst/>
              <a:cxnLst>
                <a:cxn ang="0">
                  <a:pos x="T0" y="T1"/>
                </a:cxn>
                <a:cxn ang="0">
                  <a:pos x="T2" y="T3"/>
                </a:cxn>
                <a:cxn ang="0">
                  <a:pos x="T4" y="T5"/>
                </a:cxn>
                <a:cxn ang="0">
                  <a:pos x="T6" y="T7"/>
                </a:cxn>
              </a:cxnLst>
              <a:rect l="0" t="0" r="r" b="b"/>
              <a:pathLst>
                <a:path w="12" h="1">
                  <a:moveTo>
                    <a:pt x="12" y="0"/>
                  </a:moveTo>
                  <a:lnTo>
                    <a:pt x="12" y="0"/>
                  </a:lnTo>
                  <a:lnTo>
                    <a:pt x="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6" name="Forma libre 35"/>
            <p:cNvSpPr>
              <a:spLocks/>
            </p:cNvSpPr>
            <p:nvPr/>
          </p:nvSpPr>
          <p:spPr bwMode="invGray">
            <a:xfrm>
              <a:off x="4303712" y="2728913"/>
              <a:ext cx="50800"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cubicBezTo>
                    <a:pt x="13" y="0"/>
                    <a:pt x="20" y="0"/>
                    <a:pt x="2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7" name="Forma libre 36"/>
            <p:cNvSpPr>
              <a:spLocks/>
            </p:cNvSpPr>
            <p:nvPr/>
          </p:nvSpPr>
          <p:spPr bwMode="invGray">
            <a:xfrm>
              <a:off x="5519738" y="2735263"/>
              <a:ext cx="9525" cy="3175"/>
            </a:xfrm>
            <a:custGeom>
              <a:avLst/>
              <a:gdLst>
                <a:gd name="T0" fmla="*/ 4 w 5"/>
                <a:gd name="T1" fmla="*/ 0 h 1"/>
                <a:gd name="T2" fmla="*/ 4 w 5"/>
                <a:gd name="T3" fmla="*/ 0 h 1"/>
                <a:gd name="T4" fmla="*/ 0 w 5"/>
                <a:gd name="T5" fmla="*/ 1 h 1"/>
                <a:gd name="T6" fmla="*/ 4 w 5"/>
                <a:gd name="T7" fmla="*/ 0 h 1"/>
              </a:gdLst>
              <a:ahLst/>
              <a:cxnLst>
                <a:cxn ang="0">
                  <a:pos x="T0" y="T1"/>
                </a:cxn>
                <a:cxn ang="0">
                  <a:pos x="T2" y="T3"/>
                </a:cxn>
                <a:cxn ang="0">
                  <a:pos x="T4" y="T5"/>
                </a:cxn>
                <a:cxn ang="0">
                  <a:pos x="T6" y="T7"/>
                </a:cxn>
              </a:cxnLst>
              <a:rect l="0" t="0" r="r" b="b"/>
              <a:pathLst>
                <a:path w="5" h="1">
                  <a:moveTo>
                    <a:pt x="4" y="0"/>
                  </a:moveTo>
                  <a:lnTo>
                    <a:pt x="4" y="0"/>
                  </a:lnTo>
                  <a:lnTo>
                    <a:pt x="0" y="1"/>
                  </a:lnTo>
                  <a:cubicBezTo>
                    <a:pt x="3" y="1"/>
                    <a:pt x="5"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8" name="Forma libre 37"/>
            <p:cNvSpPr>
              <a:spLocks/>
            </p:cNvSpPr>
            <p:nvPr/>
          </p:nvSpPr>
          <p:spPr bwMode="invGray">
            <a:xfrm>
              <a:off x="12096750" y="2784475"/>
              <a:ext cx="6350" cy="0"/>
            </a:xfrm>
            <a:custGeom>
              <a:avLst/>
              <a:gdLst>
                <a:gd name="T0" fmla="*/ 3 w 3"/>
                <a:gd name="T1" fmla="*/ 3 w 3"/>
                <a:gd name="T2" fmla="*/ 1 w 3"/>
                <a:gd name="T3" fmla="*/ 0 w 3"/>
                <a:gd name="T4" fmla="*/ 3 w 3"/>
              </a:gdLst>
              <a:ahLst/>
              <a:cxnLst>
                <a:cxn ang="0">
                  <a:pos x="T0" y="0"/>
                </a:cxn>
                <a:cxn ang="0">
                  <a:pos x="T1" y="0"/>
                </a:cxn>
                <a:cxn ang="0">
                  <a:pos x="T2" y="0"/>
                </a:cxn>
                <a:cxn ang="0">
                  <a:pos x="T3" y="0"/>
                </a:cxn>
                <a:cxn ang="0">
                  <a:pos x="T4" y="0"/>
                </a:cxn>
              </a:cxnLst>
              <a:rect l="0" t="0" r="r" b="b"/>
              <a:pathLst>
                <a:path w="3">
                  <a:moveTo>
                    <a:pt x="3" y="0"/>
                  </a:moveTo>
                  <a:lnTo>
                    <a:pt x="3" y="0"/>
                  </a:lnTo>
                  <a:lnTo>
                    <a:pt x="1"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9" name="Forma libre 38"/>
            <p:cNvSpPr>
              <a:spLocks/>
            </p:cNvSpPr>
            <p:nvPr/>
          </p:nvSpPr>
          <p:spPr bwMode="invGray">
            <a:xfrm>
              <a:off x="12225338" y="2773363"/>
              <a:ext cx="46038"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cubicBezTo>
                    <a:pt x="15" y="0"/>
                    <a:pt x="6"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0" name="Forma libre 39"/>
            <p:cNvSpPr>
              <a:spLocks/>
            </p:cNvSpPr>
            <p:nvPr/>
          </p:nvSpPr>
          <p:spPr bwMode="invGray">
            <a:xfrm>
              <a:off x="9274175" y="2746375"/>
              <a:ext cx="55563" cy="4762"/>
            </a:xfrm>
            <a:custGeom>
              <a:avLst/>
              <a:gdLst>
                <a:gd name="T0" fmla="*/ 0 w 29"/>
                <a:gd name="T1" fmla="*/ 1 h 2"/>
                <a:gd name="T2" fmla="*/ 0 w 29"/>
                <a:gd name="T3" fmla="*/ 1 h 2"/>
                <a:gd name="T4" fmla="*/ 15 w 29"/>
                <a:gd name="T5" fmla="*/ 2 h 2"/>
                <a:gd name="T6" fmla="*/ 0 w 29"/>
                <a:gd name="T7" fmla="*/ 1 h 2"/>
              </a:gdLst>
              <a:ahLst/>
              <a:cxnLst>
                <a:cxn ang="0">
                  <a:pos x="T0" y="T1"/>
                </a:cxn>
                <a:cxn ang="0">
                  <a:pos x="T2" y="T3"/>
                </a:cxn>
                <a:cxn ang="0">
                  <a:pos x="T4" y="T5"/>
                </a:cxn>
                <a:cxn ang="0">
                  <a:pos x="T6" y="T7"/>
                </a:cxn>
              </a:cxnLst>
              <a:rect l="0" t="0" r="r" b="b"/>
              <a:pathLst>
                <a:path w="29" h="2">
                  <a:moveTo>
                    <a:pt x="0" y="1"/>
                  </a:moveTo>
                  <a:lnTo>
                    <a:pt x="0" y="1"/>
                  </a:lnTo>
                  <a:cubicBezTo>
                    <a:pt x="7" y="1"/>
                    <a:pt x="23" y="2"/>
                    <a:pt x="15" y="2"/>
                  </a:cubicBezTo>
                  <a:cubicBezTo>
                    <a:pt x="29" y="2"/>
                    <a:pt x="2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1" name="Forma libre 40"/>
            <p:cNvSpPr>
              <a:spLocks/>
            </p:cNvSpPr>
            <p:nvPr/>
          </p:nvSpPr>
          <p:spPr bwMode="invGray">
            <a:xfrm>
              <a:off x="11847513" y="2827338"/>
              <a:ext cx="34925" cy="3175"/>
            </a:xfrm>
            <a:custGeom>
              <a:avLst/>
              <a:gdLst>
                <a:gd name="T0" fmla="*/ 3 w 18"/>
                <a:gd name="T1" fmla="*/ 1 h 1"/>
                <a:gd name="T2" fmla="*/ 3 w 18"/>
                <a:gd name="T3" fmla="*/ 1 h 1"/>
                <a:gd name="T4" fmla="*/ 18 w 18"/>
                <a:gd name="T5" fmla="*/ 0 h 1"/>
                <a:gd name="T6" fmla="*/ 3 w 18"/>
                <a:gd name="T7" fmla="*/ 1 h 1"/>
              </a:gdLst>
              <a:ahLst/>
              <a:cxnLst>
                <a:cxn ang="0">
                  <a:pos x="T0" y="T1"/>
                </a:cxn>
                <a:cxn ang="0">
                  <a:pos x="T2" y="T3"/>
                </a:cxn>
                <a:cxn ang="0">
                  <a:pos x="T4" y="T5"/>
                </a:cxn>
                <a:cxn ang="0">
                  <a:pos x="T6" y="T7"/>
                </a:cxn>
              </a:cxnLst>
              <a:rect l="0" t="0" r="r" b="b"/>
              <a:pathLst>
                <a:path w="18" h="1">
                  <a:moveTo>
                    <a:pt x="3" y="1"/>
                  </a:moveTo>
                  <a:lnTo>
                    <a:pt x="3" y="1"/>
                  </a:lnTo>
                  <a:cubicBezTo>
                    <a:pt x="7" y="1"/>
                    <a:pt x="13" y="0"/>
                    <a:pt x="18" y="0"/>
                  </a:cubicBezTo>
                  <a:cubicBezTo>
                    <a:pt x="8"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2" name="Forma libre 41"/>
            <p:cNvSpPr>
              <a:spLocks/>
            </p:cNvSpPr>
            <p:nvPr/>
          </p:nvSpPr>
          <p:spPr bwMode="invGray">
            <a:xfrm>
              <a:off x="11882438" y="2825750"/>
              <a:ext cx="25400" cy="1587"/>
            </a:xfrm>
            <a:custGeom>
              <a:avLst/>
              <a:gdLst>
                <a:gd name="T0" fmla="*/ 0 w 14"/>
                <a:gd name="T1" fmla="*/ 1 h 1"/>
                <a:gd name="T2" fmla="*/ 0 w 14"/>
                <a:gd name="T3" fmla="*/ 1 h 1"/>
                <a:gd name="T4" fmla="*/ 14 w 14"/>
                <a:gd name="T5" fmla="*/ 0 h 1"/>
                <a:gd name="T6" fmla="*/ 0 w 14"/>
                <a:gd name="T7" fmla="*/ 1 h 1"/>
              </a:gdLst>
              <a:ahLst/>
              <a:cxnLst>
                <a:cxn ang="0">
                  <a:pos x="T0" y="T1"/>
                </a:cxn>
                <a:cxn ang="0">
                  <a:pos x="T2" y="T3"/>
                </a:cxn>
                <a:cxn ang="0">
                  <a:pos x="T4" y="T5"/>
                </a:cxn>
                <a:cxn ang="0">
                  <a:pos x="T6" y="T7"/>
                </a:cxn>
              </a:cxnLst>
              <a:rect l="0" t="0" r="r" b="b"/>
              <a:pathLst>
                <a:path w="14" h="1">
                  <a:moveTo>
                    <a:pt x="0" y="1"/>
                  </a:moveTo>
                  <a:lnTo>
                    <a:pt x="0" y="1"/>
                  </a:lnTo>
                  <a:lnTo>
                    <a:pt x="14"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3" name="Forma libre 42"/>
            <p:cNvSpPr>
              <a:spLocks/>
            </p:cNvSpPr>
            <p:nvPr/>
          </p:nvSpPr>
          <p:spPr bwMode="invGray">
            <a:xfrm>
              <a:off x="8915400" y="2809875"/>
              <a:ext cx="15875" cy="1587"/>
            </a:xfrm>
            <a:custGeom>
              <a:avLst/>
              <a:gdLst>
                <a:gd name="T0" fmla="*/ 8 w 8"/>
                <a:gd name="T1" fmla="*/ 1 h 1"/>
                <a:gd name="T2" fmla="*/ 8 w 8"/>
                <a:gd name="T3" fmla="*/ 1 h 1"/>
                <a:gd name="T4" fmla="*/ 0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cubicBezTo>
                    <a:pt x="6" y="0"/>
                    <a:pt x="3" y="0"/>
                    <a:pt x="0" y="0"/>
                  </a:cubicBezTo>
                  <a:cubicBezTo>
                    <a:pt x="1" y="0"/>
                    <a:pt x="4"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4" name="Forma libre 43"/>
            <p:cNvSpPr>
              <a:spLocks/>
            </p:cNvSpPr>
            <p:nvPr/>
          </p:nvSpPr>
          <p:spPr bwMode="invGray">
            <a:xfrm>
              <a:off x="12109450" y="2752725"/>
              <a:ext cx="454025" cy="23812"/>
            </a:xfrm>
            <a:custGeom>
              <a:avLst/>
              <a:gdLst>
                <a:gd name="T0" fmla="*/ 102 w 236"/>
                <a:gd name="T1" fmla="*/ 10 h 10"/>
                <a:gd name="T2" fmla="*/ 102 w 236"/>
                <a:gd name="T3" fmla="*/ 10 h 10"/>
                <a:gd name="T4" fmla="*/ 123 w 236"/>
                <a:gd name="T5" fmla="*/ 7 h 10"/>
                <a:gd name="T6" fmla="*/ 200 w 236"/>
                <a:gd name="T7" fmla="*/ 6 h 10"/>
                <a:gd name="T8" fmla="*/ 203 w 236"/>
                <a:gd name="T9" fmla="*/ 3 h 10"/>
                <a:gd name="T10" fmla="*/ 160 w 236"/>
                <a:gd name="T11" fmla="*/ 4 h 10"/>
                <a:gd name="T12" fmla="*/ 202 w 236"/>
                <a:gd name="T13" fmla="*/ 3 h 10"/>
                <a:gd name="T14" fmla="*/ 198 w 236"/>
                <a:gd name="T15" fmla="*/ 0 h 10"/>
                <a:gd name="T16" fmla="*/ 0 w 236"/>
                <a:gd name="T17" fmla="*/ 4 h 10"/>
                <a:gd name="T18" fmla="*/ 137 w 236"/>
                <a:gd name="T19" fmla="*/ 4 h 10"/>
                <a:gd name="T20" fmla="*/ 121 w 236"/>
                <a:gd name="T21" fmla="*/ 6 h 10"/>
                <a:gd name="T22" fmla="*/ 8 w 236"/>
                <a:gd name="T23" fmla="*/ 5 h 10"/>
                <a:gd name="T24" fmla="*/ 104 w 236"/>
                <a:gd name="T25" fmla="*/ 7 h 10"/>
                <a:gd name="T26" fmla="*/ 84 w 236"/>
                <a:gd name="T27" fmla="*/ 9 h 10"/>
                <a:gd name="T28" fmla="*/ 102 w 236"/>
                <a:gd name="T2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6" h="10">
                  <a:moveTo>
                    <a:pt x="102" y="10"/>
                  </a:moveTo>
                  <a:lnTo>
                    <a:pt x="102" y="10"/>
                  </a:lnTo>
                  <a:cubicBezTo>
                    <a:pt x="107" y="9"/>
                    <a:pt x="208" y="8"/>
                    <a:pt x="123" y="7"/>
                  </a:cubicBezTo>
                  <a:cubicBezTo>
                    <a:pt x="126" y="4"/>
                    <a:pt x="177" y="6"/>
                    <a:pt x="200" y="6"/>
                  </a:cubicBezTo>
                  <a:cubicBezTo>
                    <a:pt x="184" y="5"/>
                    <a:pt x="208" y="4"/>
                    <a:pt x="203" y="3"/>
                  </a:cubicBezTo>
                  <a:cubicBezTo>
                    <a:pt x="192" y="4"/>
                    <a:pt x="179" y="4"/>
                    <a:pt x="160" y="4"/>
                  </a:cubicBezTo>
                  <a:cubicBezTo>
                    <a:pt x="152" y="3"/>
                    <a:pt x="180" y="2"/>
                    <a:pt x="202" y="3"/>
                  </a:cubicBezTo>
                  <a:cubicBezTo>
                    <a:pt x="175" y="1"/>
                    <a:pt x="236" y="1"/>
                    <a:pt x="198" y="0"/>
                  </a:cubicBezTo>
                  <a:cubicBezTo>
                    <a:pt x="116" y="0"/>
                    <a:pt x="57" y="0"/>
                    <a:pt x="0" y="4"/>
                  </a:cubicBezTo>
                  <a:cubicBezTo>
                    <a:pt x="46" y="3"/>
                    <a:pt x="99" y="3"/>
                    <a:pt x="137" y="4"/>
                  </a:cubicBezTo>
                  <a:lnTo>
                    <a:pt x="121" y="6"/>
                  </a:lnTo>
                  <a:cubicBezTo>
                    <a:pt x="78" y="4"/>
                    <a:pt x="51" y="5"/>
                    <a:pt x="8" y="5"/>
                  </a:cubicBezTo>
                  <a:lnTo>
                    <a:pt x="104" y="7"/>
                  </a:lnTo>
                  <a:cubicBezTo>
                    <a:pt x="149" y="9"/>
                    <a:pt x="119" y="9"/>
                    <a:pt x="84" y="9"/>
                  </a:cubicBezTo>
                  <a:cubicBezTo>
                    <a:pt x="92" y="9"/>
                    <a:pt x="100" y="9"/>
                    <a:pt x="102" y="1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5" name="Forma libre 44"/>
            <p:cNvSpPr>
              <a:spLocks/>
            </p:cNvSpPr>
            <p:nvPr/>
          </p:nvSpPr>
          <p:spPr bwMode="invGray">
            <a:xfrm>
              <a:off x="12182475" y="2816225"/>
              <a:ext cx="9525" cy="0"/>
            </a:xfrm>
            <a:custGeom>
              <a:avLst/>
              <a:gdLst>
                <a:gd name="T0" fmla="*/ 0 w 5"/>
                <a:gd name="T1" fmla="*/ 0 w 5"/>
                <a:gd name="T2" fmla="*/ 1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1"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6" name="Forma libre 45"/>
            <p:cNvSpPr>
              <a:spLocks/>
            </p:cNvSpPr>
            <p:nvPr/>
          </p:nvSpPr>
          <p:spPr bwMode="invGray">
            <a:xfrm>
              <a:off x="4348162" y="2827338"/>
              <a:ext cx="17463" cy="3175"/>
            </a:xfrm>
            <a:custGeom>
              <a:avLst/>
              <a:gdLst>
                <a:gd name="T0" fmla="*/ 8 w 9"/>
                <a:gd name="T1" fmla="*/ 0 h 1"/>
                <a:gd name="T2" fmla="*/ 8 w 9"/>
                <a:gd name="T3" fmla="*/ 0 h 1"/>
                <a:gd name="T4" fmla="*/ 0 w 9"/>
                <a:gd name="T5" fmla="*/ 1 h 1"/>
                <a:gd name="T6" fmla="*/ 8 w 9"/>
                <a:gd name="T7" fmla="*/ 0 h 1"/>
              </a:gdLst>
              <a:ahLst/>
              <a:cxnLst>
                <a:cxn ang="0">
                  <a:pos x="T0" y="T1"/>
                </a:cxn>
                <a:cxn ang="0">
                  <a:pos x="T2" y="T3"/>
                </a:cxn>
                <a:cxn ang="0">
                  <a:pos x="T4" y="T5"/>
                </a:cxn>
                <a:cxn ang="0">
                  <a:pos x="T6" y="T7"/>
                </a:cxn>
              </a:cxnLst>
              <a:rect l="0" t="0" r="r" b="b"/>
              <a:pathLst>
                <a:path w="9" h="1">
                  <a:moveTo>
                    <a:pt x="8" y="0"/>
                  </a:moveTo>
                  <a:lnTo>
                    <a:pt x="8" y="0"/>
                  </a:lnTo>
                  <a:lnTo>
                    <a:pt x="0" y="1"/>
                  </a:lnTo>
                  <a:cubicBezTo>
                    <a:pt x="7" y="0"/>
                    <a:pt x="9" y="0"/>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7" name="Forma libre 46"/>
            <p:cNvSpPr>
              <a:spLocks/>
            </p:cNvSpPr>
            <p:nvPr/>
          </p:nvSpPr>
          <p:spPr bwMode="invGray">
            <a:xfrm>
              <a:off x="12071350" y="2790825"/>
              <a:ext cx="0" cy="0"/>
            </a:xfrm>
            <a:custGeom>
              <a:avLst/>
              <a:gdLst/>
              <a:ahLst/>
              <a:cxnLst>
                <a:cxn ang="0">
                  <a:pos x="0" y="0"/>
                </a:cxn>
                <a:cxn ang="0">
                  <a:pos x="0" y="0"/>
                </a:cxn>
                <a:cxn ang="0">
                  <a:pos x="0" y="0"/>
                </a:cxn>
                <a:cxn ang="0">
                  <a:pos x="0" y="0"/>
                </a:cxn>
              </a:cxnLst>
              <a:rect l="0" t="0" r="r" b="b"/>
              <a:pathLst>
                <a:path>
                  <a:moveTo>
                    <a:pt x="0" y="0"/>
                  </a:moveTo>
                  <a:lnTo>
                    <a:pt x="0" y="0"/>
                  </a:lnTo>
                  <a:lnTo>
                    <a:pt x="0"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8" name="Forma libre 47"/>
            <p:cNvSpPr>
              <a:spLocks/>
            </p:cNvSpPr>
            <p:nvPr/>
          </p:nvSpPr>
          <p:spPr bwMode="invGray">
            <a:xfrm>
              <a:off x="4754563" y="2827338"/>
              <a:ext cx="4763"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cubicBezTo>
                    <a:pt x="1" y="0"/>
                    <a:pt x="1" y="0"/>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9" name="Forma libre 48"/>
            <p:cNvSpPr>
              <a:spLocks/>
            </p:cNvSpPr>
            <p:nvPr/>
          </p:nvSpPr>
          <p:spPr bwMode="invGray">
            <a:xfrm>
              <a:off x="4852988" y="2719388"/>
              <a:ext cx="9525" cy="3175"/>
            </a:xfrm>
            <a:custGeom>
              <a:avLst/>
              <a:gdLst>
                <a:gd name="T0" fmla="*/ 5 w 5"/>
                <a:gd name="T1" fmla="*/ 1 h 1"/>
                <a:gd name="T2" fmla="*/ 5 w 5"/>
                <a:gd name="T3" fmla="*/ 1 h 1"/>
                <a:gd name="T4" fmla="*/ 4 w 5"/>
                <a:gd name="T5" fmla="*/ 0 h 1"/>
                <a:gd name="T6" fmla="*/ 5 w 5"/>
                <a:gd name="T7" fmla="*/ 1 h 1"/>
              </a:gdLst>
              <a:ahLst/>
              <a:cxnLst>
                <a:cxn ang="0">
                  <a:pos x="T0" y="T1"/>
                </a:cxn>
                <a:cxn ang="0">
                  <a:pos x="T2" y="T3"/>
                </a:cxn>
                <a:cxn ang="0">
                  <a:pos x="T4" y="T5"/>
                </a:cxn>
                <a:cxn ang="0">
                  <a:pos x="T6" y="T7"/>
                </a:cxn>
              </a:cxnLst>
              <a:rect l="0" t="0" r="r" b="b"/>
              <a:pathLst>
                <a:path w="5" h="1">
                  <a:moveTo>
                    <a:pt x="5" y="1"/>
                  </a:moveTo>
                  <a:lnTo>
                    <a:pt x="5" y="1"/>
                  </a:lnTo>
                  <a:cubicBezTo>
                    <a:pt x="5" y="1"/>
                    <a:pt x="5" y="1"/>
                    <a:pt x="4" y="0"/>
                  </a:cubicBezTo>
                  <a:cubicBezTo>
                    <a:pt x="0" y="1"/>
                    <a:pt x="2" y="1"/>
                    <a:pt x="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0" name="Forma libre 49"/>
            <p:cNvSpPr>
              <a:spLocks/>
            </p:cNvSpPr>
            <p:nvPr/>
          </p:nvSpPr>
          <p:spPr bwMode="invGray">
            <a:xfrm>
              <a:off x="4759325" y="2827338"/>
              <a:ext cx="0" cy="0"/>
            </a:xfrm>
            <a:custGeom>
              <a:avLst/>
              <a:gdLst/>
              <a:ahLst/>
              <a:cxnLst>
                <a:cxn ang="0">
                  <a:pos x="0" y="0"/>
                </a:cxn>
                <a:cxn ang="0">
                  <a:pos x="0" y="0"/>
                </a:cxn>
                <a:cxn ang="0">
                  <a:pos x="0" y="0"/>
                </a:cxn>
                <a:cxn ang="0">
                  <a:pos x="0" y="0"/>
                </a:cxn>
              </a:cxnLst>
              <a:rect l="0" t="0" r="r" b="b"/>
              <a:pathLst>
                <a:path>
                  <a:moveTo>
                    <a:pt x="0" y="0"/>
                  </a:moveTo>
                  <a:lnTo>
                    <a:pt x="0" y="0"/>
                  </a:lnTo>
                  <a:cubicBezTo>
                    <a:pt x="0" y="0"/>
                    <a:pt x="0" y="0"/>
                    <a:pt x="0" y="0"/>
                  </a:cubicBez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1" name="Forma libre 50"/>
            <p:cNvSpPr>
              <a:spLocks/>
            </p:cNvSpPr>
            <p:nvPr/>
          </p:nvSpPr>
          <p:spPr bwMode="invGray">
            <a:xfrm>
              <a:off x="6654800" y="2805113"/>
              <a:ext cx="19050" cy="1587"/>
            </a:xfrm>
            <a:custGeom>
              <a:avLst/>
              <a:gdLst>
                <a:gd name="T0" fmla="*/ 10 w 10"/>
                <a:gd name="T1" fmla="*/ 1 h 1"/>
                <a:gd name="T2" fmla="*/ 10 w 10"/>
                <a:gd name="T3" fmla="*/ 1 h 1"/>
                <a:gd name="T4" fmla="*/ 2 w 10"/>
                <a:gd name="T5" fmla="*/ 0 h 1"/>
                <a:gd name="T6" fmla="*/ 10 w 10"/>
                <a:gd name="T7" fmla="*/ 1 h 1"/>
              </a:gdLst>
              <a:ahLst/>
              <a:cxnLst>
                <a:cxn ang="0">
                  <a:pos x="T0" y="T1"/>
                </a:cxn>
                <a:cxn ang="0">
                  <a:pos x="T2" y="T3"/>
                </a:cxn>
                <a:cxn ang="0">
                  <a:pos x="T4" y="T5"/>
                </a:cxn>
                <a:cxn ang="0">
                  <a:pos x="T6" y="T7"/>
                </a:cxn>
              </a:cxnLst>
              <a:rect l="0" t="0" r="r" b="b"/>
              <a:pathLst>
                <a:path w="10" h="1">
                  <a:moveTo>
                    <a:pt x="10" y="1"/>
                  </a:moveTo>
                  <a:lnTo>
                    <a:pt x="10" y="1"/>
                  </a:lnTo>
                  <a:lnTo>
                    <a:pt x="2" y="0"/>
                  </a:lnTo>
                  <a:cubicBezTo>
                    <a:pt x="0" y="0"/>
                    <a:pt x="2" y="0"/>
                    <a:pt x="1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2" name="Forma libre 51"/>
            <p:cNvSpPr>
              <a:spLocks/>
            </p:cNvSpPr>
            <p:nvPr/>
          </p:nvSpPr>
          <p:spPr bwMode="invGray">
            <a:xfrm>
              <a:off x="6289675" y="2798763"/>
              <a:ext cx="6350"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lnTo>
                    <a:pt x="3"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3" name="Forma libre 52"/>
            <p:cNvSpPr>
              <a:spLocks/>
            </p:cNvSpPr>
            <p:nvPr/>
          </p:nvSpPr>
          <p:spPr bwMode="invGray">
            <a:xfrm>
              <a:off x="9140825" y="2725738"/>
              <a:ext cx="44450" cy="0"/>
            </a:xfrm>
            <a:custGeom>
              <a:avLst/>
              <a:gdLst>
                <a:gd name="T0" fmla="*/ 23 w 23"/>
                <a:gd name="T1" fmla="*/ 23 w 23"/>
                <a:gd name="T2" fmla="*/ 0 w 23"/>
                <a:gd name="T3" fmla="*/ 23 w 23"/>
              </a:gdLst>
              <a:ahLst/>
              <a:cxnLst>
                <a:cxn ang="0">
                  <a:pos x="T0" y="0"/>
                </a:cxn>
                <a:cxn ang="0">
                  <a:pos x="T1" y="0"/>
                </a:cxn>
                <a:cxn ang="0">
                  <a:pos x="T2" y="0"/>
                </a:cxn>
                <a:cxn ang="0">
                  <a:pos x="T3" y="0"/>
                </a:cxn>
              </a:cxnLst>
              <a:rect l="0" t="0" r="r" b="b"/>
              <a:pathLst>
                <a:path w="23">
                  <a:moveTo>
                    <a:pt x="23" y="0"/>
                  </a:moveTo>
                  <a:lnTo>
                    <a:pt x="23" y="0"/>
                  </a:lnTo>
                  <a:lnTo>
                    <a:pt x="0" y="0"/>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4" name="Forma libre 53"/>
            <p:cNvSpPr>
              <a:spLocks/>
            </p:cNvSpPr>
            <p:nvPr/>
          </p:nvSpPr>
          <p:spPr bwMode="invGray">
            <a:xfrm>
              <a:off x="4737100" y="2827338"/>
              <a:ext cx="17463" cy="3175"/>
            </a:xfrm>
            <a:custGeom>
              <a:avLst/>
              <a:gdLst>
                <a:gd name="T0" fmla="*/ 9 w 9"/>
                <a:gd name="T1" fmla="*/ 0 h 1"/>
                <a:gd name="T2" fmla="*/ 9 w 9"/>
                <a:gd name="T3" fmla="*/ 0 h 1"/>
                <a:gd name="T4" fmla="*/ 0 w 9"/>
                <a:gd name="T5" fmla="*/ 1 h 1"/>
                <a:gd name="T6" fmla="*/ 9 w 9"/>
                <a:gd name="T7" fmla="*/ 0 h 1"/>
              </a:gdLst>
              <a:ahLst/>
              <a:cxnLst>
                <a:cxn ang="0">
                  <a:pos x="T0" y="T1"/>
                </a:cxn>
                <a:cxn ang="0">
                  <a:pos x="T2" y="T3"/>
                </a:cxn>
                <a:cxn ang="0">
                  <a:pos x="T4" y="T5"/>
                </a:cxn>
                <a:cxn ang="0">
                  <a:pos x="T6" y="T7"/>
                </a:cxn>
              </a:cxnLst>
              <a:rect l="0" t="0" r="r" b="b"/>
              <a:pathLst>
                <a:path w="9" h="1">
                  <a:moveTo>
                    <a:pt x="9" y="0"/>
                  </a:moveTo>
                  <a:lnTo>
                    <a:pt x="9" y="0"/>
                  </a:lnTo>
                  <a:lnTo>
                    <a:pt x="0" y="1"/>
                  </a:lnTo>
                  <a:cubicBezTo>
                    <a:pt x="5" y="0"/>
                    <a:pt x="8" y="0"/>
                    <a:pt x="9"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5" name="Forma libre 54"/>
            <p:cNvSpPr>
              <a:spLocks/>
            </p:cNvSpPr>
            <p:nvPr/>
          </p:nvSpPr>
          <p:spPr bwMode="invGray">
            <a:xfrm>
              <a:off x="7239000" y="2779713"/>
              <a:ext cx="11113" cy="3175"/>
            </a:xfrm>
            <a:custGeom>
              <a:avLst/>
              <a:gdLst>
                <a:gd name="T0" fmla="*/ 6 w 6"/>
                <a:gd name="T1" fmla="*/ 0 h 1"/>
                <a:gd name="T2" fmla="*/ 6 w 6"/>
                <a:gd name="T3" fmla="*/ 0 h 1"/>
                <a:gd name="T4" fmla="*/ 0 w 6"/>
                <a:gd name="T5" fmla="*/ 1 h 1"/>
                <a:gd name="T6" fmla="*/ 4 w 6"/>
                <a:gd name="T7" fmla="*/ 1 h 1"/>
                <a:gd name="T8" fmla="*/ 6 w 6"/>
                <a:gd name="T9" fmla="*/ 0 h 1"/>
              </a:gdLst>
              <a:ahLst/>
              <a:cxnLst>
                <a:cxn ang="0">
                  <a:pos x="T0" y="T1"/>
                </a:cxn>
                <a:cxn ang="0">
                  <a:pos x="T2" y="T3"/>
                </a:cxn>
                <a:cxn ang="0">
                  <a:pos x="T4" y="T5"/>
                </a:cxn>
                <a:cxn ang="0">
                  <a:pos x="T6" y="T7"/>
                </a:cxn>
                <a:cxn ang="0">
                  <a:pos x="T8" y="T9"/>
                </a:cxn>
              </a:cxnLst>
              <a:rect l="0" t="0" r="r" b="b"/>
              <a:pathLst>
                <a:path w="6" h="1">
                  <a:moveTo>
                    <a:pt x="6" y="0"/>
                  </a:moveTo>
                  <a:lnTo>
                    <a:pt x="6" y="0"/>
                  </a:lnTo>
                  <a:lnTo>
                    <a:pt x="0" y="1"/>
                  </a:lnTo>
                  <a:lnTo>
                    <a:pt x="4" y="1"/>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6" name="Forma libre 55"/>
            <p:cNvSpPr>
              <a:spLocks/>
            </p:cNvSpPr>
            <p:nvPr/>
          </p:nvSpPr>
          <p:spPr bwMode="invGray">
            <a:xfrm>
              <a:off x="7181850" y="2773363"/>
              <a:ext cx="468313" cy="15875"/>
            </a:xfrm>
            <a:custGeom>
              <a:avLst/>
              <a:gdLst>
                <a:gd name="T0" fmla="*/ 139 w 244"/>
                <a:gd name="T1" fmla="*/ 5 h 7"/>
                <a:gd name="T2" fmla="*/ 139 w 244"/>
                <a:gd name="T3" fmla="*/ 5 h 7"/>
                <a:gd name="T4" fmla="*/ 132 w 244"/>
                <a:gd name="T5" fmla="*/ 6 h 7"/>
                <a:gd name="T6" fmla="*/ 244 w 244"/>
                <a:gd name="T7" fmla="*/ 4 h 7"/>
                <a:gd name="T8" fmla="*/ 178 w 244"/>
                <a:gd name="T9" fmla="*/ 1 h 7"/>
                <a:gd name="T10" fmla="*/ 101 w 244"/>
                <a:gd name="T11" fmla="*/ 0 h 7"/>
                <a:gd name="T12" fmla="*/ 77 w 244"/>
                <a:gd name="T13" fmla="*/ 3 h 7"/>
                <a:gd name="T14" fmla="*/ 60 w 244"/>
                <a:gd name="T15" fmla="*/ 1 h 7"/>
                <a:gd name="T16" fmla="*/ 0 w 244"/>
                <a:gd name="T17" fmla="*/ 1 h 7"/>
                <a:gd name="T18" fmla="*/ 52 w 244"/>
                <a:gd name="T19" fmla="*/ 1 h 7"/>
                <a:gd name="T20" fmla="*/ 36 w 244"/>
                <a:gd name="T21" fmla="*/ 3 h 7"/>
                <a:gd name="T22" fmla="*/ 41 w 244"/>
                <a:gd name="T23" fmla="*/ 3 h 7"/>
                <a:gd name="T24" fmla="*/ 139 w 244"/>
                <a:gd name="T25"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4" h="7">
                  <a:moveTo>
                    <a:pt x="139" y="5"/>
                  </a:moveTo>
                  <a:lnTo>
                    <a:pt x="139" y="5"/>
                  </a:lnTo>
                  <a:cubicBezTo>
                    <a:pt x="135" y="5"/>
                    <a:pt x="134" y="6"/>
                    <a:pt x="132" y="6"/>
                  </a:cubicBezTo>
                  <a:cubicBezTo>
                    <a:pt x="169" y="5"/>
                    <a:pt x="236" y="6"/>
                    <a:pt x="244" y="4"/>
                  </a:cubicBezTo>
                  <a:cubicBezTo>
                    <a:pt x="232" y="4"/>
                    <a:pt x="167" y="2"/>
                    <a:pt x="178" y="1"/>
                  </a:cubicBezTo>
                  <a:cubicBezTo>
                    <a:pt x="152" y="2"/>
                    <a:pt x="115" y="0"/>
                    <a:pt x="101" y="0"/>
                  </a:cubicBezTo>
                  <a:cubicBezTo>
                    <a:pt x="143" y="2"/>
                    <a:pt x="105" y="2"/>
                    <a:pt x="77" y="3"/>
                  </a:cubicBezTo>
                  <a:cubicBezTo>
                    <a:pt x="51" y="2"/>
                    <a:pt x="82" y="1"/>
                    <a:pt x="60" y="1"/>
                  </a:cubicBezTo>
                  <a:lnTo>
                    <a:pt x="0" y="1"/>
                  </a:lnTo>
                  <a:lnTo>
                    <a:pt x="52" y="1"/>
                  </a:lnTo>
                  <a:lnTo>
                    <a:pt x="36" y="3"/>
                  </a:lnTo>
                  <a:lnTo>
                    <a:pt x="41" y="3"/>
                  </a:lnTo>
                  <a:cubicBezTo>
                    <a:pt x="129" y="2"/>
                    <a:pt x="49" y="7"/>
                    <a:pt x="139"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7" name="Forma libre 56"/>
            <p:cNvSpPr>
              <a:spLocks/>
            </p:cNvSpPr>
            <p:nvPr/>
          </p:nvSpPr>
          <p:spPr bwMode="invGray">
            <a:xfrm>
              <a:off x="7407275" y="2787650"/>
              <a:ext cx="26988" cy="0"/>
            </a:xfrm>
            <a:custGeom>
              <a:avLst/>
              <a:gdLst>
                <a:gd name="T0" fmla="*/ 14 w 14"/>
                <a:gd name="T1" fmla="*/ 14 w 14"/>
                <a:gd name="T2" fmla="*/ 0 w 14"/>
                <a:gd name="T3" fmla="*/ 14 w 14"/>
              </a:gdLst>
              <a:ahLst/>
              <a:cxnLst>
                <a:cxn ang="0">
                  <a:pos x="T0" y="0"/>
                </a:cxn>
                <a:cxn ang="0">
                  <a:pos x="T1" y="0"/>
                </a:cxn>
                <a:cxn ang="0">
                  <a:pos x="T2" y="0"/>
                </a:cxn>
                <a:cxn ang="0">
                  <a:pos x="T3" y="0"/>
                </a:cxn>
              </a:cxnLst>
              <a:rect l="0" t="0" r="r" b="b"/>
              <a:pathLst>
                <a:path w="14">
                  <a:moveTo>
                    <a:pt x="14" y="0"/>
                  </a:moveTo>
                  <a:lnTo>
                    <a:pt x="14" y="0"/>
                  </a:lnTo>
                  <a:lnTo>
                    <a:pt x="0" y="0"/>
                  </a:lnTo>
                  <a:cubicBezTo>
                    <a:pt x="8" y="0"/>
                    <a:pt x="11" y="0"/>
                    <a:pt x="1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8" name="Forma libre 57"/>
            <p:cNvSpPr>
              <a:spLocks/>
            </p:cNvSpPr>
            <p:nvPr/>
          </p:nvSpPr>
          <p:spPr bwMode="invGray">
            <a:xfrm>
              <a:off x="8123238" y="2794000"/>
              <a:ext cx="31750" cy="1587"/>
            </a:xfrm>
            <a:custGeom>
              <a:avLst/>
              <a:gdLst>
                <a:gd name="T0" fmla="*/ 0 w 16"/>
                <a:gd name="T1" fmla="*/ 1 h 1"/>
                <a:gd name="T2" fmla="*/ 0 w 16"/>
                <a:gd name="T3" fmla="*/ 1 h 1"/>
                <a:gd name="T4" fmla="*/ 16 w 16"/>
                <a:gd name="T5" fmla="*/ 0 h 1"/>
                <a:gd name="T6" fmla="*/ 0 w 16"/>
                <a:gd name="T7" fmla="*/ 1 h 1"/>
              </a:gdLst>
              <a:ahLst/>
              <a:cxnLst>
                <a:cxn ang="0">
                  <a:pos x="T0" y="T1"/>
                </a:cxn>
                <a:cxn ang="0">
                  <a:pos x="T2" y="T3"/>
                </a:cxn>
                <a:cxn ang="0">
                  <a:pos x="T4" y="T5"/>
                </a:cxn>
                <a:cxn ang="0">
                  <a:pos x="T6" y="T7"/>
                </a:cxn>
              </a:cxnLst>
              <a:rect l="0" t="0" r="r" b="b"/>
              <a:pathLst>
                <a:path w="16" h="1">
                  <a:moveTo>
                    <a:pt x="0" y="1"/>
                  </a:moveTo>
                  <a:lnTo>
                    <a:pt x="0" y="1"/>
                  </a:lnTo>
                  <a:lnTo>
                    <a:pt x="16"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9" name="Forma libre 58"/>
            <p:cNvSpPr>
              <a:spLocks/>
            </p:cNvSpPr>
            <p:nvPr/>
          </p:nvSpPr>
          <p:spPr bwMode="invGray">
            <a:xfrm>
              <a:off x="3070225" y="2794000"/>
              <a:ext cx="101600" cy="4762"/>
            </a:xfrm>
            <a:custGeom>
              <a:avLst/>
              <a:gdLst>
                <a:gd name="T0" fmla="*/ 0 w 53"/>
                <a:gd name="T1" fmla="*/ 0 h 2"/>
                <a:gd name="T2" fmla="*/ 0 w 53"/>
                <a:gd name="T3" fmla="*/ 0 h 2"/>
                <a:gd name="T4" fmla="*/ 52 w 53"/>
                <a:gd name="T5" fmla="*/ 0 h 2"/>
                <a:gd name="T6" fmla="*/ 6 w 53"/>
                <a:gd name="T7" fmla="*/ 0 h 2"/>
                <a:gd name="T8" fmla="*/ 0 w 53"/>
                <a:gd name="T9" fmla="*/ 0 h 2"/>
              </a:gdLst>
              <a:ahLst/>
              <a:cxnLst>
                <a:cxn ang="0">
                  <a:pos x="T0" y="T1"/>
                </a:cxn>
                <a:cxn ang="0">
                  <a:pos x="T2" y="T3"/>
                </a:cxn>
                <a:cxn ang="0">
                  <a:pos x="T4" y="T5"/>
                </a:cxn>
                <a:cxn ang="0">
                  <a:pos x="T6" y="T7"/>
                </a:cxn>
                <a:cxn ang="0">
                  <a:pos x="T8" y="T9"/>
                </a:cxn>
              </a:cxnLst>
              <a:rect l="0" t="0" r="r" b="b"/>
              <a:pathLst>
                <a:path w="53" h="2">
                  <a:moveTo>
                    <a:pt x="0" y="0"/>
                  </a:moveTo>
                  <a:lnTo>
                    <a:pt x="0" y="0"/>
                  </a:lnTo>
                  <a:cubicBezTo>
                    <a:pt x="2" y="1"/>
                    <a:pt x="53" y="2"/>
                    <a:pt x="52" y="0"/>
                  </a:cubicBez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0" name="Forma libre 59"/>
            <p:cNvSpPr>
              <a:spLocks/>
            </p:cNvSpPr>
            <p:nvPr/>
          </p:nvSpPr>
          <p:spPr bwMode="invGray">
            <a:xfrm>
              <a:off x="9963150" y="2778125"/>
              <a:ext cx="41275" cy="0"/>
            </a:xfrm>
            <a:custGeom>
              <a:avLst/>
              <a:gdLst>
                <a:gd name="T0" fmla="*/ 21 w 21"/>
                <a:gd name="T1" fmla="*/ 21 w 21"/>
                <a:gd name="T2" fmla="*/ 3 w 21"/>
                <a:gd name="T3" fmla="*/ 0 w 21"/>
                <a:gd name="T4" fmla="*/ 21 w 21"/>
              </a:gdLst>
              <a:ahLst/>
              <a:cxnLst>
                <a:cxn ang="0">
                  <a:pos x="T0" y="0"/>
                </a:cxn>
                <a:cxn ang="0">
                  <a:pos x="T1" y="0"/>
                </a:cxn>
                <a:cxn ang="0">
                  <a:pos x="T2" y="0"/>
                </a:cxn>
                <a:cxn ang="0">
                  <a:pos x="T3" y="0"/>
                </a:cxn>
                <a:cxn ang="0">
                  <a:pos x="T4" y="0"/>
                </a:cxn>
              </a:cxnLst>
              <a:rect l="0" t="0" r="r" b="b"/>
              <a:pathLst>
                <a:path w="21">
                  <a:moveTo>
                    <a:pt x="21" y="0"/>
                  </a:moveTo>
                  <a:lnTo>
                    <a:pt x="21" y="0"/>
                  </a:lnTo>
                  <a:lnTo>
                    <a:pt x="3" y="0"/>
                  </a:lnTo>
                  <a:lnTo>
                    <a:pt x="0" y="0"/>
                  </a:lnTo>
                  <a:cubicBezTo>
                    <a:pt x="4" y="0"/>
                    <a:pt x="15"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1" name="Forma libre 60"/>
            <p:cNvSpPr>
              <a:spLocks/>
            </p:cNvSpPr>
            <p:nvPr/>
          </p:nvSpPr>
          <p:spPr bwMode="invGray">
            <a:xfrm>
              <a:off x="7523163" y="2773363"/>
              <a:ext cx="30163" cy="3175"/>
            </a:xfrm>
            <a:custGeom>
              <a:avLst/>
              <a:gdLst>
                <a:gd name="T0" fmla="*/ 16 w 16"/>
                <a:gd name="T1" fmla="*/ 0 h 1"/>
                <a:gd name="T2" fmla="*/ 16 w 16"/>
                <a:gd name="T3" fmla="*/ 0 h 1"/>
                <a:gd name="T4" fmla="*/ 0 w 16"/>
                <a:gd name="T5" fmla="*/ 1 h 1"/>
                <a:gd name="T6" fmla="*/ 16 w 16"/>
                <a:gd name="T7" fmla="*/ 0 h 1"/>
              </a:gdLst>
              <a:ahLst/>
              <a:cxnLst>
                <a:cxn ang="0">
                  <a:pos x="T0" y="T1"/>
                </a:cxn>
                <a:cxn ang="0">
                  <a:pos x="T2" y="T3"/>
                </a:cxn>
                <a:cxn ang="0">
                  <a:pos x="T4" y="T5"/>
                </a:cxn>
                <a:cxn ang="0">
                  <a:pos x="T6" y="T7"/>
                </a:cxn>
              </a:cxnLst>
              <a:rect l="0" t="0" r="r" b="b"/>
              <a:pathLst>
                <a:path w="16" h="1">
                  <a:moveTo>
                    <a:pt x="16" y="0"/>
                  </a:moveTo>
                  <a:lnTo>
                    <a:pt x="16" y="0"/>
                  </a:lnTo>
                  <a:cubicBezTo>
                    <a:pt x="6" y="0"/>
                    <a:pt x="2" y="1"/>
                    <a:pt x="0" y="1"/>
                  </a:cubicBezTo>
                  <a:cubicBezTo>
                    <a:pt x="6" y="1"/>
                    <a:pt x="12" y="1"/>
                    <a:pt x="1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2" name="Forma libre 61"/>
            <p:cNvSpPr>
              <a:spLocks/>
            </p:cNvSpPr>
            <p:nvPr/>
          </p:nvSpPr>
          <p:spPr bwMode="invGray">
            <a:xfrm>
              <a:off x="10009188" y="2787650"/>
              <a:ext cx="115888" cy="3175"/>
            </a:xfrm>
            <a:custGeom>
              <a:avLst/>
              <a:gdLst>
                <a:gd name="T0" fmla="*/ 0 w 60"/>
                <a:gd name="T1" fmla="*/ 0 h 2"/>
                <a:gd name="T2" fmla="*/ 0 w 60"/>
                <a:gd name="T3" fmla="*/ 0 h 2"/>
                <a:gd name="T4" fmla="*/ 19 w 60"/>
                <a:gd name="T5" fmla="*/ 2 h 2"/>
                <a:gd name="T6" fmla="*/ 60 w 60"/>
                <a:gd name="T7" fmla="*/ 1 h 2"/>
                <a:gd name="T8" fmla="*/ 0 w 60"/>
                <a:gd name="T9" fmla="*/ 0 h 2"/>
              </a:gdLst>
              <a:ahLst/>
              <a:cxnLst>
                <a:cxn ang="0">
                  <a:pos x="T0" y="T1"/>
                </a:cxn>
                <a:cxn ang="0">
                  <a:pos x="T2" y="T3"/>
                </a:cxn>
                <a:cxn ang="0">
                  <a:pos x="T4" y="T5"/>
                </a:cxn>
                <a:cxn ang="0">
                  <a:pos x="T6" y="T7"/>
                </a:cxn>
                <a:cxn ang="0">
                  <a:pos x="T8" y="T9"/>
                </a:cxn>
              </a:cxnLst>
              <a:rect l="0" t="0" r="r" b="b"/>
              <a:pathLst>
                <a:path w="60" h="2">
                  <a:moveTo>
                    <a:pt x="0" y="0"/>
                  </a:moveTo>
                  <a:lnTo>
                    <a:pt x="0" y="0"/>
                  </a:lnTo>
                  <a:cubicBezTo>
                    <a:pt x="7" y="0"/>
                    <a:pt x="18" y="1"/>
                    <a:pt x="19" y="2"/>
                  </a:cubicBezTo>
                  <a:cubicBezTo>
                    <a:pt x="34" y="2"/>
                    <a:pt x="45" y="1"/>
                    <a:pt x="60" y="1"/>
                  </a:cubicBezTo>
                  <a:cubicBezTo>
                    <a:pt x="43" y="1"/>
                    <a:pt x="23"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3" name="Forma libre 62"/>
            <p:cNvSpPr>
              <a:spLocks/>
            </p:cNvSpPr>
            <p:nvPr/>
          </p:nvSpPr>
          <p:spPr bwMode="invGray">
            <a:xfrm>
              <a:off x="10125075" y="2789238"/>
              <a:ext cx="1588"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lnTo>
                    <a:pt x="1" y="0"/>
                  </a:lnTo>
                  <a:lnTo>
                    <a:pt x="0" y="0"/>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4" name="Forma libre 63"/>
            <p:cNvSpPr>
              <a:spLocks noEditPoints="1"/>
            </p:cNvSpPr>
            <p:nvPr/>
          </p:nvSpPr>
          <p:spPr bwMode="invGray">
            <a:xfrm>
              <a:off x="-4110038" y="2703513"/>
              <a:ext cx="16486188" cy="134937"/>
            </a:xfrm>
            <a:custGeom>
              <a:avLst/>
              <a:gdLst>
                <a:gd name="T0" fmla="*/ 5206 w 8594"/>
                <a:gd name="T1" fmla="*/ 34 h 60"/>
                <a:gd name="T2" fmla="*/ 4851 w 8594"/>
                <a:gd name="T3" fmla="*/ 37 h 60"/>
                <a:gd name="T4" fmla="*/ 5322 w 8594"/>
                <a:gd name="T5" fmla="*/ 35 h 60"/>
                <a:gd name="T6" fmla="*/ 5841 w 8594"/>
                <a:gd name="T7" fmla="*/ 43 h 60"/>
                <a:gd name="T8" fmla="*/ 5952 w 8594"/>
                <a:gd name="T9" fmla="*/ 46 h 60"/>
                <a:gd name="T10" fmla="*/ 6323 w 8594"/>
                <a:gd name="T11" fmla="*/ 40 h 60"/>
                <a:gd name="T12" fmla="*/ 6806 w 8594"/>
                <a:gd name="T13" fmla="*/ 32 h 60"/>
                <a:gd name="T14" fmla="*/ 6211 w 8594"/>
                <a:gd name="T15" fmla="*/ 34 h 60"/>
                <a:gd name="T16" fmla="*/ 5558 w 8594"/>
                <a:gd name="T17" fmla="*/ 29 h 60"/>
                <a:gd name="T18" fmla="*/ 7046 w 8594"/>
                <a:gd name="T19" fmla="*/ 41 h 60"/>
                <a:gd name="T20" fmla="*/ 7472 w 8594"/>
                <a:gd name="T21" fmla="*/ 40 h 60"/>
                <a:gd name="T22" fmla="*/ 7784 w 8594"/>
                <a:gd name="T23" fmla="*/ 39 h 60"/>
                <a:gd name="T24" fmla="*/ 4392 w 8594"/>
                <a:gd name="T25" fmla="*/ 36 h 60"/>
                <a:gd name="T26" fmla="*/ 4053 w 8594"/>
                <a:gd name="T27" fmla="*/ 35 h 60"/>
                <a:gd name="T28" fmla="*/ 4729 w 8594"/>
                <a:gd name="T29" fmla="*/ 29 h 60"/>
                <a:gd name="T30" fmla="*/ 348 w 8594"/>
                <a:gd name="T31" fmla="*/ 40 h 60"/>
                <a:gd name="T32" fmla="*/ 3365 w 8594"/>
                <a:gd name="T33" fmla="*/ 41 h 60"/>
                <a:gd name="T34" fmla="*/ 2626 w 8594"/>
                <a:gd name="T35" fmla="*/ 45 h 60"/>
                <a:gd name="T36" fmla="*/ 1989 w 8594"/>
                <a:gd name="T37" fmla="*/ 45 h 60"/>
                <a:gd name="T38" fmla="*/ 1241 w 8594"/>
                <a:gd name="T39" fmla="*/ 44 h 60"/>
                <a:gd name="T40" fmla="*/ 260 w 8594"/>
                <a:gd name="T41" fmla="*/ 41 h 60"/>
                <a:gd name="T42" fmla="*/ 403 w 8594"/>
                <a:gd name="T43" fmla="*/ 29 h 60"/>
                <a:gd name="T44" fmla="*/ 1235 w 8594"/>
                <a:gd name="T45" fmla="*/ 30 h 60"/>
                <a:gd name="T46" fmla="*/ 1695 w 8594"/>
                <a:gd name="T47" fmla="*/ 28 h 60"/>
                <a:gd name="T48" fmla="*/ 2516 w 8594"/>
                <a:gd name="T49" fmla="*/ 20 h 60"/>
                <a:gd name="T50" fmla="*/ 3096 w 8594"/>
                <a:gd name="T51" fmla="*/ 21 h 60"/>
                <a:gd name="T52" fmla="*/ 3775 w 8594"/>
                <a:gd name="T53" fmla="*/ 17 h 60"/>
                <a:gd name="T54" fmla="*/ 3608 w 8594"/>
                <a:gd name="T55" fmla="*/ 13 h 60"/>
                <a:gd name="T56" fmla="*/ 3472 w 8594"/>
                <a:gd name="T57" fmla="*/ 9 h 60"/>
                <a:gd name="T58" fmla="*/ 4061 w 8594"/>
                <a:gd name="T59" fmla="*/ 4 h 60"/>
                <a:gd name="T60" fmla="*/ 4257 w 8594"/>
                <a:gd name="T61" fmla="*/ 12 h 60"/>
                <a:gd name="T62" fmla="*/ 4645 w 8594"/>
                <a:gd name="T63" fmla="*/ 16 h 60"/>
                <a:gd name="T64" fmla="*/ 4373 w 8594"/>
                <a:gd name="T65" fmla="*/ 10 h 60"/>
                <a:gd name="T66" fmla="*/ 5119 w 8594"/>
                <a:gd name="T67" fmla="*/ 4 h 60"/>
                <a:gd name="T68" fmla="*/ 5193 w 8594"/>
                <a:gd name="T69" fmla="*/ 5 h 60"/>
                <a:gd name="T70" fmla="*/ 5134 w 8594"/>
                <a:gd name="T71" fmla="*/ 16 h 60"/>
                <a:gd name="T72" fmla="*/ 5438 w 8594"/>
                <a:gd name="T73" fmla="*/ 15 h 60"/>
                <a:gd name="T74" fmla="*/ 5834 w 8594"/>
                <a:gd name="T75" fmla="*/ 5 h 60"/>
                <a:gd name="T76" fmla="*/ 5843 w 8594"/>
                <a:gd name="T77" fmla="*/ 16 h 60"/>
                <a:gd name="T78" fmla="*/ 5967 w 8594"/>
                <a:gd name="T79" fmla="*/ 11 h 60"/>
                <a:gd name="T80" fmla="*/ 6226 w 8594"/>
                <a:gd name="T81" fmla="*/ 10 h 60"/>
                <a:gd name="T82" fmla="*/ 6261 w 8594"/>
                <a:gd name="T83" fmla="*/ 13 h 60"/>
                <a:gd name="T84" fmla="*/ 6697 w 8594"/>
                <a:gd name="T85" fmla="*/ 10 h 60"/>
                <a:gd name="T86" fmla="*/ 6837 w 8594"/>
                <a:gd name="T87" fmla="*/ 16 h 60"/>
                <a:gd name="T88" fmla="*/ 7682 w 8594"/>
                <a:gd name="T89" fmla="*/ 14 h 60"/>
                <a:gd name="T90" fmla="*/ 7802 w 8594"/>
                <a:gd name="T91" fmla="*/ 24 h 60"/>
                <a:gd name="T92" fmla="*/ 8182 w 8594"/>
                <a:gd name="T93" fmla="*/ 23 h 60"/>
                <a:gd name="T94" fmla="*/ 8315 w 8594"/>
                <a:gd name="T95" fmla="*/ 27 h 60"/>
                <a:gd name="T96" fmla="*/ 8441 w 8594"/>
                <a:gd name="T97" fmla="*/ 38 h 60"/>
                <a:gd name="T98" fmla="*/ 8077 w 8594"/>
                <a:gd name="T99" fmla="*/ 45 h 60"/>
                <a:gd name="T100" fmla="*/ 8594 w 8594"/>
                <a:gd name="T101" fmla="*/ 47 h 60"/>
                <a:gd name="T102" fmla="*/ 8205 w 8594"/>
                <a:gd name="T103" fmla="*/ 53 h 60"/>
                <a:gd name="T104" fmla="*/ 7779 w 8594"/>
                <a:gd name="T105" fmla="*/ 58 h 60"/>
                <a:gd name="T106" fmla="*/ 7358 w 8594"/>
                <a:gd name="T107" fmla="*/ 54 h 60"/>
                <a:gd name="T108" fmla="*/ 6692 w 8594"/>
                <a:gd name="T109" fmla="*/ 49 h 60"/>
                <a:gd name="T110" fmla="*/ 5792 w 8594"/>
                <a:gd name="T111" fmla="*/ 53 h 60"/>
                <a:gd name="T112" fmla="*/ 5390 w 8594"/>
                <a:gd name="T113" fmla="*/ 47 h 60"/>
                <a:gd name="T114" fmla="*/ 5194 w 8594"/>
                <a:gd name="T115" fmla="*/ 51 h 60"/>
                <a:gd name="T116" fmla="*/ 4559 w 8594"/>
                <a:gd name="T117" fmla="*/ 53 h 60"/>
                <a:gd name="T118" fmla="*/ 4226 w 8594"/>
                <a:gd name="T119" fmla="*/ 58 h 60"/>
                <a:gd name="T120" fmla="*/ 4010 w 8594"/>
                <a:gd name="T121" fmla="*/ 60 h 60"/>
                <a:gd name="T122" fmla="*/ 3858 w 8594"/>
                <a:gd name="T12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94" h="60">
                  <a:moveTo>
                    <a:pt x="4248" y="14"/>
                  </a:moveTo>
                  <a:lnTo>
                    <a:pt x="4248" y="14"/>
                  </a:lnTo>
                  <a:lnTo>
                    <a:pt x="4246" y="14"/>
                  </a:lnTo>
                  <a:lnTo>
                    <a:pt x="4248" y="14"/>
                  </a:lnTo>
                  <a:lnTo>
                    <a:pt x="4248" y="14"/>
                  </a:lnTo>
                  <a:close/>
                  <a:moveTo>
                    <a:pt x="5299" y="30"/>
                  </a:moveTo>
                  <a:lnTo>
                    <a:pt x="5299" y="30"/>
                  </a:lnTo>
                  <a:lnTo>
                    <a:pt x="5241" y="31"/>
                  </a:lnTo>
                  <a:lnTo>
                    <a:pt x="5247" y="31"/>
                  </a:lnTo>
                  <a:lnTo>
                    <a:pt x="5190" y="32"/>
                  </a:lnTo>
                  <a:cubicBezTo>
                    <a:pt x="5225" y="33"/>
                    <a:pt x="5248" y="35"/>
                    <a:pt x="5199" y="36"/>
                  </a:cubicBezTo>
                  <a:cubicBezTo>
                    <a:pt x="5203" y="36"/>
                    <a:pt x="5189" y="35"/>
                    <a:pt x="5206" y="34"/>
                  </a:cubicBezTo>
                  <a:cubicBezTo>
                    <a:pt x="5173" y="33"/>
                    <a:pt x="5101" y="32"/>
                    <a:pt x="5120" y="35"/>
                  </a:cubicBezTo>
                  <a:cubicBezTo>
                    <a:pt x="5183" y="32"/>
                    <a:pt x="5134" y="39"/>
                    <a:pt x="5184" y="36"/>
                  </a:cubicBezTo>
                  <a:cubicBezTo>
                    <a:pt x="5157" y="38"/>
                    <a:pt x="5131" y="38"/>
                    <a:pt x="5106" y="38"/>
                  </a:cubicBezTo>
                  <a:cubicBezTo>
                    <a:pt x="5132" y="37"/>
                    <a:pt x="5100" y="35"/>
                    <a:pt x="5061" y="34"/>
                  </a:cubicBezTo>
                  <a:cubicBezTo>
                    <a:pt x="5044" y="35"/>
                    <a:pt x="4997" y="34"/>
                    <a:pt x="4969" y="35"/>
                  </a:cubicBezTo>
                  <a:cubicBezTo>
                    <a:pt x="4979" y="37"/>
                    <a:pt x="4954" y="38"/>
                    <a:pt x="5001" y="38"/>
                  </a:cubicBezTo>
                  <a:cubicBezTo>
                    <a:pt x="4984" y="39"/>
                    <a:pt x="4957" y="39"/>
                    <a:pt x="4928" y="38"/>
                  </a:cubicBezTo>
                  <a:cubicBezTo>
                    <a:pt x="4940" y="38"/>
                    <a:pt x="4960" y="38"/>
                    <a:pt x="4959" y="37"/>
                  </a:cubicBezTo>
                  <a:cubicBezTo>
                    <a:pt x="4940" y="35"/>
                    <a:pt x="4917" y="35"/>
                    <a:pt x="4905" y="35"/>
                  </a:cubicBezTo>
                  <a:lnTo>
                    <a:pt x="4876" y="35"/>
                  </a:lnTo>
                  <a:cubicBezTo>
                    <a:pt x="4879" y="35"/>
                    <a:pt x="4881" y="35"/>
                    <a:pt x="4883" y="36"/>
                  </a:cubicBezTo>
                  <a:lnTo>
                    <a:pt x="4851" y="37"/>
                  </a:lnTo>
                  <a:cubicBezTo>
                    <a:pt x="4894" y="36"/>
                    <a:pt x="4871" y="38"/>
                    <a:pt x="4870" y="39"/>
                  </a:cubicBezTo>
                  <a:cubicBezTo>
                    <a:pt x="4871" y="37"/>
                    <a:pt x="4842" y="39"/>
                    <a:pt x="4827" y="39"/>
                  </a:cubicBezTo>
                  <a:lnTo>
                    <a:pt x="4860" y="41"/>
                  </a:lnTo>
                  <a:cubicBezTo>
                    <a:pt x="4844" y="42"/>
                    <a:pt x="4805" y="40"/>
                    <a:pt x="4813" y="42"/>
                  </a:cubicBezTo>
                  <a:cubicBezTo>
                    <a:pt x="4881" y="43"/>
                    <a:pt x="4907" y="42"/>
                    <a:pt x="4969" y="42"/>
                  </a:cubicBezTo>
                  <a:lnTo>
                    <a:pt x="4944" y="40"/>
                  </a:lnTo>
                  <a:cubicBezTo>
                    <a:pt x="5014" y="39"/>
                    <a:pt x="4987" y="43"/>
                    <a:pt x="5065" y="43"/>
                  </a:cubicBezTo>
                  <a:cubicBezTo>
                    <a:pt x="5098" y="41"/>
                    <a:pt x="5183" y="42"/>
                    <a:pt x="5184" y="39"/>
                  </a:cubicBezTo>
                  <a:cubicBezTo>
                    <a:pt x="5174" y="40"/>
                    <a:pt x="5233" y="42"/>
                    <a:pt x="5260" y="40"/>
                  </a:cubicBezTo>
                  <a:cubicBezTo>
                    <a:pt x="5289" y="38"/>
                    <a:pt x="5379" y="37"/>
                    <a:pt x="5352" y="36"/>
                  </a:cubicBezTo>
                  <a:cubicBezTo>
                    <a:pt x="5328" y="36"/>
                    <a:pt x="5295" y="37"/>
                    <a:pt x="5276" y="36"/>
                  </a:cubicBezTo>
                  <a:lnTo>
                    <a:pt x="5322" y="35"/>
                  </a:lnTo>
                  <a:lnTo>
                    <a:pt x="5292" y="33"/>
                  </a:lnTo>
                  <a:cubicBezTo>
                    <a:pt x="5308" y="34"/>
                    <a:pt x="5306" y="32"/>
                    <a:pt x="5299" y="30"/>
                  </a:cubicBezTo>
                  <a:close/>
                  <a:moveTo>
                    <a:pt x="5493" y="27"/>
                  </a:moveTo>
                  <a:lnTo>
                    <a:pt x="5493" y="27"/>
                  </a:lnTo>
                  <a:cubicBezTo>
                    <a:pt x="5524" y="32"/>
                    <a:pt x="5557" y="36"/>
                    <a:pt x="5700" y="35"/>
                  </a:cubicBezTo>
                  <a:lnTo>
                    <a:pt x="5689" y="35"/>
                  </a:lnTo>
                  <a:cubicBezTo>
                    <a:pt x="5761" y="38"/>
                    <a:pt x="5829" y="32"/>
                    <a:pt x="5916" y="35"/>
                  </a:cubicBezTo>
                  <a:cubicBezTo>
                    <a:pt x="5874" y="36"/>
                    <a:pt x="5876" y="36"/>
                    <a:pt x="5829" y="40"/>
                  </a:cubicBezTo>
                  <a:lnTo>
                    <a:pt x="5875" y="39"/>
                  </a:lnTo>
                  <a:cubicBezTo>
                    <a:pt x="5862" y="41"/>
                    <a:pt x="5907" y="40"/>
                    <a:pt x="5941" y="40"/>
                  </a:cubicBezTo>
                  <a:lnTo>
                    <a:pt x="5911" y="43"/>
                  </a:lnTo>
                  <a:cubicBezTo>
                    <a:pt x="5891" y="42"/>
                    <a:pt x="5839" y="42"/>
                    <a:pt x="5841" y="43"/>
                  </a:cubicBezTo>
                  <a:cubicBezTo>
                    <a:pt x="5852" y="42"/>
                    <a:pt x="5772" y="39"/>
                    <a:pt x="5729" y="40"/>
                  </a:cubicBezTo>
                  <a:cubicBezTo>
                    <a:pt x="5733" y="42"/>
                    <a:pt x="5825" y="41"/>
                    <a:pt x="5784" y="44"/>
                  </a:cubicBezTo>
                  <a:cubicBezTo>
                    <a:pt x="5820" y="43"/>
                    <a:pt x="5825" y="45"/>
                    <a:pt x="5862" y="44"/>
                  </a:cubicBezTo>
                  <a:cubicBezTo>
                    <a:pt x="5826" y="45"/>
                    <a:pt x="5853" y="47"/>
                    <a:pt x="5827" y="48"/>
                  </a:cubicBezTo>
                  <a:lnTo>
                    <a:pt x="5888" y="47"/>
                  </a:lnTo>
                  <a:cubicBezTo>
                    <a:pt x="5890" y="48"/>
                    <a:pt x="5798" y="49"/>
                    <a:pt x="5849" y="51"/>
                  </a:cubicBezTo>
                  <a:cubicBezTo>
                    <a:pt x="5874" y="50"/>
                    <a:pt x="5940" y="52"/>
                    <a:pt x="5941" y="49"/>
                  </a:cubicBezTo>
                  <a:lnTo>
                    <a:pt x="5943" y="50"/>
                  </a:lnTo>
                  <a:cubicBezTo>
                    <a:pt x="5989" y="51"/>
                    <a:pt x="5963" y="47"/>
                    <a:pt x="6020" y="48"/>
                  </a:cubicBezTo>
                  <a:cubicBezTo>
                    <a:pt x="6021" y="47"/>
                    <a:pt x="6010" y="47"/>
                    <a:pt x="5989" y="47"/>
                  </a:cubicBezTo>
                  <a:cubicBezTo>
                    <a:pt x="5972" y="47"/>
                    <a:pt x="5969" y="49"/>
                    <a:pt x="5934" y="49"/>
                  </a:cubicBezTo>
                  <a:cubicBezTo>
                    <a:pt x="5918" y="47"/>
                    <a:pt x="5977" y="49"/>
                    <a:pt x="5952" y="46"/>
                  </a:cubicBezTo>
                  <a:cubicBezTo>
                    <a:pt x="5940" y="45"/>
                    <a:pt x="5858" y="48"/>
                    <a:pt x="5884" y="44"/>
                  </a:cubicBezTo>
                  <a:lnTo>
                    <a:pt x="5931" y="45"/>
                  </a:lnTo>
                  <a:cubicBezTo>
                    <a:pt x="5932" y="43"/>
                    <a:pt x="5965" y="43"/>
                    <a:pt x="5964" y="41"/>
                  </a:cubicBezTo>
                  <a:cubicBezTo>
                    <a:pt x="5993" y="40"/>
                    <a:pt x="6019" y="43"/>
                    <a:pt x="6048" y="41"/>
                  </a:cubicBezTo>
                  <a:cubicBezTo>
                    <a:pt x="6060" y="40"/>
                    <a:pt x="6039" y="37"/>
                    <a:pt x="6087" y="38"/>
                  </a:cubicBezTo>
                  <a:cubicBezTo>
                    <a:pt x="6124" y="41"/>
                    <a:pt x="6234" y="41"/>
                    <a:pt x="6276" y="40"/>
                  </a:cubicBezTo>
                  <a:lnTo>
                    <a:pt x="6312" y="39"/>
                  </a:lnTo>
                  <a:cubicBezTo>
                    <a:pt x="6309" y="38"/>
                    <a:pt x="6243" y="39"/>
                    <a:pt x="6266" y="38"/>
                  </a:cubicBezTo>
                  <a:lnTo>
                    <a:pt x="6322" y="37"/>
                  </a:lnTo>
                  <a:lnTo>
                    <a:pt x="6318" y="38"/>
                  </a:lnTo>
                  <a:cubicBezTo>
                    <a:pt x="6337" y="38"/>
                    <a:pt x="6356" y="37"/>
                    <a:pt x="6373" y="37"/>
                  </a:cubicBezTo>
                  <a:cubicBezTo>
                    <a:pt x="6355" y="38"/>
                    <a:pt x="6315" y="38"/>
                    <a:pt x="6323" y="40"/>
                  </a:cubicBezTo>
                  <a:cubicBezTo>
                    <a:pt x="6349" y="40"/>
                    <a:pt x="6353" y="41"/>
                    <a:pt x="6377" y="41"/>
                  </a:cubicBezTo>
                  <a:cubicBezTo>
                    <a:pt x="6372" y="41"/>
                    <a:pt x="6368" y="41"/>
                    <a:pt x="6368" y="41"/>
                  </a:cubicBezTo>
                  <a:cubicBezTo>
                    <a:pt x="6422" y="42"/>
                    <a:pt x="6420" y="39"/>
                    <a:pt x="6433" y="38"/>
                  </a:cubicBezTo>
                  <a:cubicBezTo>
                    <a:pt x="6487" y="36"/>
                    <a:pt x="6379" y="36"/>
                    <a:pt x="6386" y="33"/>
                  </a:cubicBezTo>
                  <a:lnTo>
                    <a:pt x="6543" y="32"/>
                  </a:lnTo>
                  <a:cubicBezTo>
                    <a:pt x="6529" y="33"/>
                    <a:pt x="6516" y="34"/>
                    <a:pt x="6521" y="35"/>
                  </a:cubicBezTo>
                  <a:cubicBezTo>
                    <a:pt x="6559" y="36"/>
                    <a:pt x="6522" y="36"/>
                    <a:pt x="6576" y="36"/>
                  </a:cubicBezTo>
                  <a:cubicBezTo>
                    <a:pt x="6572" y="33"/>
                    <a:pt x="6644" y="35"/>
                    <a:pt x="6682" y="33"/>
                  </a:cubicBezTo>
                  <a:cubicBezTo>
                    <a:pt x="6700" y="34"/>
                    <a:pt x="6704" y="34"/>
                    <a:pt x="6665" y="34"/>
                  </a:cubicBezTo>
                  <a:cubicBezTo>
                    <a:pt x="6669" y="36"/>
                    <a:pt x="6721" y="36"/>
                    <a:pt x="6740" y="36"/>
                  </a:cubicBezTo>
                  <a:lnTo>
                    <a:pt x="6781" y="35"/>
                  </a:lnTo>
                  <a:cubicBezTo>
                    <a:pt x="6765" y="34"/>
                    <a:pt x="6772" y="32"/>
                    <a:pt x="6806" y="32"/>
                  </a:cubicBezTo>
                  <a:lnTo>
                    <a:pt x="6808" y="31"/>
                  </a:lnTo>
                  <a:cubicBezTo>
                    <a:pt x="6752" y="31"/>
                    <a:pt x="6666" y="28"/>
                    <a:pt x="6631" y="30"/>
                  </a:cubicBezTo>
                  <a:lnTo>
                    <a:pt x="6641" y="29"/>
                  </a:lnTo>
                  <a:cubicBezTo>
                    <a:pt x="6577" y="28"/>
                    <a:pt x="6502" y="33"/>
                    <a:pt x="6472" y="29"/>
                  </a:cubicBezTo>
                  <a:cubicBezTo>
                    <a:pt x="6475" y="28"/>
                    <a:pt x="6459" y="29"/>
                    <a:pt x="6460" y="27"/>
                  </a:cubicBezTo>
                  <a:lnTo>
                    <a:pt x="6413" y="28"/>
                  </a:lnTo>
                  <a:lnTo>
                    <a:pt x="6423" y="27"/>
                  </a:lnTo>
                  <a:lnTo>
                    <a:pt x="6343" y="28"/>
                  </a:lnTo>
                  <a:lnTo>
                    <a:pt x="6345" y="27"/>
                  </a:lnTo>
                  <a:lnTo>
                    <a:pt x="6253" y="32"/>
                  </a:lnTo>
                  <a:cubicBezTo>
                    <a:pt x="6253" y="33"/>
                    <a:pt x="6255" y="33"/>
                    <a:pt x="6242" y="34"/>
                  </a:cubicBezTo>
                  <a:cubicBezTo>
                    <a:pt x="6230" y="34"/>
                    <a:pt x="6220" y="34"/>
                    <a:pt x="6211" y="34"/>
                  </a:cubicBezTo>
                  <a:cubicBezTo>
                    <a:pt x="6211" y="34"/>
                    <a:pt x="6211" y="34"/>
                    <a:pt x="6211" y="34"/>
                  </a:cubicBezTo>
                  <a:lnTo>
                    <a:pt x="6211" y="34"/>
                  </a:lnTo>
                  <a:cubicBezTo>
                    <a:pt x="6191" y="34"/>
                    <a:pt x="6178" y="32"/>
                    <a:pt x="6154" y="32"/>
                  </a:cubicBezTo>
                  <a:lnTo>
                    <a:pt x="6229" y="32"/>
                  </a:lnTo>
                  <a:cubicBezTo>
                    <a:pt x="6235" y="30"/>
                    <a:pt x="6228" y="29"/>
                    <a:pt x="6192" y="27"/>
                  </a:cubicBezTo>
                  <a:cubicBezTo>
                    <a:pt x="6207" y="27"/>
                    <a:pt x="6213" y="26"/>
                    <a:pt x="6195" y="26"/>
                  </a:cubicBezTo>
                  <a:cubicBezTo>
                    <a:pt x="6192" y="26"/>
                    <a:pt x="6146" y="27"/>
                    <a:pt x="6163" y="28"/>
                  </a:cubicBezTo>
                  <a:cubicBezTo>
                    <a:pt x="6092" y="29"/>
                    <a:pt x="5978" y="25"/>
                    <a:pt x="5870" y="28"/>
                  </a:cubicBezTo>
                  <a:cubicBezTo>
                    <a:pt x="5947" y="26"/>
                    <a:pt x="5808" y="25"/>
                    <a:pt x="5894" y="25"/>
                  </a:cubicBezTo>
                  <a:cubicBezTo>
                    <a:pt x="5834" y="22"/>
                    <a:pt x="5842" y="27"/>
                    <a:pt x="5781" y="27"/>
                  </a:cubicBezTo>
                  <a:cubicBezTo>
                    <a:pt x="5776" y="26"/>
                    <a:pt x="5814" y="27"/>
                    <a:pt x="5828" y="25"/>
                  </a:cubicBezTo>
                  <a:cubicBezTo>
                    <a:pt x="5727" y="24"/>
                    <a:pt x="5657" y="29"/>
                    <a:pt x="5558" y="29"/>
                  </a:cubicBezTo>
                  <a:lnTo>
                    <a:pt x="5554" y="27"/>
                  </a:lnTo>
                  <a:lnTo>
                    <a:pt x="5493" y="27"/>
                  </a:lnTo>
                  <a:close/>
                  <a:moveTo>
                    <a:pt x="7145" y="32"/>
                  </a:moveTo>
                  <a:lnTo>
                    <a:pt x="7145" y="32"/>
                  </a:lnTo>
                  <a:cubicBezTo>
                    <a:pt x="7151" y="32"/>
                    <a:pt x="7153" y="31"/>
                    <a:pt x="7153" y="31"/>
                  </a:cubicBezTo>
                  <a:cubicBezTo>
                    <a:pt x="7028" y="36"/>
                    <a:pt x="6926" y="37"/>
                    <a:pt x="6859" y="36"/>
                  </a:cubicBezTo>
                  <a:cubicBezTo>
                    <a:pt x="6872" y="38"/>
                    <a:pt x="6932" y="40"/>
                    <a:pt x="6961" y="41"/>
                  </a:cubicBezTo>
                  <a:lnTo>
                    <a:pt x="6936" y="43"/>
                  </a:lnTo>
                  <a:lnTo>
                    <a:pt x="6920" y="41"/>
                  </a:lnTo>
                  <a:lnTo>
                    <a:pt x="6876" y="43"/>
                  </a:lnTo>
                  <a:cubicBezTo>
                    <a:pt x="6888" y="44"/>
                    <a:pt x="6924" y="44"/>
                    <a:pt x="6947" y="45"/>
                  </a:cubicBezTo>
                  <a:lnTo>
                    <a:pt x="7046" y="41"/>
                  </a:lnTo>
                  <a:lnTo>
                    <a:pt x="6986" y="40"/>
                  </a:lnTo>
                  <a:cubicBezTo>
                    <a:pt x="7002" y="40"/>
                    <a:pt x="7082" y="40"/>
                    <a:pt x="7114" y="40"/>
                  </a:cubicBezTo>
                  <a:cubicBezTo>
                    <a:pt x="7115" y="38"/>
                    <a:pt x="7060" y="37"/>
                    <a:pt x="7053" y="39"/>
                  </a:cubicBezTo>
                  <a:cubicBezTo>
                    <a:pt x="7047" y="37"/>
                    <a:pt x="7110" y="38"/>
                    <a:pt x="7070" y="36"/>
                  </a:cubicBezTo>
                  <a:cubicBezTo>
                    <a:pt x="7117" y="34"/>
                    <a:pt x="7193" y="36"/>
                    <a:pt x="7228" y="37"/>
                  </a:cubicBezTo>
                  <a:lnTo>
                    <a:pt x="7234" y="39"/>
                  </a:lnTo>
                  <a:cubicBezTo>
                    <a:pt x="7272" y="41"/>
                    <a:pt x="7260" y="36"/>
                    <a:pt x="7305" y="38"/>
                  </a:cubicBezTo>
                  <a:cubicBezTo>
                    <a:pt x="7249" y="38"/>
                    <a:pt x="7315" y="41"/>
                    <a:pt x="7270" y="41"/>
                  </a:cubicBezTo>
                  <a:cubicBezTo>
                    <a:pt x="7284" y="42"/>
                    <a:pt x="7270" y="44"/>
                    <a:pt x="7315" y="44"/>
                  </a:cubicBezTo>
                  <a:cubicBezTo>
                    <a:pt x="7352" y="40"/>
                    <a:pt x="7362" y="46"/>
                    <a:pt x="7398" y="43"/>
                  </a:cubicBezTo>
                  <a:cubicBezTo>
                    <a:pt x="7421" y="44"/>
                    <a:pt x="7372" y="45"/>
                    <a:pt x="7418" y="46"/>
                  </a:cubicBezTo>
                  <a:cubicBezTo>
                    <a:pt x="7472" y="44"/>
                    <a:pt x="7469" y="43"/>
                    <a:pt x="7472" y="40"/>
                  </a:cubicBezTo>
                  <a:cubicBezTo>
                    <a:pt x="7422" y="39"/>
                    <a:pt x="7416" y="43"/>
                    <a:pt x="7375" y="42"/>
                  </a:cubicBezTo>
                  <a:lnTo>
                    <a:pt x="7456" y="38"/>
                  </a:lnTo>
                  <a:cubicBezTo>
                    <a:pt x="7441" y="38"/>
                    <a:pt x="7430" y="38"/>
                    <a:pt x="7421" y="38"/>
                  </a:cubicBezTo>
                  <a:cubicBezTo>
                    <a:pt x="7437" y="38"/>
                    <a:pt x="7451" y="37"/>
                    <a:pt x="7463" y="36"/>
                  </a:cubicBezTo>
                  <a:lnTo>
                    <a:pt x="7482" y="35"/>
                  </a:lnTo>
                  <a:cubicBezTo>
                    <a:pt x="7436" y="35"/>
                    <a:pt x="7395" y="35"/>
                    <a:pt x="7388" y="34"/>
                  </a:cubicBezTo>
                  <a:lnTo>
                    <a:pt x="7394" y="32"/>
                  </a:lnTo>
                  <a:cubicBezTo>
                    <a:pt x="7378" y="31"/>
                    <a:pt x="7352" y="32"/>
                    <a:pt x="7339" y="33"/>
                  </a:cubicBezTo>
                  <a:cubicBezTo>
                    <a:pt x="7299" y="33"/>
                    <a:pt x="7258" y="34"/>
                    <a:pt x="7249" y="33"/>
                  </a:cubicBezTo>
                  <a:lnTo>
                    <a:pt x="7264" y="32"/>
                  </a:lnTo>
                  <a:lnTo>
                    <a:pt x="7145" y="32"/>
                  </a:lnTo>
                  <a:close/>
                  <a:moveTo>
                    <a:pt x="7784" y="39"/>
                  </a:moveTo>
                  <a:lnTo>
                    <a:pt x="7784" y="39"/>
                  </a:lnTo>
                  <a:lnTo>
                    <a:pt x="7795" y="40"/>
                  </a:lnTo>
                  <a:lnTo>
                    <a:pt x="7764" y="41"/>
                  </a:lnTo>
                  <a:cubicBezTo>
                    <a:pt x="7709" y="41"/>
                    <a:pt x="7664" y="37"/>
                    <a:pt x="7614" y="40"/>
                  </a:cubicBezTo>
                  <a:cubicBezTo>
                    <a:pt x="7591" y="39"/>
                    <a:pt x="7578" y="37"/>
                    <a:pt x="7566" y="36"/>
                  </a:cubicBezTo>
                  <a:lnTo>
                    <a:pt x="7597" y="36"/>
                  </a:lnTo>
                  <a:cubicBezTo>
                    <a:pt x="7737" y="32"/>
                    <a:pt x="7670" y="41"/>
                    <a:pt x="7784" y="39"/>
                  </a:cubicBezTo>
                  <a:close/>
                  <a:moveTo>
                    <a:pt x="4385" y="43"/>
                  </a:moveTo>
                  <a:lnTo>
                    <a:pt x="4385" y="43"/>
                  </a:lnTo>
                  <a:cubicBezTo>
                    <a:pt x="4401" y="40"/>
                    <a:pt x="4455" y="40"/>
                    <a:pt x="4458" y="38"/>
                  </a:cubicBezTo>
                  <a:cubicBezTo>
                    <a:pt x="4462" y="37"/>
                    <a:pt x="4450" y="37"/>
                    <a:pt x="4437" y="37"/>
                  </a:cubicBezTo>
                  <a:lnTo>
                    <a:pt x="4392" y="36"/>
                  </a:lnTo>
                  <a:cubicBezTo>
                    <a:pt x="4391" y="37"/>
                    <a:pt x="4388" y="37"/>
                    <a:pt x="4383" y="37"/>
                  </a:cubicBezTo>
                  <a:cubicBezTo>
                    <a:pt x="4399" y="38"/>
                    <a:pt x="4409" y="38"/>
                    <a:pt x="4403" y="40"/>
                  </a:cubicBezTo>
                  <a:cubicBezTo>
                    <a:pt x="4362" y="37"/>
                    <a:pt x="4366" y="42"/>
                    <a:pt x="4322" y="42"/>
                  </a:cubicBezTo>
                  <a:cubicBezTo>
                    <a:pt x="4308" y="43"/>
                    <a:pt x="4371" y="43"/>
                    <a:pt x="4385" y="43"/>
                  </a:cubicBezTo>
                  <a:close/>
                  <a:moveTo>
                    <a:pt x="4129" y="37"/>
                  </a:moveTo>
                  <a:lnTo>
                    <a:pt x="4129" y="37"/>
                  </a:lnTo>
                  <a:lnTo>
                    <a:pt x="4138" y="35"/>
                  </a:lnTo>
                  <a:lnTo>
                    <a:pt x="4112" y="35"/>
                  </a:lnTo>
                  <a:cubicBezTo>
                    <a:pt x="4115" y="36"/>
                    <a:pt x="4118" y="37"/>
                    <a:pt x="4129" y="37"/>
                  </a:cubicBezTo>
                  <a:close/>
                  <a:moveTo>
                    <a:pt x="4049" y="35"/>
                  </a:moveTo>
                  <a:lnTo>
                    <a:pt x="4049" y="35"/>
                  </a:lnTo>
                  <a:lnTo>
                    <a:pt x="4053" y="35"/>
                  </a:lnTo>
                  <a:lnTo>
                    <a:pt x="4025" y="34"/>
                  </a:lnTo>
                  <a:cubicBezTo>
                    <a:pt x="4029" y="35"/>
                    <a:pt x="4036" y="35"/>
                    <a:pt x="4049" y="35"/>
                  </a:cubicBezTo>
                  <a:close/>
                  <a:moveTo>
                    <a:pt x="4812" y="35"/>
                  </a:moveTo>
                  <a:lnTo>
                    <a:pt x="4812" y="35"/>
                  </a:lnTo>
                  <a:cubicBezTo>
                    <a:pt x="4808" y="35"/>
                    <a:pt x="4804" y="35"/>
                    <a:pt x="4802" y="35"/>
                  </a:cubicBezTo>
                  <a:lnTo>
                    <a:pt x="4812" y="35"/>
                  </a:lnTo>
                  <a:close/>
                  <a:moveTo>
                    <a:pt x="4778" y="37"/>
                  </a:moveTo>
                  <a:lnTo>
                    <a:pt x="4778" y="37"/>
                  </a:lnTo>
                  <a:cubicBezTo>
                    <a:pt x="4817" y="38"/>
                    <a:pt x="4808" y="37"/>
                    <a:pt x="4814" y="36"/>
                  </a:cubicBezTo>
                  <a:lnTo>
                    <a:pt x="4773" y="36"/>
                  </a:lnTo>
                  <a:cubicBezTo>
                    <a:pt x="4778" y="36"/>
                    <a:pt x="4781" y="37"/>
                    <a:pt x="4778" y="37"/>
                  </a:cubicBezTo>
                  <a:close/>
                  <a:moveTo>
                    <a:pt x="4729" y="29"/>
                  </a:moveTo>
                  <a:lnTo>
                    <a:pt x="4729" y="29"/>
                  </a:lnTo>
                  <a:lnTo>
                    <a:pt x="4523" y="28"/>
                  </a:lnTo>
                  <a:cubicBezTo>
                    <a:pt x="4643" y="33"/>
                    <a:pt x="4728" y="36"/>
                    <a:pt x="4527" y="37"/>
                  </a:cubicBezTo>
                  <a:lnTo>
                    <a:pt x="4514" y="37"/>
                  </a:lnTo>
                  <a:cubicBezTo>
                    <a:pt x="4540" y="38"/>
                    <a:pt x="4586" y="38"/>
                    <a:pt x="4628" y="37"/>
                  </a:cubicBezTo>
                  <a:cubicBezTo>
                    <a:pt x="4662" y="35"/>
                    <a:pt x="4773" y="29"/>
                    <a:pt x="4772" y="28"/>
                  </a:cubicBezTo>
                  <a:cubicBezTo>
                    <a:pt x="4760" y="27"/>
                    <a:pt x="4742" y="28"/>
                    <a:pt x="4720" y="28"/>
                  </a:cubicBezTo>
                  <a:lnTo>
                    <a:pt x="4729" y="29"/>
                  </a:lnTo>
                  <a:close/>
                  <a:moveTo>
                    <a:pt x="348" y="40"/>
                  </a:moveTo>
                  <a:lnTo>
                    <a:pt x="348" y="40"/>
                  </a:lnTo>
                  <a:cubicBezTo>
                    <a:pt x="352" y="40"/>
                    <a:pt x="354" y="40"/>
                    <a:pt x="356" y="40"/>
                  </a:cubicBezTo>
                  <a:cubicBezTo>
                    <a:pt x="354" y="40"/>
                    <a:pt x="356" y="40"/>
                    <a:pt x="348" y="40"/>
                  </a:cubicBezTo>
                  <a:close/>
                  <a:moveTo>
                    <a:pt x="3713" y="39"/>
                  </a:moveTo>
                  <a:lnTo>
                    <a:pt x="3713" y="39"/>
                  </a:lnTo>
                  <a:lnTo>
                    <a:pt x="3699" y="40"/>
                  </a:lnTo>
                  <a:lnTo>
                    <a:pt x="3706" y="39"/>
                  </a:lnTo>
                  <a:lnTo>
                    <a:pt x="3671" y="39"/>
                  </a:lnTo>
                  <a:lnTo>
                    <a:pt x="3656" y="39"/>
                  </a:lnTo>
                  <a:cubicBezTo>
                    <a:pt x="3658" y="39"/>
                    <a:pt x="3660" y="39"/>
                    <a:pt x="3661" y="39"/>
                  </a:cubicBezTo>
                  <a:lnTo>
                    <a:pt x="3650" y="38"/>
                  </a:lnTo>
                  <a:cubicBezTo>
                    <a:pt x="3622" y="40"/>
                    <a:pt x="3552" y="42"/>
                    <a:pt x="3532" y="43"/>
                  </a:cubicBezTo>
                  <a:cubicBezTo>
                    <a:pt x="3505" y="44"/>
                    <a:pt x="3473" y="44"/>
                    <a:pt x="3452" y="44"/>
                  </a:cubicBezTo>
                  <a:cubicBezTo>
                    <a:pt x="3471" y="44"/>
                    <a:pt x="3496" y="44"/>
                    <a:pt x="3489" y="43"/>
                  </a:cubicBezTo>
                  <a:cubicBezTo>
                    <a:pt x="3450" y="42"/>
                    <a:pt x="3431" y="39"/>
                    <a:pt x="3365" y="41"/>
                  </a:cubicBezTo>
                  <a:lnTo>
                    <a:pt x="3404" y="41"/>
                  </a:lnTo>
                  <a:lnTo>
                    <a:pt x="3316" y="45"/>
                  </a:lnTo>
                  <a:cubicBezTo>
                    <a:pt x="3286" y="44"/>
                    <a:pt x="3360" y="43"/>
                    <a:pt x="3372" y="42"/>
                  </a:cubicBezTo>
                  <a:cubicBezTo>
                    <a:pt x="3304" y="44"/>
                    <a:pt x="3247" y="39"/>
                    <a:pt x="3216" y="42"/>
                  </a:cubicBezTo>
                  <a:cubicBezTo>
                    <a:pt x="3211" y="40"/>
                    <a:pt x="3204" y="37"/>
                    <a:pt x="3159" y="37"/>
                  </a:cubicBezTo>
                  <a:cubicBezTo>
                    <a:pt x="3191" y="40"/>
                    <a:pt x="3132" y="39"/>
                    <a:pt x="3159" y="41"/>
                  </a:cubicBezTo>
                  <a:cubicBezTo>
                    <a:pt x="3143" y="42"/>
                    <a:pt x="3109" y="41"/>
                    <a:pt x="3106" y="42"/>
                  </a:cubicBezTo>
                  <a:lnTo>
                    <a:pt x="3110" y="41"/>
                  </a:lnTo>
                  <a:cubicBezTo>
                    <a:pt x="3034" y="38"/>
                    <a:pt x="3009" y="43"/>
                    <a:pt x="2976" y="45"/>
                  </a:cubicBezTo>
                  <a:cubicBezTo>
                    <a:pt x="2885" y="46"/>
                    <a:pt x="2843" y="45"/>
                    <a:pt x="2768" y="45"/>
                  </a:cubicBezTo>
                  <a:cubicBezTo>
                    <a:pt x="2765" y="44"/>
                    <a:pt x="2745" y="40"/>
                    <a:pt x="2715" y="40"/>
                  </a:cubicBezTo>
                  <a:cubicBezTo>
                    <a:pt x="2701" y="42"/>
                    <a:pt x="2633" y="43"/>
                    <a:pt x="2626" y="45"/>
                  </a:cubicBezTo>
                  <a:cubicBezTo>
                    <a:pt x="2680" y="46"/>
                    <a:pt x="2670" y="43"/>
                    <a:pt x="2702" y="43"/>
                  </a:cubicBezTo>
                  <a:cubicBezTo>
                    <a:pt x="2729" y="45"/>
                    <a:pt x="2705" y="45"/>
                    <a:pt x="2741" y="46"/>
                  </a:cubicBezTo>
                  <a:cubicBezTo>
                    <a:pt x="2712" y="46"/>
                    <a:pt x="2608" y="48"/>
                    <a:pt x="2576" y="46"/>
                  </a:cubicBezTo>
                  <a:lnTo>
                    <a:pt x="2587" y="45"/>
                  </a:lnTo>
                  <a:cubicBezTo>
                    <a:pt x="2536" y="44"/>
                    <a:pt x="2526" y="39"/>
                    <a:pt x="2441" y="42"/>
                  </a:cubicBezTo>
                  <a:lnTo>
                    <a:pt x="2400" y="43"/>
                  </a:lnTo>
                  <a:cubicBezTo>
                    <a:pt x="2402" y="43"/>
                    <a:pt x="2402" y="43"/>
                    <a:pt x="2403" y="43"/>
                  </a:cubicBezTo>
                  <a:cubicBezTo>
                    <a:pt x="2336" y="43"/>
                    <a:pt x="2354" y="40"/>
                    <a:pt x="2280" y="42"/>
                  </a:cubicBezTo>
                  <a:cubicBezTo>
                    <a:pt x="2286" y="42"/>
                    <a:pt x="2283" y="42"/>
                    <a:pt x="2288" y="42"/>
                  </a:cubicBezTo>
                  <a:cubicBezTo>
                    <a:pt x="2246" y="40"/>
                    <a:pt x="2204" y="43"/>
                    <a:pt x="2172" y="44"/>
                  </a:cubicBezTo>
                  <a:cubicBezTo>
                    <a:pt x="2153" y="42"/>
                    <a:pt x="2177" y="42"/>
                    <a:pt x="2189" y="40"/>
                  </a:cubicBezTo>
                  <a:cubicBezTo>
                    <a:pt x="2115" y="40"/>
                    <a:pt x="2035" y="43"/>
                    <a:pt x="1989" y="45"/>
                  </a:cubicBezTo>
                  <a:lnTo>
                    <a:pt x="1941" y="44"/>
                  </a:lnTo>
                  <a:cubicBezTo>
                    <a:pt x="1969" y="43"/>
                    <a:pt x="2004" y="41"/>
                    <a:pt x="1995" y="40"/>
                  </a:cubicBezTo>
                  <a:cubicBezTo>
                    <a:pt x="1969" y="41"/>
                    <a:pt x="1974" y="42"/>
                    <a:pt x="1937" y="41"/>
                  </a:cubicBezTo>
                  <a:cubicBezTo>
                    <a:pt x="1943" y="40"/>
                    <a:pt x="1959" y="39"/>
                    <a:pt x="1976" y="37"/>
                  </a:cubicBezTo>
                  <a:cubicBezTo>
                    <a:pt x="1900" y="35"/>
                    <a:pt x="1959" y="42"/>
                    <a:pt x="1905" y="38"/>
                  </a:cubicBezTo>
                  <a:cubicBezTo>
                    <a:pt x="1881" y="38"/>
                    <a:pt x="1867" y="40"/>
                    <a:pt x="1865" y="41"/>
                  </a:cubicBezTo>
                  <a:lnTo>
                    <a:pt x="1821" y="39"/>
                  </a:lnTo>
                  <a:cubicBezTo>
                    <a:pt x="1816" y="41"/>
                    <a:pt x="1762" y="41"/>
                    <a:pt x="1727" y="42"/>
                  </a:cubicBezTo>
                  <a:cubicBezTo>
                    <a:pt x="1722" y="42"/>
                    <a:pt x="1755" y="44"/>
                    <a:pt x="1769" y="43"/>
                  </a:cubicBezTo>
                  <a:cubicBezTo>
                    <a:pt x="1766" y="44"/>
                    <a:pt x="1728" y="45"/>
                    <a:pt x="1704" y="45"/>
                  </a:cubicBezTo>
                  <a:cubicBezTo>
                    <a:pt x="1695" y="41"/>
                    <a:pt x="1546" y="46"/>
                    <a:pt x="1574" y="41"/>
                  </a:cubicBezTo>
                  <a:cubicBezTo>
                    <a:pt x="1466" y="42"/>
                    <a:pt x="1313" y="43"/>
                    <a:pt x="1241" y="44"/>
                  </a:cubicBezTo>
                  <a:cubicBezTo>
                    <a:pt x="1218" y="43"/>
                    <a:pt x="1170" y="43"/>
                    <a:pt x="1198" y="41"/>
                  </a:cubicBezTo>
                  <a:cubicBezTo>
                    <a:pt x="1111" y="41"/>
                    <a:pt x="1066" y="45"/>
                    <a:pt x="979" y="44"/>
                  </a:cubicBezTo>
                  <a:cubicBezTo>
                    <a:pt x="972" y="44"/>
                    <a:pt x="1018" y="44"/>
                    <a:pt x="1015" y="43"/>
                  </a:cubicBezTo>
                  <a:cubicBezTo>
                    <a:pt x="958" y="44"/>
                    <a:pt x="912" y="41"/>
                    <a:pt x="824" y="42"/>
                  </a:cubicBezTo>
                  <a:cubicBezTo>
                    <a:pt x="839" y="42"/>
                    <a:pt x="843" y="41"/>
                    <a:pt x="845" y="41"/>
                  </a:cubicBezTo>
                  <a:cubicBezTo>
                    <a:pt x="847" y="41"/>
                    <a:pt x="809" y="42"/>
                    <a:pt x="786" y="43"/>
                  </a:cubicBezTo>
                  <a:cubicBezTo>
                    <a:pt x="773" y="42"/>
                    <a:pt x="803" y="42"/>
                    <a:pt x="796" y="42"/>
                  </a:cubicBezTo>
                  <a:cubicBezTo>
                    <a:pt x="626" y="40"/>
                    <a:pt x="496" y="45"/>
                    <a:pt x="327" y="44"/>
                  </a:cubicBezTo>
                  <a:cubicBezTo>
                    <a:pt x="376" y="44"/>
                    <a:pt x="394" y="42"/>
                    <a:pt x="394" y="41"/>
                  </a:cubicBezTo>
                  <a:lnTo>
                    <a:pt x="347" y="41"/>
                  </a:lnTo>
                  <a:cubicBezTo>
                    <a:pt x="329" y="42"/>
                    <a:pt x="293" y="42"/>
                    <a:pt x="263" y="43"/>
                  </a:cubicBezTo>
                  <a:cubicBezTo>
                    <a:pt x="260" y="42"/>
                    <a:pt x="245" y="42"/>
                    <a:pt x="260" y="41"/>
                  </a:cubicBezTo>
                  <a:cubicBezTo>
                    <a:pt x="167" y="38"/>
                    <a:pt x="114" y="45"/>
                    <a:pt x="0" y="44"/>
                  </a:cubicBezTo>
                  <a:lnTo>
                    <a:pt x="138" y="39"/>
                  </a:lnTo>
                  <a:lnTo>
                    <a:pt x="104" y="37"/>
                  </a:lnTo>
                  <a:lnTo>
                    <a:pt x="165" y="35"/>
                  </a:lnTo>
                  <a:cubicBezTo>
                    <a:pt x="129" y="33"/>
                    <a:pt x="97" y="36"/>
                    <a:pt x="92" y="34"/>
                  </a:cubicBezTo>
                  <a:cubicBezTo>
                    <a:pt x="100" y="34"/>
                    <a:pt x="119" y="34"/>
                    <a:pt x="119" y="33"/>
                  </a:cubicBezTo>
                  <a:cubicBezTo>
                    <a:pt x="84" y="32"/>
                    <a:pt x="82" y="34"/>
                    <a:pt x="55" y="34"/>
                  </a:cubicBezTo>
                  <a:cubicBezTo>
                    <a:pt x="125" y="30"/>
                    <a:pt x="260" y="31"/>
                    <a:pt x="333" y="30"/>
                  </a:cubicBezTo>
                  <a:cubicBezTo>
                    <a:pt x="345" y="30"/>
                    <a:pt x="324" y="31"/>
                    <a:pt x="322" y="31"/>
                  </a:cubicBezTo>
                  <a:cubicBezTo>
                    <a:pt x="351" y="31"/>
                    <a:pt x="369" y="32"/>
                    <a:pt x="407" y="32"/>
                  </a:cubicBezTo>
                  <a:cubicBezTo>
                    <a:pt x="430" y="30"/>
                    <a:pt x="389" y="30"/>
                    <a:pt x="371" y="30"/>
                  </a:cubicBezTo>
                  <a:cubicBezTo>
                    <a:pt x="373" y="29"/>
                    <a:pt x="382" y="29"/>
                    <a:pt x="403" y="29"/>
                  </a:cubicBezTo>
                  <a:cubicBezTo>
                    <a:pt x="408" y="31"/>
                    <a:pt x="516" y="30"/>
                    <a:pt x="543" y="32"/>
                  </a:cubicBezTo>
                  <a:cubicBezTo>
                    <a:pt x="653" y="32"/>
                    <a:pt x="525" y="27"/>
                    <a:pt x="633" y="28"/>
                  </a:cubicBezTo>
                  <a:lnTo>
                    <a:pt x="665" y="30"/>
                  </a:lnTo>
                  <a:cubicBezTo>
                    <a:pt x="727" y="29"/>
                    <a:pt x="808" y="27"/>
                    <a:pt x="878" y="28"/>
                  </a:cubicBezTo>
                  <a:lnTo>
                    <a:pt x="864" y="28"/>
                  </a:lnTo>
                  <a:cubicBezTo>
                    <a:pt x="854" y="29"/>
                    <a:pt x="870" y="29"/>
                    <a:pt x="877" y="30"/>
                  </a:cubicBezTo>
                  <a:cubicBezTo>
                    <a:pt x="931" y="31"/>
                    <a:pt x="979" y="28"/>
                    <a:pt x="1011" y="30"/>
                  </a:cubicBezTo>
                  <a:cubicBezTo>
                    <a:pt x="1072" y="28"/>
                    <a:pt x="1173" y="26"/>
                    <a:pt x="1243" y="25"/>
                  </a:cubicBezTo>
                  <a:cubicBezTo>
                    <a:pt x="1262" y="28"/>
                    <a:pt x="1152" y="28"/>
                    <a:pt x="1123" y="30"/>
                  </a:cubicBezTo>
                  <a:lnTo>
                    <a:pt x="1187" y="30"/>
                  </a:lnTo>
                  <a:cubicBezTo>
                    <a:pt x="1147" y="30"/>
                    <a:pt x="1132" y="31"/>
                    <a:pt x="1108" y="32"/>
                  </a:cubicBezTo>
                  <a:cubicBezTo>
                    <a:pt x="1164" y="33"/>
                    <a:pt x="1182" y="30"/>
                    <a:pt x="1235" y="30"/>
                  </a:cubicBezTo>
                  <a:cubicBezTo>
                    <a:pt x="1231" y="30"/>
                    <a:pt x="1238" y="31"/>
                    <a:pt x="1262" y="31"/>
                  </a:cubicBezTo>
                  <a:lnTo>
                    <a:pt x="1269" y="29"/>
                  </a:lnTo>
                  <a:cubicBezTo>
                    <a:pt x="1269" y="29"/>
                    <a:pt x="1272" y="29"/>
                    <a:pt x="1280" y="29"/>
                  </a:cubicBezTo>
                  <a:lnTo>
                    <a:pt x="1373" y="28"/>
                  </a:lnTo>
                  <a:cubicBezTo>
                    <a:pt x="1353" y="27"/>
                    <a:pt x="1352" y="26"/>
                    <a:pt x="1328" y="26"/>
                  </a:cubicBezTo>
                  <a:cubicBezTo>
                    <a:pt x="1337" y="27"/>
                    <a:pt x="1316" y="27"/>
                    <a:pt x="1292" y="27"/>
                  </a:cubicBezTo>
                  <a:cubicBezTo>
                    <a:pt x="1313" y="26"/>
                    <a:pt x="1269" y="26"/>
                    <a:pt x="1269" y="25"/>
                  </a:cubicBezTo>
                  <a:cubicBezTo>
                    <a:pt x="1318" y="25"/>
                    <a:pt x="1377" y="25"/>
                    <a:pt x="1409" y="24"/>
                  </a:cubicBezTo>
                  <a:lnTo>
                    <a:pt x="1419" y="26"/>
                  </a:lnTo>
                  <a:lnTo>
                    <a:pt x="1546" y="26"/>
                  </a:lnTo>
                  <a:lnTo>
                    <a:pt x="1536" y="27"/>
                  </a:lnTo>
                  <a:cubicBezTo>
                    <a:pt x="1591" y="27"/>
                    <a:pt x="1646" y="26"/>
                    <a:pt x="1695" y="28"/>
                  </a:cubicBezTo>
                  <a:cubicBezTo>
                    <a:pt x="1745" y="26"/>
                    <a:pt x="1807" y="24"/>
                    <a:pt x="1848" y="22"/>
                  </a:cubicBezTo>
                  <a:cubicBezTo>
                    <a:pt x="1869" y="20"/>
                    <a:pt x="1993" y="25"/>
                    <a:pt x="2049" y="21"/>
                  </a:cubicBezTo>
                  <a:cubicBezTo>
                    <a:pt x="2052" y="22"/>
                    <a:pt x="2010" y="23"/>
                    <a:pt x="1991" y="24"/>
                  </a:cubicBezTo>
                  <a:cubicBezTo>
                    <a:pt x="2028" y="24"/>
                    <a:pt x="2058" y="22"/>
                    <a:pt x="2070" y="24"/>
                  </a:cubicBezTo>
                  <a:cubicBezTo>
                    <a:pt x="1986" y="23"/>
                    <a:pt x="2074" y="26"/>
                    <a:pt x="2037" y="27"/>
                  </a:cubicBezTo>
                  <a:cubicBezTo>
                    <a:pt x="2076" y="27"/>
                    <a:pt x="2117" y="26"/>
                    <a:pt x="2136" y="25"/>
                  </a:cubicBezTo>
                  <a:cubicBezTo>
                    <a:pt x="2073" y="25"/>
                    <a:pt x="2158" y="22"/>
                    <a:pt x="2094" y="23"/>
                  </a:cubicBezTo>
                  <a:cubicBezTo>
                    <a:pt x="2144" y="21"/>
                    <a:pt x="2211" y="20"/>
                    <a:pt x="2270" y="21"/>
                  </a:cubicBezTo>
                  <a:cubicBezTo>
                    <a:pt x="2270" y="22"/>
                    <a:pt x="2277" y="22"/>
                    <a:pt x="2299" y="23"/>
                  </a:cubicBezTo>
                  <a:lnTo>
                    <a:pt x="2317" y="21"/>
                  </a:lnTo>
                  <a:cubicBezTo>
                    <a:pt x="2344" y="21"/>
                    <a:pt x="2263" y="23"/>
                    <a:pt x="2319" y="23"/>
                  </a:cubicBezTo>
                  <a:cubicBezTo>
                    <a:pt x="2376" y="21"/>
                    <a:pt x="2491" y="25"/>
                    <a:pt x="2516" y="20"/>
                  </a:cubicBezTo>
                  <a:cubicBezTo>
                    <a:pt x="2560" y="22"/>
                    <a:pt x="2433" y="22"/>
                    <a:pt x="2499" y="24"/>
                  </a:cubicBezTo>
                  <a:cubicBezTo>
                    <a:pt x="2461" y="26"/>
                    <a:pt x="2408" y="24"/>
                    <a:pt x="2396" y="26"/>
                  </a:cubicBezTo>
                  <a:cubicBezTo>
                    <a:pt x="2433" y="26"/>
                    <a:pt x="2409" y="28"/>
                    <a:pt x="2433" y="28"/>
                  </a:cubicBezTo>
                  <a:lnTo>
                    <a:pt x="2475" y="27"/>
                  </a:lnTo>
                  <a:lnTo>
                    <a:pt x="2466" y="27"/>
                  </a:lnTo>
                  <a:cubicBezTo>
                    <a:pt x="2536" y="24"/>
                    <a:pt x="2647" y="25"/>
                    <a:pt x="2737" y="25"/>
                  </a:cubicBezTo>
                  <a:cubicBezTo>
                    <a:pt x="2812" y="22"/>
                    <a:pt x="2865" y="19"/>
                    <a:pt x="2956" y="19"/>
                  </a:cubicBezTo>
                  <a:cubicBezTo>
                    <a:pt x="2929" y="20"/>
                    <a:pt x="3031" y="20"/>
                    <a:pt x="2974" y="23"/>
                  </a:cubicBezTo>
                  <a:cubicBezTo>
                    <a:pt x="3016" y="24"/>
                    <a:pt x="3058" y="22"/>
                    <a:pt x="3058" y="21"/>
                  </a:cubicBezTo>
                  <a:cubicBezTo>
                    <a:pt x="3021" y="21"/>
                    <a:pt x="3045" y="21"/>
                    <a:pt x="3014" y="21"/>
                  </a:cubicBezTo>
                  <a:cubicBezTo>
                    <a:pt x="3035" y="19"/>
                    <a:pt x="3084" y="19"/>
                    <a:pt x="3104" y="20"/>
                  </a:cubicBezTo>
                  <a:cubicBezTo>
                    <a:pt x="3094" y="20"/>
                    <a:pt x="3098" y="20"/>
                    <a:pt x="3096" y="21"/>
                  </a:cubicBezTo>
                  <a:cubicBezTo>
                    <a:pt x="3140" y="21"/>
                    <a:pt x="3117" y="19"/>
                    <a:pt x="3149" y="19"/>
                  </a:cubicBezTo>
                  <a:cubicBezTo>
                    <a:pt x="3159" y="20"/>
                    <a:pt x="3220" y="19"/>
                    <a:pt x="3249" y="20"/>
                  </a:cubicBezTo>
                  <a:lnTo>
                    <a:pt x="3291" y="17"/>
                  </a:lnTo>
                  <a:cubicBezTo>
                    <a:pt x="3268" y="19"/>
                    <a:pt x="3332" y="18"/>
                    <a:pt x="3338" y="19"/>
                  </a:cubicBezTo>
                  <a:cubicBezTo>
                    <a:pt x="3369" y="18"/>
                    <a:pt x="3394" y="16"/>
                    <a:pt x="3440" y="16"/>
                  </a:cubicBezTo>
                  <a:cubicBezTo>
                    <a:pt x="3421" y="17"/>
                    <a:pt x="3483" y="17"/>
                    <a:pt x="3483" y="19"/>
                  </a:cubicBezTo>
                  <a:cubicBezTo>
                    <a:pt x="3562" y="21"/>
                    <a:pt x="3614" y="14"/>
                    <a:pt x="3689" y="17"/>
                  </a:cubicBezTo>
                  <a:cubicBezTo>
                    <a:pt x="3687" y="17"/>
                    <a:pt x="3672" y="18"/>
                    <a:pt x="3694" y="19"/>
                  </a:cubicBezTo>
                  <a:cubicBezTo>
                    <a:pt x="3711" y="18"/>
                    <a:pt x="3741" y="18"/>
                    <a:pt x="3760" y="18"/>
                  </a:cubicBezTo>
                  <a:lnTo>
                    <a:pt x="3759" y="18"/>
                  </a:lnTo>
                  <a:lnTo>
                    <a:pt x="3760" y="18"/>
                  </a:lnTo>
                  <a:cubicBezTo>
                    <a:pt x="3769" y="18"/>
                    <a:pt x="3775" y="18"/>
                    <a:pt x="3775" y="17"/>
                  </a:cubicBezTo>
                  <a:cubicBezTo>
                    <a:pt x="3807" y="15"/>
                    <a:pt x="3823" y="14"/>
                    <a:pt x="3885" y="12"/>
                  </a:cubicBezTo>
                  <a:cubicBezTo>
                    <a:pt x="3881" y="10"/>
                    <a:pt x="3828" y="11"/>
                    <a:pt x="3805" y="12"/>
                  </a:cubicBezTo>
                  <a:lnTo>
                    <a:pt x="3786" y="14"/>
                  </a:lnTo>
                  <a:cubicBezTo>
                    <a:pt x="3767" y="11"/>
                    <a:pt x="3730" y="14"/>
                    <a:pt x="3715" y="13"/>
                  </a:cubicBezTo>
                  <a:cubicBezTo>
                    <a:pt x="3753" y="10"/>
                    <a:pt x="3860" y="11"/>
                    <a:pt x="3924" y="8"/>
                  </a:cubicBezTo>
                  <a:cubicBezTo>
                    <a:pt x="3885" y="6"/>
                    <a:pt x="3800" y="5"/>
                    <a:pt x="3725" y="6"/>
                  </a:cubicBezTo>
                  <a:lnTo>
                    <a:pt x="3758" y="7"/>
                  </a:lnTo>
                  <a:lnTo>
                    <a:pt x="3719" y="7"/>
                  </a:lnTo>
                  <a:lnTo>
                    <a:pt x="3757" y="9"/>
                  </a:lnTo>
                  <a:lnTo>
                    <a:pt x="3654" y="9"/>
                  </a:lnTo>
                  <a:cubicBezTo>
                    <a:pt x="3693" y="9"/>
                    <a:pt x="3709" y="12"/>
                    <a:pt x="3687" y="11"/>
                  </a:cubicBezTo>
                  <a:cubicBezTo>
                    <a:pt x="3643" y="10"/>
                    <a:pt x="3641" y="13"/>
                    <a:pt x="3608" y="13"/>
                  </a:cubicBezTo>
                  <a:cubicBezTo>
                    <a:pt x="3626" y="13"/>
                    <a:pt x="3650" y="13"/>
                    <a:pt x="3635" y="14"/>
                  </a:cubicBezTo>
                  <a:cubicBezTo>
                    <a:pt x="3569" y="12"/>
                    <a:pt x="3551" y="13"/>
                    <a:pt x="3492" y="11"/>
                  </a:cubicBezTo>
                  <a:cubicBezTo>
                    <a:pt x="3499" y="14"/>
                    <a:pt x="3417" y="11"/>
                    <a:pt x="3408" y="14"/>
                  </a:cubicBezTo>
                  <a:lnTo>
                    <a:pt x="3436" y="14"/>
                  </a:lnTo>
                  <a:lnTo>
                    <a:pt x="3377" y="16"/>
                  </a:lnTo>
                  <a:cubicBezTo>
                    <a:pt x="3323" y="14"/>
                    <a:pt x="3425" y="14"/>
                    <a:pt x="3343" y="12"/>
                  </a:cubicBezTo>
                  <a:cubicBezTo>
                    <a:pt x="3266" y="12"/>
                    <a:pt x="3268" y="15"/>
                    <a:pt x="3208" y="15"/>
                  </a:cubicBezTo>
                  <a:cubicBezTo>
                    <a:pt x="3228" y="14"/>
                    <a:pt x="3276" y="12"/>
                    <a:pt x="3324" y="12"/>
                  </a:cubicBezTo>
                  <a:lnTo>
                    <a:pt x="3295" y="11"/>
                  </a:lnTo>
                  <a:cubicBezTo>
                    <a:pt x="3310" y="10"/>
                    <a:pt x="3377" y="10"/>
                    <a:pt x="3410" y="10"/>
                  </a:cubicBezTo>
                  <a:cubicBezTo>
                    <a:pt x="3355" y="12"/>
                    <a:pt x="3436" y="11"/>
                    <a:pt x="3461" y="12"/>
                  </a:cubicBezTo>
                  <a:cubicBezTo>
                    <a:pt x="3466" y="10"/>
                    <a:pt x="3431" y="11"/>
                    <a:pt x="3472" y="9"/>
                  </a:cubicBezTo>
                  <a:cubicBezTo>
                    <a:pt x="3433" y="9"/>
                    <a:pt x="3427" y="9"/>
                    <a:pt x="3378" y="9"/>
                  </a:cubicBezTo>
                  <a:cubicBezTo>
                    <a:pt x="3485" y="9"/>
                    <a:pt x="3474" y="3"/>
                    <a:pt x="3568" y="4"/>
                  </a:cubicBezTo>
                  <a:cubicBezTo>
                    <a:pt x="3525" y="4"/>
                    <a:pt x="3584" y="6"/>
                    <a:pt x="3589" y="7"/>
                  </a:cubicBezTo>
                  <a:lnTo>
                    <a:pt x="3667" y="6"/>
                  </a:lnTo>
                  <a:lnTo>
                    <a:pt x="3652" y="4"/>
                  </a:lnTo>
                  <a:cubicBezTo>
                    <a:pt x="3707" y="3"/>
                    <a:pt x="3726" y="8"/>
                    <a:pt x="3789" y="5"/>
                  </a:cubicBezTo>
                  <a:cubicBezTo>
                    <a:pt x="3797" y="4"/>
                    <a:pt x="3733" y="4"/>
                    <a:pt x="3745" y="4"/>
                  </a:cubicBezTo>
                  <a:cubicBezTo>
                    <a:pt x="3831" y="3"/>
                    <a:pt x="3862" y="6"/>
                    <a:pt x="3939" y="8"/>
                  </a:cubicBezTo>
                  <a:cubicBezTo>
                    <a:pt x="3944" y="7"/>
                    <a:pt x="3943" y="6"/>
                    <a:pt x="3970" y="4"/>
                  </a:cubicBezTo>
                  <a:cubicBezTo>
                    <a:pt x="3961" y="6"/>
                    <a:pt x="3981" y="7"/>
                    <a:pt x="3951" y="8"/>
                  </a:cubicBezTo>
                  <a:cubicBezTo>
                    <a:pt x="3976" y="8"/>
                    <a:pt x="4007" y="7"/>
                    <a:pt x="4029" y="7"/>
                  </a:cubicBezTo>
                  <a:cubicBezTo>
                    <a:pt x="3976" y="6"/>
                    <a:pt x="4051" y="4"/>
                    <a:pt x="4061" y="4"/>
                  </a:cubicBezTo>
                  <a:cubicBezTo>
                    <a:pt x="4089" y="4"/>
                    <a:pt x="4053" y="5"/>
                    <a:pt x="4036" y="5"/>
                  </a:cubicBezTo>
                  <a:cubicBezTo>
                    <a:pt x="4058" y="6"/>
                    <a:pt x="4084" y="8"/>
                    <a:pt x="4097" y="6"/>
                  </a:cubicBezTo>
                  <a:cubicBezTo>
                    <a:pt x="4098" y="7"/>
                    <a:pt x="4035" y="10"/>
                    <a:pt x="3994" y="11"/>
                  </a:cubicBezTo>
                  <a:lnTo>
                    <a:pt x="4021" y="11"/>
                  </a:lnTo>
                  <a:cubicBezTo>
                    <a:pt x="4002" y="12"/>
                    <a:pt x="3999" y="12"/>
                    <a:pt x="3971" y="11"/>
                  </a:cubicBezTo>
                  <a:cubicBezTo>
                    <a:pt x="3998" y="13"/>
                    <a:pt x="3995" y="14"/>
                    <a:pt x="3989" y="15"/>
                  </a:cubicBezTo>
                  <a:cubicBezTo>
                    <a:pt x="3986" y="15"/>
                    <a:pt x="3991" y="15"/>
                    <a:pt x="3988" y="15"/>
                  </a:cubicBezTo>
                  <a:cubicBezTo>
                    <a:pt x="3966" y="14"/>
                    <a:pt x="3949" y="15"/>
                    <a:pt x="3954" y="16"/>
                  </a:cubicBezTo>
                  <a:cubicBezTo>
                    <a:pt x="3934" y="18"/>
                    <a:pt x="3985" y="17"/>
                    <a:pt x="4000" y="18"/>
                  </a:cubicBezTo>
                  <a:lnTo>
                    <a:pt x="4033" y="18"/>
                  </a:lnTo>
                  <a:lnTo>
                    <a:pt x="4149" y="10"/>
                  </a:lnTo>
                  <a:cubicBezTo>
                    <a:pt x="4198" y="9"/>
                    <a:pt x="4220" y="11"/>
                    <a:pt x="4257" y="12"/>
                  </a:cubicBezTo>
                  <a:lnTo>
                    <a:pt x="4267" y="10"/>
                  </a:lnTo>
                  <a:cubicBezTo>
                    <a:pt x="4310" y="10"/>
                    <a:pt x="4351" y="11"/>
                    <a:pt x="4323" y="13"/>
                  </a:cubicBezTo>
                  <a:cubicBezTo>
                    <a:pt x="4322" y="13"/>
                    <a:pt x="4316" y="13"/>
                    <a:pt x="4307" y="13"/>
                  </a:cubicBezTo>
                  <a:cubicBezTo>
                    <a:pt x="4305" y="13"/>
                    <a:pt x="4303" y="13"/>
                    <a:pt x="4301" y="13"/>
                  </a:cubicBezTo>
                  <a:lnTo>
                    <a:pt x="4298" y="14"/>
                  </a:lnTo>
                  <a:lnTo>
                    <a:pt x="4376" y="12"/>
                  </a:lnTo>
                  <a:cubicBezTo>
                    <a:pt x="4298" y="15"/>
                    <a:pt x="4372" y="16"/>
                    <a:pt x="4359" y="19"/>
                  </a:cubicBezTo>
                  <a:lnTo>
                    <a:pt x="4438" y="18"/>
                  </a:lnTo>
                  <a:cubicBezTo>
                    <a:pt x="4390" y="17"/>
                    <a:pt x="4437" y="16"/>
                    <a:pt x="4454" y="16"/>
                  </a:cubicBezTo>
                  <a:cubicBezTo>
                    <a:pt x="4458" y="18"/>
                    <a:pt x="4517" y="16"/>
                    <a:pt x="4545" y="16"/>
                  </a:cubicBezTo>
                  <a:lnTo>
                    <a:pt x="4543" y="16"/>
                  </a:lnTo>
                  <a:cubicBezTo>
                    <a:pt x="4568" y="17"/>
                    <a:pt x="4613" y="17"/>
                    <a:pt x="4645" y="16"/>
                  </a:cubicBezTo>
                  <a:cubicBezTo>
                    <a:pt x="4643" y="16"/>
                    <a:pt x="4684" y="12"/>
                    <a:pt x="4704" y="10"/>
                  </a:cubicBezTo>
                  <a:cubicBezTo>
                    <a:pt x="4649" y="10"/>
                    <a:pt x="4682" y="9"/>
                    <a:pt x="4677" y="8"/>
                  </a:cubicBezTo>
                  <a:cubicBezTo>
                    <a:pt x="4683" y="8"/>
                    <a:pt x="4693" y="8"/>
                    <a:pt x="4694" y="8"/>
                  </a:cubicBezTo>
                  <a:cubicBezTo>
                    <a:pt x="4702" y="7"/>
                    <a:pt x="4684" y="7"/>
                    <a:pt x="4682" y="6"/>
                  </a:cubicBezTo>
                  <a:cubicBezTo>
                    <a:pt x="4624" y="7"/>
                    <a:pt x="4564" y="8"/>
                    <a:pt x="4541" y="10"/>
                  </a:cubicBezTo>
                  <a:cubicBezTo>
                    <a:pt x="4558" y="12"/>
                    <a:pt x="4571" y="9"/>
                    <a:pt x="4591" y="10"/>
                  </a:cubicBezTo>
                  <a:cubicBezTo>
                    <a:pt x="4562" y="12"/>
                    <a:pt x="4525" y="11"/>
                    <a:pt x="4477" y="11"/>
                  </a:cubicBezTo>
                  <a:lnTo>
                    <a:pt x="4461" y="10"/>
                  </a:lnTo>
                  <a:lnTo>
                    <a:pt x="4412" y="11"/>
                  </a:lnTo>
                  <a:cubicBezTo>
                    <a:pt x="4432" y="10"/>
                    <a:pt x="4420" y="8"/>
                    <a:pt x="4471" y="8"/>
                  </a:cubicBezTo>
                  <a:cubicBezTo>
                    <a:pt x="4465" y="6"/>
                    <a:pt x="4421" y="8"/>
                    <a:pt x="4389" y="8"/>
                  </a:cubicBezTo>
                  <a:lnTo>
                    <a:pt x="4373" y="10"/>
                  </a:lnTo>
                  <a:cubicBezTo>
                    <a:pt x="4380" y="9"/>
                    <a:pt x="4313" y="9"/>
                    <a:pt x="4360" y="7"/>
                  </a:cubicBezTo>
                  <a:lnTo>
                    <a:pt x="4438" y="5"/>
                  </a:lnTo>
                  <a:lnTo>
                    <a:pt x="4416" y="4"/>
                  </a:lnTo>
                  <a:lnTo>
                    <a:pt x="4481" y="4"/>
                  </a:lnTo>
                  <a:lnTo>
                    <a:pt x="4466" y="4"/>
                  </a:lnTo>
                  <a:cubicBezTo>
                    <a:pt x="4571" y="4"/>
                    <a:pt x="4497" y="8"/>
                    <a:pt x="4603" y="6"/>
                  </a:cubicBezTo>
                  <a:cubicBezTo>
                    <a:pt x="4636" y="4"/>
                    <a:pt x="4671" y="4"/>
                    <a:pt x="4736" y="4"/>
                  </a:cubicBezTo>
                  <a:cubicBezTo>
                    <a:pt x="4689" y="4"/>
                    <a:pt x="4731" y="5"/>
                    <a:pt x="4714" y="7"/>
                  </a:cubicBezTo>
                  <a:cubicBezTo>
                    <a:pt x="4761" y="8"/>
                    <a:pt x="4777" y="6"/>
                    <a:pt x="4802" y="4"/>
                  </a:cubicBezTo>
                  <a:cubicBezTo>
                    <a:pt x="4814" y="6"/>
                    <a:pt x="4823" y="7"/>
                    <a:pt x="4780" y="7"/>
                  </a:cubicBezTo>
                  <a:cubicBezTo>
                    <a:pt x="4775" y="10"/>
                    <a:pt x="4837" y="6"/>
                    <a:pt x="4840" y="9"/>
                  </a:cubicBezTo>
                  <a:cubicBezTo>
                    <a:pt x="4982" y="9"/>
                    <a:pt x="4954" y="0"/>
                    <a:pt x="5119" y="4"/>
                  </a:cubicBezTo>
                  <a:lnTo>
                    <a:pt x="5113" y="4"/>
                  </a:lnTo>
                  <a:cubicBezTo>
                    <a:pt x="5218" y="4"/>
                    <a:pt x="5279" y="4"/>
                    <a:pt x="5376" y="4"/>
                  </a:cubicBezTo>
                  <a:lnTo>
                    <a:pt x="5452" y="6"/>
                  </a:lnTo>
                  <a:cubicBezTo>
                    <a:pt x="5435" y="6"/>
                    <a:pt x="5389" y="9"/>
                    <a:pt x="5411" y="10"/>
                  </a:cubicBezTo>
                  <a:cubicBezTo>
                    <a:pt x="5373" y="7"/>
                    <a:pt x="5334" y="8"/>
                    <a:pt x="5294" y="7"/>
                  </a:cubicBezTo>
                  <a:cubicBezTo>
                    <a:pt x="5290" y="7"/>
                    <a:pt x="5306" y="8"/>
                    <a:pt x="5313" y="9"/>
                  </a:cubicBezTo>
                  <a:cubicBezTo>
                    <a:pt x="5289" y="9"/>
                    <a:pt x="5277" y="7"/>
                    <a:pt x="5245" y="8"/>
                  </a:cubicBezTo>
                  <a:cubicBezTo>
                    <a:pt x="5246" y="8"/>
                    <a:pt x="5281" y="9"/>
                    <a:pt x="5255" y="9"/>
                  </a:cubicBezTo>
                  <a:lnTo>
                    <a:pt x="5211" y="8"/>
                  </a:lnTo>
                  <a:cubicBezTo>
                    <a:pt x="5153" y="9"/>
                    <a:pt x="5183" y="12"/>
                    <a:pt x="5114" y="11"/>
                  </a:cubicBezTo>
                  <a:cubicBezTo>
                    <a:pt x="5127" y="10"/>
                    <a:pt x="5153" y="7"/>
                    <a:pt x="5180" y="7"/>
                  </a:cubicBezTo>
                  <a:cubicBezTo>
                    <a:pt x="5148" y="6"/>
                    <a:pt x="5221" y="6"/>
                    <a:pt x="5193" y="5"/>
                  </a:cubicBezTo>
                  <a:cubicBezTo>
                    <a:pt x="5148" y="7"/>
                    <a:pt x="5126" y="5"/>
                    <a:pt x="5066" y="7"/>
                  </a:cubicBezTo>
                  <a:cubicBezTo>
                    <a:pt x="5073" y="7"/>
                    <a:pt x="5075" y="6"/>
                    <a:pt x="5090" y="6"/>
                  </a:cubicBezTo>
                  <a:lnTo>
                    <a:pt x="5003" y="5"/>
                  </a:lnTo>
                  <a:cubicBezTo>
                    <a:pt x="5024" y="6"/>
                    <a:pt x="4931" y="7"/>
                    <a:pt x="4939" y="9"/>
                  </a:cubicBezTo>
                  <a:cubicBezTo>
                    <a:pt x="5032" y="10"/>
                    <a:pt x="5005" y="8"/>
                    <a:pt x="5110" y="9"/>
                  </a:cubicBezTo>
                  <a:cubicBezTo>
                    <a:pt x="5080" y="10"/>
                    <a:pt x="5042" y="12"/>
                    <a:pt x="5024" y="14"/>
                  </a:cubicBezTo>
                  <a:cubicBezTo>
                    <a:pt x="5023" y="14"/>
                    <a:pt x="5021" y="14"/>
                    <a:pt x="5018" y="14"/>
                  </a:cubicBezTo>
                  <a:cubicBezTo>
                    <a:pt x="5002" y="16"/>
                    <a:pt x="5018" y="17"/>
                    <a:pt x="5018" y="21"/>
                  </a:cubicBezTo>
                  <a:cubicBezTo>
                    <a:pt x="5066" y="18"/>
                    <a:pt x="5098" y="20"/>
                    <a:pt x="5155" y="19"/>
                  </a:cubicBezTo>
                  <a:cubicBezTo>
                    <a:pt x="5166" y="16"/>
                    <a:pt x="5122" y="16"/>
                    <a:pt x="5094" y="16"/>
                  </a:cubicBezTo>
                  <a:lnTo>
                    <a:pt x="5144" y="15"/>
                  </a:lnTo>
                  <a:lnTo>
                    <a:pt x="5134" y="16"/>
                  </a:lnTo>
                  <a:lnTo>
                    <a:pt x="5261" y="17"/>
                  </a:lnTo>
                  <a:cubicBezTo>
                    <a:pt x="5237" y="17"/>
                    <a:pt x="5229" y="18"/>
                    <a:pt x="5216" y="19"/>
                  </a:cubicBezTo>
                  <a:cubicBezTo>
                    <a:pt x="5233" y="19"/>
                    <a:pt x="5249" y="19"/>
                    <a:pt x="5266" y="20"/>
                  </a:cubicBezTo>
                  <a:cubicBezTo>
                    <a:pt x="5262" y="18"/>
                    <a:pt x="5265" y="17"/>
                    <a:pt x="5281" y="17"/>
                  </a:cubicBezTo>
                  <a:cubicBezTo>
                    <a:pt x="5362" y="17"/>
                    <a:pt x="5408" y="19"/>
                    <a:pt x="5438" y="21"/>
                  </a:cubicBezTo>
                  <a:lnTo>
                    <a:pt x="5447" y="21"/>
                  </a:lnTo>
                  <a:cubicBezTo>
                    <a:pt x="5434" y="19"/>
                    <a:pt x="5505" y="17"/>
                    <a:pt x="5531" y="15"/>
                  </a:cubicBezTo>
                  <a:cubicBezTo>
                    <a:pt x="5530" y="17"/>
                    <a:pt x="5573" y="16"/>
                    <a:pt x="5596" y="17"/>
                  </a:cubicBezTo>
                  <a:cubicBezTo>
                    <a:pt x="5609" y="15"/>
                    <a:pt x="5592" y="12"/>
                    <a:pt x="5564" y="10"/>
                  </a:cubicBezTo>
                  <a:cubicBezTo>
                    <a:pt x="5508" y="12"/>
                    <a:pt x="5533" y="12"/>
                    <a:pt x="5507" y="15"/>
                  </a:cubicBezTo>
                  <a:lnTo>
                    <a:pt x="5418" y="17"/>
                  </a:lnTo>
                  <a:lnTo>
                    <a:pt x="5438" y="15"/>
                  </a:lnTo>
                  <a:cubicBezTo>
                    <a:pt x="5394" y="15"/>
                    <a:pt x="5351" y="17"/>
                    <a:pt x="5354" y="15"/>
                  </a:cubicBezTo>
                  <a:cubicBezTo>
                    <a:pt x="5378" y="13"/>
                    <a:pt x="5416" y="14"/>
                    <a:pt x="5439" y="12"/>
                  </a:cubicBezTo>
                  <a:lnTo>
                    <a:pt x="5410" y="11"/>
                  </a:lnTo>
                  <a:cubicBezTo>
                    <a:pt x="5462" y="9"/>
                    <a:pt x="5437" y="14"/>
                    <a:pt x="5499" y="12"/>
                  </a:cubicBezTo>
                  <a:cubicBezTo>
                    <a:pt x="5476" y="10"/>
                    <a:pt x="5505" y="12"/>
                    <a:pt x="5532" y="10"/>
                  </a:cubicBezTo>
                  <a:cubicBezTo>
                    <a:pt x="5510" y="9"/>
                    <a:pt x="5422" y="11"/>
                    <a:pt x="5440" y="7"/>
                  </a:cubicBezTo>
                  <a:cubicBezTo>
                    <a:pt x="5473" y="6"/>
                    <a:pt x="5550" y="12"/>
                    <a:pt x="5593" y="8"/>
                  </a:cubicBezTo>
                  <a:lnTo>
                    <a:pt x="5590" y="8"/>
                  </a:lnTo>
                  <a:cubicBezTo>
                    <a:pt x="5654" y="9"/>
                    <a:pt x="5676" y="7"/>
                    <a:pt x="5700" y="5"/>
                  </a:cubicBezTo>
                  <a:cubicBezTo>
                    <a:pt x="5727" y="7"/>
                    <a:pt x="5764" y="5"/>
                    <a:pt x="5793" y="5"/>
                  </a:cubicBezTo>
                  <a:lnTo>
                    <a:pt x="5793" y="6"/>
                  </a:lnTo>
                  <a:lnTo>
                    <a:pt x="5834" y="5"/>
                  </a:lnTo>
                  <a:cubicBezTo>
                    <a:pt x="5814" y="7"/>
                    <a:pt x="5786" y="5"/>
                    <a:pt x="5750" y="6"/>
                  </a:cubicBezTo>
                  <a:lnTo>
                    <a:pt x="5755" y="8"/>
                  </a:lnTo>
                  <a:cubicBezTo>
                    <a:pt x="5714" y="5"/>
                    <a:pt x="5686" y="9"/>
                    <a:pt x="5655" y="10"/>
                  </a:cubicBezTo>
                  <a:cubicBezTo>
                    <a:pt x="5701" y="9"/>
                    <a:pt x="5785" y="11"/>
                    <a:pt x="5796" y="7"/>
                  </a:cubicBezTo>
                  <a:lnTo>
                    <a:pt x="5824" y="9"/>
                  </a:lnTo>
                  <a:lnTo>
                    <a:pt x="5838" y="8"/>
                  </a:lnTo>
                  <a:cubicBezTo>
                    <a:pt x="5859" y="10"/>
                    <a:pt x="5838" y="12"/>
                    <a:pt x="5796" y="13"/>
                  </a:cubicBezTo>
                  <a:cubicBezTo>
                    <a:pt x="5789" y="12"/>
                    <a:pt x="5786" y="12"/>
                    <a:pt x="5788" y="11"/>
                  </a:cubicBezTo>
                  <a:cubicBezTo>
                    <a:pt x="5769" y="12"/>
                    <a:pt x="5751" y="14"/>
                    <a:pt x="5705" y="13"/>
                  </a:cubicBezTo>
                  <a:lnTo>
                    <a:pt x="5730" y="12"/>
                  </a:lnTo>
                  <a:cubicBezTo>
                    <a:pt x="5672" y="12"/>
                    <a:pt x="5619" y="13"/>
                    <a:pt x="5600" y="15"/>
                  </a:cubicBezTo>
                  <a:cubicBezTo>
                    <a:pt x="5683" y="16"/>
                    <a:pt x="5765" y="16"/>
                    <a:pt x="5843" y="16"/>
                  </a:cubicBezTo>
                  <a:cubicBezTo>
                    <a:pt x="5866" y="11"/>
                    <a:pt x="5893" y="9"/>
                    <a:pt x="5905" y="5"/>
                  </a:cubicBezTo>
                  <a:cubicBezTo>
                    <a:pt x="5957" y="4"/>
                    <a:pt x="6029" y="4"/>
                    <a:pt x="6074" y="5"/>
                  </a:cubicBezTo>
                  <a:lnTo>
                    <a:pt x="6070" y="6"/>
                  </a:lnTo>
                  <a:cubicBezTo>
                    <a:pt x="6092" y="6"/>
                    <a:pt x="6113" y="6"/>
                    <a:pt x="6130" y="6"/>
                  </a:cubicBezTo>
                  <a:cubicBezTo>
                    <a:pt x="6153" y="7"/>
                    <a:pt x="6114" y="8"/>
                    <a:pt x="6130" y="8"/>
                  </a:cubicBezTo>
                  <a:lnTo>
                    <a:pt x="6205" y="7"/>
                  </a:lnTo>
                  <a:cubicBezTo>
                    <a:pt x="6201" y="9"/>
                    <a:pt x="6137" y="9"/>
                    <a:pt x="6107" y="9"/>
                  </a:cubicBezTo>
                  <a:cubicBezTo>
                    <a:pt x="6113" y="9"/>
                    <a:pt x="6124" y="8"/>
                    <a:pt x="6121" y="8"/>
                  </a:cubicBezTo>
                  <a:cubicBezTo>
                    <a:pt x="6086" y="7"/>
                    <a:pt x="6021" y="11"/>
                    <a:pt x="6006" y="8"/>
                  </a:cubicBezTo>
                  <a:cubicBezTo>
                    <a:pt x="5989" y="8"/>
                    <a:pt x="6040" y="6"/>
                    <a:pt x="5983" y="6"/>
                  </a:cubicBezTo>
                  <a:cubicBezTo>
                    <a:pt x="5944" y="5"/>
                    <a:pt x="5931" y="7"/>
                    <a:pt x="5927" y="8"/>
                  </a:cubicBezTo>
                  <a:cubicBezTo>
                    <a:pt x="5927" y="9"/>
                    <a:pt x="5988" y="9"/>
                    <a:pt x="5967" y="11"/>
                  </a:cubicBezTo>
                  <a:cubicBezTo>
                    <a:pt x="5997" y="11"/>
                    <a:pt x="6009" y="9"/>
                    <a:pt x="6047" y="10"/>
                  </a:cubicBezTo>
                  <a:cubicBezTo>
                    <a:pt x="6017" y="10"/>
                    <a:pt x="5977" y="12"/>
                    <a:pt x="5961" y="11"/>
                  </a:cubicBezTo>
                  <a:cubicBezTo>
                    <a:pt x="5902" y="13"/>
                    <a:pt x="5911" y="18"/>
                    <a:pt x="5938" y="18"/>
                  </a:cubicBezTo>
                  <a:cubicBezTo>
                    <a:pt x="5932" y="16"/>
                    <a:pt x="6046" y="16"/>
                    <a:pt x="5969" y="14"/>
                  </a:cubicBezTo>
                  <a:cubicBezTo>
                    <a:pt x="6003" y="12"/>
                    <a:pt x="6067" y="12"/>
                    <a:pt x="6112" y="11"/>
                  </a:cubicBezTo>
                  <a:lnTo>
                    <a:pt x="6110" y="11"/>
                  </a:lnTo>
                  <a:lnTo>
                    <a:pt x="6166" y="11"/>
                  </a:lnTo>
                  <a:cubicBezTo>
                    <a:pt x="6158" y="11"/>
                    <a:pt x="6141" y="12"/>
                    <a:pt x="6141" y="13"/>
                  </a:cubicBezTo>
                  <a:lnTo>
                    <a:pt x="6218" y="10"/>
                  </a:lnTo>
                  <a:cubicBezTo>
                    <a:pt x="6175" y="12"/>
                    <a:pt x="6246" y="11"/>
                    <a:pt x="6266" y="12"/>
                  </a:cubicBezTo>
                  <a:cubicBezTo>
                    <a:pt x="6274" y="11"/>
                    <a:pt x="6304" y="10"/>
                    <a:pt x="6275" y="9"/>
                  </a:cubicBezTo>
                  <a:cubicBezTo>
                    <a:pt x="6242" y="7"/>
                    <a:pt x="6256" y="9"/>
                    <a:pt x="6226" y="10"/>
                  </a:cubicBezTo>
                  <a:lnTo>
                    <a:pt x="6269" y="7"/>
                  </a:lnTo>
                  <a:lnTo>
                    <a:pt x="6272" y="7"/>
                  </a:lnTo>
                  <a:lnTo>
                    <a:pt x="6298" y="5"/>
                  </a:lnTo>
                  <a:cubicBezTo>
                    <a:pt x="6355" y="5"/>
                    <a:pt x="6272" y="10"/>
                    <a:pt x="6346" y="8"/>
                  </a:cubicBezTo>
                  <a:lnTo>
                    <a:pt x="6337" y="5"/>
                  </a:lnTo>
                  <a:cubicBezTo>
                    <a:pt x="6422" y="6"/>
                    <a:pt x="6532" y="9"/>
                    <a:pt x="6592" y="8"/>
                  </a:cubicBezTo>
                  <a:cubicBezTo>
                    <a:pt x="6575" y="9"/>
                    <a:pt x="6568" y="12"/>
                    <a:pt x="6591" y="14"/>
                  </a:cubicBezTo>
                  <a:cubicBezTo>
                    <a:pt x="6565" y="13"/>
                    <a:pt x="6513" y="13"/>
                    <a:pt x="6475" y="13"/>
                  </a:cubicBezTo>
                  <a:cubicBezTo>
                    <a:pt x="6468" y="13"/>
                    <a:pt x="6522" y="10"/>
                    <a:pt x="6563" y="11"/>
                  </a:cubicBezTo>
                  <a:cubicBezTo>
                    <a:pt x="6543" y="6"/>
                    <a:pt x="6461" y="13"/>
                    <a:pt x="6456" y="9"/>
                  </a:cubicBezTo>
                  <a:cubicBezTo>
                    <a:pt x="6352" y="7"/>
                    <a:pt x="6379" y="13"/>
                    <a:pt x="6291" y="10"/>
                  </a:cubicBezTo>
                  <a:cubicBezTo>
                    <a:pt x="6290" y="12"/>
                    <a:pt x="6266" y="11"/>
                    <a:pt x="6261" y="13"/>
                  </a:cubicBezTo>
                  <a:cubicBezTo>
                    <a:pt x="6287" y="17"/>
                    <a:pt x="6379" y="13"/>
                    <a:pt x="6436" y="14"/>
                  </a:cubicBezTo>
                  <a:cubicBezTo>
                    <a:pt x="6430" y="15"/>
                    <a:pt x="6419" y="15"/>
                    <a:pt x="6417" y="15"/>
                  </a:cubicBezTo>
                  <a:cubicBezTo>
                    <a:pt x="6457" y="16"/>
                    <a:pt x="6474" y="15"/>
                    <a:pt x="6503" y="15"/>
                  </a:cubicBezTo>
                  <a:lnTo>
                    <a:pt x="6499" y="14"/>
                  </a:lnTo>
                  <a:cubicBezTo>
                    <a:pt x="6549" y="12"/>
                    <a:pt x="6530" y="16"/>
                    <a:pt x="6559" y="17"/>
                  </a:cubicBezTo>
                  <a:cubicBezTo>
                    <a:pt x="6570" y="17"/>
                    <a:pt x="6611" y="17"/>
                    <a:pt x="6604" y="16"/>
                  </a:cubicBezTo>
                  <a:lnTo>
                    <a:pt x="6657" y="18"/>
                  </a:lnTo>
                  <a:lnTo>
                    <a:pt x="6655" y="16"/>
                  </a:lnTo>
                  <a:cubicBezTo>
                    <a:pt x="6685" y="15"/>
                    <a:pt x="6691" y="17"/>
                    <a:pt x="6718" y="16"/>
                  </a:cubicBezTo>
                  <a:lnTo>
                    <a:pt x="6719" y="14"/>
                  </a:lnTo>
                  <a:lnTo>
                    <a:pt x="6645" y="13"/>
                  </a:lnTo>
                  <a:cubicBezTo>
                    <a:pt x="6683" y="12"/>
                    <a:pt x="6656" y="11"/>
                    <a:pt x="6697" y="10"/>
                  </a:cubicBezTo>
                  <a:cubicBezTo>
                    <a:pt x="6651" y="13"/>
                    <a:pt x="6730" y="12"/>
                    <a:pt x="6734" y="13"/>
                  </a:cubicBezTo>
                  <a:lnTo>
                    <a:pt x="6765" y="12"/>
                  </a:lnTo>
                  <a:lnTo>
                    <a:pt x="6757" y="13"/>
                  </a:lnTo>
                  <a:cubicBezTo>
                    <a:pt x="6781" y="14"/>
                    <a:pt x="6785" y="12"/>
                    <a:pt x="6813" y="12"/>
                  </a:cubicBezTo>
                  <a:cubicBezTo>
                    <a:pt x="6780" y="11"/>
                    <a:pt x="6759" y="10"/>
                    <a:pt x="6717" y="11"/>
                  </a:cubicBezTo>
                  <a:cubicBezTo>
                    <a:pt x="6747" y="10"/>
                    <a:pt x="6808" y="9"/>
                    <a:pt x="6822" y="9"/>
                  </a:cubicBezTo>
                  <a:cubicBezTo>
                    <a:pt x="6854" y="8"/>
                    <a:pt x="6877" y="10"/>
                    <a:pt x="6907" y="10"/>
                  </a:cubicBezTo>
                  <a:cubicBezTo>
                    <a:pt x="6849" y="11"/>
                    <a:pt x="6927" y="16"/>
                    <a:pt x="6812" y="15"/>
                  </a:cubicBezTo>
                  <a:cubicBezTo>
                    <a:pt x="6814" y="14"/>
                    <a:pt x="6823" y="14"/>
                    <a:pt x="6827" y="15"/>
                  </a:cubicBezTo>
                  <a:cubicBezTo>
                    <a:pt x="6811" y="12"/>
                    <a:pt x="6758" y="15"/>
                    <a:pt x="6733" y="16"/>
                  </a:cubicBezTo>
                  <a:cubicBezTo>
                    <a:pt x="6739" y="17"/>
                    <a:pt x="6713" y="18"/>
                    <a:pt x="6757" y="18"/>
                  </a:cubicBezTo>
                  <a:cubicBezTo>
                    <a:pt x="6743" y="17"/>
                    <a:pt x="6795" y="15"/>
                    <a:pt x="6837" y="16"/>
                  </a:cubicBezTo>
                  <a:lnTo>
                    <a:pt x="6829" y="20"/>
                  </a:lnTo>
                  <a:lnTo>
                    <a:pt x="6891" y="20"/>
                  </a:lnTo>
                  <a:lnTo>
                    <a:pt x="6885" y="20"/>
                  </a:lnTo>
                  <a:cubicBezTo>
                    <a:pt x="6908" y="23"/>
                    <a:pt x="6950" y="20"/>
                    <a:pt x="6992" y="21"/>
                  </a:cubicBezTo>
                  <a:cubicBezTo>
                    <a:pt x="7023" y="20"/>
                    <a:pt x="7140" y="22"/>
                    <a:pt x="7089" y="18"/>
                  </a:cubicBezTo>
                  <a:cubicBezTo>
                    <a:pt x="7127" y="20"/>
                    <a:pt x="7160" y="18"/>
                    <a:pt x="7202" y="17"/>
                  </a:cubicBezTo>
                  <a:lnTo>
                    <a:pt x="7150" y="16"/>
                  </a:lnTo>
                  <a:cubicBezTo>
                    <a:pt x="7211" y="14"/>
                    <a:pt x="7194" y="15"/>
                    <a:pt x="7242" y="11"/>
                  </a:cubicBezTo>
                  <a:cubicBezTo>
                    <a:pt x="7247" y="12"/>
                    <a:pt x="7258" y="13"/>
                    <a:pt x="7248" y="14"/>
                  </a:cubicBezTo>
                  <a:cubicBezTo>
                    <a:pt x="7330" y="14"/>
                    <a:pt x="7447" y="16"/>
                    <a:pt x="7495" y="13"/>
                  </a:cubicBezTo>
                  <a:cubicBezTo>
                    <a:pt x="7552" y="14"/>
                    <a:pt x="7561" y="18"/>
                    <a:pt x="7642" y="16"/>
                  </a:cubicBezTo>
                  <a:cubicBezTo>
                    <a:pt x="7659" y="16"/>
                    <a:pt x="7629" y="13"/>
                    <a:pt x="7682" y="14"/>
                  </a:cubicBezTo>
                  <a:cubicBezTo>
                    <a:pt x="7686" y="15"/>
                    <a:pt x="7631" y="17"/>
                    <a:pt x="7690" y="17"/>
                  </a:cubicBezTo>
                  <a:cubicBezTo>
                    <a:pt x="7733" y="14"/>
                    <a:pt x="7790" y="19"/>
                    <a:pt x="7845" y="17"/>
                  </a:cubicBezTo>
                  <a:cubicBezTo>
                    <a:pt x="7875" y="18"/>
                    <a:pt x="7925" y="18"/>
                    <a:pt x="7915" y="20"/>
                  </a:cubicBezTo>
                  <a:cubicBezTo>
                    <a:pt x="7868" y="19"/>
                    <a:pt x="7803" y="19"/>
                    <a:pt x="7793" y="20"/>
                  </a:cubicBezTo>
                  <a:cubicBezTo>
                    <a:pt x="7799" y="19"/>
                    <a:pt x="7760" y="19"/>
                    <a:pt x="7794" y="18"/>
                  </a:cubicBezTo>
                  <a:cubicBezTo>
                    <a:pt x="7724" y="16"/>
                    <a:pt x="7749" y="19"/>
                    <a:pt x="7686" y="17"/>
                  </a:cubicBezTo>
                  <a:cubicBezTo>
                    <a:pt x="7682" y="18"/>
                    <a:pt x="7719" y="20"/>
                    <a:pt x="7732" y="19"/>
                  </a:cubicBezTo>
                  <a:cubicBezTo>
                    <a:pt x="7732" y="22"/>
                    <a:pt x="7608" y="20"/>
                    <a:pt x="7664" y="24"/>
                  </a:cubicBezTo>
                  <a:cubicBezTo>
                    <a:pt x="7731" y="24"/>
                    <a:pt x="7751" y="18"/>
                    <a:pt x="7809" y="22"/>
                  </a:cubicBezTo>
                  <a:cubicBezTo>
                    <a:pt x="7786" y="23"/>
                    <a:pt x="7749" y="22"/>
                    <a:pt x="7720" y="24"/>
                  </a:cubicBezTo>
                  <a:lnTo>
                    <a:pt x="7767" y="26"/>
                  </a:lnTo>
                  <a:lnTo>
                    <a:pt x="7802" y="24"/>
                  </a:lnTo>
                  <a:lnTo>
                    <a:pt x="7800" y="24"/>
                  </a:lnTo>
                  <a:cubicBezTo>
                    <a:pt x="7884" y="27"/>
                    <a:pt x="7878" y="22"/>
                    <a:pt x="7953" y="21"/>
                  </a:cubicBezTo>
                  <a:cubicBezTo>
                    <a:pt x="7910" y="19"/>
                    <a:pt x="7963" y="16"/>
                    <a:pt x="7930" y="15"/>
                  </a:cubicBezTo>
                  <a:cubicBezTo>
                    <a:pt x="7981" y="15"/>
                    <a:pt x="8018" y="15"/>
                    <a:pt x="8018" y="18"/>
                  </a:cubicBezTo>
                  <a:cubicBezTo>
                    <a:pt x="7924" y="20"/>
                    <a:pt x="8013" y="21"/>
                    <a:pt x="7926" y="23"/>
                  </a:cubicBezTo>
                  <a:cubicBezTo>
                    <a:pt x="7940" y="24"/>
                    <a:pt x="7905" y="27"/>
                    <a:pt x="7957" y="28"/>
                  </a:cubicBezTo>
                  <a:cubicBezTo>
                    <a:pt x="8015" y="26"/>
                    <a:pt x="7939" y="25"/>
                    <a:pt x="7998" y="25"/>
                  </a:cubicBezTo>
                  <a:cubicBezTo>
                    <a:pt x="8001" y="25"/>
                    <a:pt x="8005" y="25"/>
                    <a:pt x="8003" y="26"/>
                  </a:cubicBezTo>
                  <a:cubicBezTo>
                    <a:pt x="8029" y="24"/>
                    <a:pt x="8034" y="26"/>
                    <a:pt x="8066" y="25"/>
                  </a:cubicBezTo>
                  <a:lnTo>
                    <a:pt x="8059" y="25"/>
                  </a:lnTo>
                  <a:cubicBezTo>
                    <a:pt x="8099" y="27"/>
                    <a:pt x="8103" y="24"/>
                    <a:pt x="8137" y="26"/>
                  </a:cubicBezTo>
                  <a:cubicBezTo>
                    <a:pt x="8123" y="24"/>
                    <a:pt x="8160" y="24"/>
                    <a:pt x="8182" y="23"/>
                  </a:cubicBezTo>
                  <a:cubicBezTo>
                    <a:pt x="8147" y="22"/>
                    <a:pt x="8128" y="19"/>
                    <a:pt x="8059" y="19"/>
                  </a:cubicBezTo>
                  <a:cubicBezTo>
                    <a:pt x="8050" y="20"/>
                    <a:pt x="8055" y="21"/>
                    <a:pt x="8027" y="22"/>
                  </a:cubicBezTo>
                  <a:lnTo>
                    <a:pt x="8072" y="22"/>
                  </a:lnTo>
                  <a:lnTo>
                    <a:pt x="8046" y="23"/>
                  </a:lnTo>
                  <a:lnTo>
                    <a:pt x="8003" y="22"/>
                  </a:lnTo>
                  <a:cubicBezTo>
                    <a:pt x="8058" y="21"/>
                    <a:pt x="8033" y="19"/>
                    <a:pt x="8056" y="17"/>
                  </a:cubicBezTo>
                  <a:cubicBezTo>
                    <a:pt x="8106" y="18"/>
                    <a:pt x="8097" y="17"/>
                    <a:pt x="8128" y="18"/>
                  </a:cubicBezTo>
                  <a:cubicBezTo>
                    <a:pt x="8125" y="20"/>
                    <a:pt x="8225" y="23"/>
                    <a:pt x="8282" y="24"/>
                  </a:cubicBezTo>
                  <a:lnTo>
                    <a:pt x="8255" y="24"/>
                  </a:lnTo>
                  <a:cubicBezTo>
                    <a:pt x="8214" y="25"/>
                    <a:pt x="8284" y="26"/>
                    <a:pt x="8286" y="27"/>
                  </a:cubicBezTo>
                  <a:lnTo>
                    <a:pt x="8316" y="26"/>
                  </a:lnTo>
                  <a:cubicBezTo>
                    <a:pt x="8310" y="26"/>
                    <a:pt x="8302" y="27"/>
                    <a:pt x="8315" y="27"/>
                  </a:cubicBezTo>
                  <a:cubicBezTo>
                    <a:pt x="8357" y="27"/>
                    <a:pt x="8354" y="25"/>
                    <a:pt x="8395" y="24"/>
                  </a:cubicBezTo>
                  <a:cubicBezTo>
                    <a:pt x="8398" y="26"/>
                    <a:pt x="8364" y="27"/>
                    <a:pt x="8389" y="28"/>
                  </a:cubicBezTo>
                  <a:cubicBezTo>
                    <a:pt x="8398" y="30"/>
                    <a:pt x="8426" y="33"/>
                    <a:pt x="8481" y="32"/>
                  </a:cubicBezTo>
                  <a:cubicBezTo>
                    <a:pt x="8485" y="31"/>
                    <a:pt x="8499" y="31"/>
                    <a:pt x="8515" y="31"/>
                  </a:cubicBezTo>
                  <a:lnTo>
                    <a:pt x="8509" y="31"/>
                  </a:lnTo>
                  <a:lnTo>
                    <a:pt x="8545" y="33"/>
                  </a:lnTo>
                  <a:cubicBezTo>
                    <a:pt x="8514" y="35"/>
                    <a:pt x="8483" y="32"/>
                    <a:pt x="8452" y="34"/>
                  </a:cubicBezTo>
                  <a:lnTo>
                    <a:pt x="8449" y="36"/>
                  </a:lnTo>
                  <a:cubicBezTo>
                    <a:pt x="8425" y="36"/>
                    <a:pt x="8392" y="36"/>
                    <a:pt x="8377" y="37"/>
                  </a:cubicBezTo>
                  <a:cubicBezTo>
                    <a:pt x="8414" y="38"/>
                    <a:pt x="8422" y="37"/>
                    <a:pt x="8463" y="37"/>
                  </a:cubicBezTo>
                  <a:cubicBezTo>
                    <a:pt x="8469" y="39"/>
                    <a:pt x="8440" y="39"/>
                    <a:pt x="8435" y="39"/>
                  </a:cubicBezTo>
                  <a:lnTo>
                    <a:pt x="8441" y="38"/>
                  </a:lnTo>
                  <a:cubicBezTo>
                    <a:pt x="8392" y="36"/>
                    <a:pt x="8368" y="40"/>
                    <a:pt x="8307" y="39"/>
                  </a:cubicBezTo>
                  <a:cubicBezTo>
                    <a:pt x="8297" y="39"/>
                    <a:pt x="8303" y="39"/>
                    <a:pt x="8305" y="38"/>
                  </a:cubicBezTo>
                  <a:cubicBezTo>
                    <a:pt x="8256" y="40"/>
                    <a:pt x="8207" y="37"/>
                    <a:pt x="8159" y="39"/>
                  </a:cubicBezTo>
                  <a:lnTo>
                    <a:pt x="8175" y="38"/>
                  </a:lnTo>
                  <a:lnTo>
                    <a:pt x="8013" y="42"/>
                  </a:lnTo>
                  <a:lnTo>
                    <a:pt x="8013" y="43"/>
                  </a:lnTo>
                  <a:cubicBezTo>
                    <a:pt x="8020" y="44"/>
                    <a:pt x="7996" y="44"/>
                    <a:pt x="7983" y="43"/>
                  </a:cubicBezTo>
                  <a:lnTo>
                    <a:pt x="7983" y="43"/>
                  </a:lnTo>
                  <a:lnTo>
                    <a:pt x="7895" y="45"/>
                  </a:lnTo>
                  <a:cubicBezTo>
                    <a:pt x="7903" y="46"/>
                    <a:pt x="7913" y="46"/>
                    <a:pt x="7925" y="47"/>
                  </a:cubicBezTo>
                  <a:cubicBezTo>
                    <a:pt x="7935" y="46"/>
                    <a:pt x="7994" y="47"/>
                    <a:pt x="7986" y="45"/>
                  </a:cubicBezTo>
                  <a:cubicBezTo>
                    <a:pt x="8013" y="46"/>
                    <a:pt x="8057" y="44"/>
                    <a:pt x="8077" y="45"/>
                  </a:cubicBezTo>
                  <a:cubicBezTo>
                    <a:pt x="8041" y="44"/>
                    <a:pt x="8102" y="43"/>
                    <a:pt x="8109" y="42"/>
                  </a:cubicBezTo>
                  <a:cubicBezTo>
                    <a:pt x="8121" y="44"/>
                    <a:pt x="8163" y="42"/>
                    <a:pt x="8158" y="44"/>
                  </a:cubicBezTo>
                  <a:cubicBezTo>
                    <a:pt x="8165" y="45"/>
                    <a:pt x="8140" y="43"/>
                    <a:pt x="8125" y="44"/>
                  </a:cubicBezTo>
                  <a:cubicBezTo>
                    <a:pt x="8086" y="46"/>
                    <a:pt x="8194" y="46"/>
                    <a:pt x="8147" y="47"/>
                  </a:cubicBezTo>
                  <a:cubicBezTo>
                    <a:pt x="8207" y="46"/>
                    <a:pt x="8287" y="47"/>
                    <a:pt x="8349" y="46"/>
                  </a:cubicBezTo>
                  <a:lnTo>
                    <a:pt x="8314" y="45"/>
                  </a:lnTo>
                  <a:cubicBezTo>
                    <a:pt x="8342" y="46"/>
                    <a:pt x="8408" y="46"/>
                    <a:pt x="8413" y="47"/>
                  </a:cubicBezTo>
                  <a:lnTo>
                    <a:pt x="8342" y="47"/>
                  </a:lnTo>
                  <a:cubicBezTo>
                    <a:pt x="8340" y="49"/>
                    <a:pt x="8405" y="47"/>
                    <a:pt x="8408" y="48"/>
                  </a:cubicBezTo>
                  <a:lnTo>
                    <a:pt x="8484" y="45"/>
                  </a:lnTo>
                  <a:lnTo>
                    <a:pt x="8451" y="45"/>
                  </a:lnTo>
                  <a:cubicBezTo>
                    <a:pt x="8472" y="44"/>
                    <a:pt x="8542" y="46"/>
                    <a:pt x="8594" y="47"/>
                  </a:cubicBezTo>
                  <a:cubicBezTo>
                    <a:pt x="8564" y="49"/>
                    <a:pt x="8516" y="46"/>
                    <a:pt x="8461" y="47"/>
                  </a:cubicBezTo>
                  <a:cubicBezTo>
                    <a:pt x="8421" y="48"/>
                    <a:pt x="8485" y="50"/>
                    <a:pt x="8448" y="50"/>
                  </a:cubicBezTo>
                  <a:cubicBezTo>
                    <a:pt x="8458" y="51"/>
                    <a:pt x="8482" y="51"/>
                    <a:pt x="8494" y="50"/>
                  </a:cubicBezTo>
                  <a:lnTo>
                    <a:pt x="8509" y="51"/>
                  </a:lnTo>
                  <a:cubicBezTo>
                    <a:pt x="8475" y="53"/>
                    <a:pt x="8400" y="52"/>
                    <a:pt x="8350" y="54"/>
                  </a:cubicBezTo>
                  <a:cubicBezTo>
                    <a:pt x="8355" y="54"/>
                    <a:pt x="8359" y="54"/>
                    <a:pt x="8360" y="54"/>
                  </a:cubicBezTo>
                  <a:cubicBezTo>
                    <a:pt x="8321" y="52"/>
                    <a:pt x="8282" y="52"/>
                    <a:pt x="8245" y="52"/>
                  </a:cubicBezTo>
                  <a:cubicBezTo>
                    <a:pt x="8265" y="53"/>
                    <a:pt x="8273" y="53"/>
                    <a:pt x="8284" y="53"/>
                  </a:cubicBezTo>
                  <a:cubicBezTo>
                    <a:pt x="8285" y="53"/>
                    <a:pt x="8250" y="53"/>
                    <a:pt x="8236" y="54"/>
                  </a:cubicBezTo>
                  <a:cubicBezTo>
                    <a:pt x="8271" y="55"/>
                    <a:pt x="8243" y="56"/>
                    <a:pt x="8265" y="56"/>
                  </a:cubicBezTo>
                  <a:cubicBezTo>
                    <a:pt x="8242" y="57"/>
                    <a:pt x="8224" y="56"/>
                    <a:pt x="8196" y="56"/>
                  </a:cubicBezTo>
                  <a:cubicBezTo>
                    <a:pt x="8182" y="55"/>
                    <a:pt x="8208" y="55"/>
                    <a:pt x="8205" y="53"/>
                  </a:cubicBezTo>
                  <a:cubicBezTo>
                    <a:pt x="8177" y="54"/>
                    <a:pt x="8164" y="51"/>
                    <a:pt x="8122" y="52"/>
                  </a:cubicBezTo>
                  <a:cubicBezTo>
                    <a:pt x="8177" y="53"/>
                    <a:pt x="8107" y="55"/>
                    <a:pt x="8088" y="56"/>
                  </a:cubicBezTo>
                  <a:lnTo>
                    <a:pt x="8097" y="56"/>
                  </a:lnTo>
                  <a:cubicBezTo>
                    <a:pt x="8080" y="57"/>
                    <a:pt x="8065" y="57"/>
                    <a:pt x="8053" y="56"/>
                  </a:cubicBezTo>
                  <a:cubicBezTo>
                    <a:pt x="8075" y="55"/>
                    <a:pt x="8097" y="56"/>
                    <a:pt x="8091" y="54"/>
                  </a:cubicBezTo>
                  <a:cubicBezTo>
                    <a:pt x="8076" y="54"/>
                    <a:pt x="8061" y="54"/>
                    <a:pt x="8044" y="54"/>
                  </a:cubicBezTo>
                  <a:lnTo>
                    <a:pt x="8059" y="53"/>
                  </a:lnTo>
                  <a:lnTo>
                    <a:pt x="7985" y="53"/>
                  </a:lnTo>
                  <a:cubicBezTo>
                    <a:pt x="7973" y="55"/>
                    <a:pt x="7953" y="56"/>
                    <a:pt x="7943" y="58"/>
                  </a:cubicBezTo>
                  <a:cubicBezTo>
                    <a:pt x="7925" y="57"/>
                    <a:pt x="7900" y="58"/>
                    <a:pt x="7883" y="58"/>
                  </a:cubicBezTo>
                  <a:lnTo>
                    <a:pt x="7891" y="58"/>
                  </a:lnTo>
                  <a:cubicBezTo>
                    <a:pt x="7858" y="56"/>
                    <a:pt x="7785" y="57"/>
                    <a:pt x="7779" y="58"/>
                  </a:cubicBezTo>
                  <a:cubicBezTo>
                    <a:pt x="7755" y="57"/>
                    <a:pt x="7945" y="51"/>
                    <a:pt x="7779" y="52"/>
                  </a:cubicBezTo>
                  <a:cubicBezTo>
                    <a:pt x="7715" y="51"/>
                    <a:pt x="7739" y="55"/>
                    <a:pt x="7703" y="57"/>
                  </a:cubicBezTo>
                  <a:cubicBezTo>
                    <a:pt x="7703" y="57"/>
                    <a:pt x="7705" y="56"/>
                    <a:pt x="7702" y="56"/>
                  </a:cubicBezTo>
                  <a:cubicBezTo>
                    <a:pt x="7674" y="55"/>
                    <a:pt x="7671" y="57"/>
                    <a:pt x="7648" y="57"/>
                  </a:cubicBezTo>
                  <a:cubicBezTo>
                    <a:pt x="7665" y="58"/>
                    <a:pt x="7689" y="58"/>
                    <a:pt x="7697" y="58"/>
                  </a:cubicBezTo>
                  <a:cubicBezTo>
                    <a:pt x="7688" y="59"/>
                    <a:pt x="7639" y="57"/>
                    <a:pt x="7618" y="59"/>
                  </a:cubicBezTo>
                  <a:cubicBezTo>
                    <a:pt x="7646" y="56"/>
                    <a:pt x="7565" y="57"/>
                    <a:pt x="7586" y="56"/>
                  </a:cubicBezTo>
                  <a:cubicBezTo>
                    <a:pt x="7531" y="54"/>
                    <a:pt x="7472" y="56"/>
                    <a:pt x="7443" y="58"/>
                  </a:cubicBezTo>
                  <a:cubicBezTo>
                    <a:pt x="7406" y="55"/>
                    <a:pt x="7378" y="58"/>
                    <a:pt x="7317" y="56"/>
                  </a:cubicBezTo>
                  <a:cubicBezTo>
                    <a:pt x="7327" y="56"/>
                    <a:pt x="7343" y="56"/>
                    <a:pt x="7356" y="56"/>
                  </a:cubicBezTo>
                  <a:cubicBezTo>
                    <a:pt x="7391" y="55"/>
                    <a:pt x="7294" y="55"/>
                    <a:pt x="7347" y="54"/>
                  </a:cubicBezTo>
                  <a:cubicBezTo>
                    <a:pt x="7335" y="54"/>
                    <a:pt x="7346" y="55"/>
                    <a:pt x="7358" y="54"/>
                  </a:cubicBezTo>
                  <a:cubicBezTo>
                    <a:pt x="7378" y="54"/>
                    <a:pt x="7397" y="53"/>
                    <a:pt x="7392" y="52"/>
                  </a:cubicBezTo>
                  <a:lnTo>
                    <a:pt x="7343" y="51"/>
                  </a:lnTo>
                  <a:lnTo>
                    <a:pt x="7360" y="50"/>
                  </a:lnTo>
                  <a:lnTo>
                    <a:pt x="7285" y="47"/>
                  </a:lnTo>
                  <a:cubicBezTo>
                    <a:pt x="7283" y="48"/>
                    <a:pt x="7290" y="48"/>
                    <a:pt x="7294" y="49"/>
                  </a:cubicBezTo>
                  <a:cubicBezTo>
                    <a:pt x="7207" y="47"/>
                    <a:pt x="7107" y="48"/>
                    <a:pt x="7031" y="48"/>
                  </a:cubicBezTo>
                  <a:cubicBezTo>
                    <a:pt x="7017" y="53"/>
                    <a:pt x="6844" y="50"/>
                    <a:pt x="6782" y="53"/>
                  </a:cubicBezTo>
                  <a:cubicBezTo>
                    <a:pt x="6799" y="52"/>
                    <a:pt x="6808" y="49"/>
                    <a:pt x="6798" y="48"/>
                  </a:cubicBezTo>
                  <a:cubicBezTo>
                    <a:pt x="6811" y="47"/>
                    <a:pt x="6840" y="45"/>
                    <a:pt x="6871" y="46"/>
                  </a:cubicBezTo>
                  <a:cubicBezTo>
                    <a:pt x="6876" y="47"/>
                    <a:pt x="6914" y="48"/>
                    <a:pt x="6889" y="49"/>
                  </a:cubicBezTo>
                  <a:cubicBezTo>
                    <a:pt x="6975" y="48"/>
                    <a:pt x="6878" y="46"/>
                    <a:pt x="6903" y="44"/>
                  </a:cubicBezTo>
                  <a:cubicBezTo>
                    <a:pt x="6808" y="44"/>
                    <a:pt x="6752" y="48"/>
                    <a:pt x="6692" y="49"/>
                  </a:cubicBezTo>
                  <a:lnTo>
                    <a:pt x="6690" y="48"/>
                  </a:lnTo>
                  <a:lnTo>
                    <a:pt x="6645" y="49"/>
                  </a:lnTo>
                  <a:cubicBezTo>
                    <a:pt x="6682" y="50"/>
                    <a:pt x="6680" y="53"/>
                    <a:pt x="6632" y="52"/>
                  </a:cubicBezTo>
                  <a:lnTo>
                    <a:pt x="6638" y="52"/>
                  </a:lnTo>
                  <a:cubicBezTo>
                    <a:pt x="6611" y="50"/>
                    <a:pt x="6554" y="52"/>
                    <a:pt x="6511" y="51"/>
                  </a:cubicBezTo>
                  <a:lnTo>
                    <a:pt x="6483" y="53"/>
                  </a:lnTo>
                  <a:cubicBezTo>
                    <a:pt x="6440" y="53"/>
                    <a:pt x="6438" y="50"/>
                    <a:pt x="6424" y="48"/>
                  </a:cubicBezTo>
                  <a:cubicBezTo>
                    <a:pt x="6357" y="47"/>
                    <a:pt x="6319" y="50"/>
                    <a:pt x="6271" y="52"/>
                  </a:cubicBezTo>
                  <a:cubicBezTo>
                    <a:pt x="6250" y="50"/>
                    <a:pt x="6150" y="50"/>
                    <a:pt x="6203" y="48"/>
                  </a:cubicBezTo>
                  <a:cubicBezTo>
                    <a:pt x="6142" y="49"/>
                    <a:pt x="6154" y="57"/>
                    <a:pt x="6051" y="53"/>
                  </a:cubicBezTo>
                  <a:lnTo>
                    <a:pt x="6078" y="51"/>
                  </a:lnTo>
                  <a:cubicBezTo>
                    <a:pt x="5979" y="52"/>
                    <a:pt x="5838" y="54"/>
                    <a:pt x="5792" y="53"/>
                  </a:cubicBezTo>
                  <a:cubicBezTo>
                    <a:pt x="5829" y="48"/>
                    <a:pt x="5669" y="48"/>
                    <a:pt x="5651" y="43"/>
                  </a:cubicBezTo>
                  <a:cubicBezTo>
                    <a:pt x="5656" y="44"/>
                    <a:pt x="5619" y="44"/>
                    <a:pt x="5613" y="45"/>
                  </a:cubicBezTo>
                  <a:cubicBezTo>
                    <a:pt x="5605" y="44"/>
                    <a:pt x="5592" y="44"/>
                    <a:pt x="5577" y="45"/>
                  </a:cubicBezTo>
                  <a:cubicBezTo>
                    <a:pt x="5616" y="46"/>
                    <a:pt x="5550" y="50"/>
                    <a:pt x="5624" y="48"/>
                  </a:cubicBezTo>
                  <a:cubicBezTo>
                    <a:pt x="5587" y="51"/>
                    <a:pt x="5539" y="54"/>
                    <a:pt x="5457" y="54"/>
                  </a:cubicBezTo>
                  <a:lnTo>
                    <a:pt x="5458" y="52"/>
                  </a:lnTo>
                  <a:lnTo>
                    <a:pt x="5523" y="52"/>
                  </a:lnTo>
                  <a:cubicBezTo>
                    <a:pt x="5516" y="51"/>
                    <a:pt x="5549" y="51"/>
                    <a:pt x="5563" y="50"/>
                  </a:cubicBezTo>
                  <a:cubicBezTo>
                    <a:pt x="5443" y="49"/>
                    <a:pt x="5579" y="45"/>
                    <a:pt x="5456" y="46"/>
                  </a:cubicBezTo>
                  <a:cubicBezTo>
                    <a:pt x="5444" y="47"/>
                    <a:pt x="5452" y="46"/>
                    <a:pt x="5420" y="47"/>
                  </a:cubicBezTo>
                  <a:cubicBezTo>
                    <a:pt x="5435" y="47"/>
                    <a:pt x="5437" y="46"/>
                    <a:pt x="5413" y="45"/>
                  </a:cubicBezTo>
                  <a:lnTo>
                    <a:pt x="5390" y="47"/>
                  </a:lnTo>
                  <a:cubicBezTo>
                    <a:pt x="5347" y="44"/>
                    <a:pt x="5461" y="45"/>
                    <a:pt x="5424" y="42"/>
                  </a:cubicBezTo>
                  <a:cubicBezTo>
                    <a:pt x="5472" y="41"/>
                    <a:pt x="5554" y="40"/>
                    <a:pt x="5539" y="37"/>
                  </a:cubicBezTo>
                  <a:cubicBezTo>
                    <a:pt x="5461" y="36"/>
                    <a:pt x="5469" y="42"/>
                    <a:pt x="5388" y="41"/>
                  </a:cubicBezTo>
                  <a:lnTo>
                    <a:pt x="5379" y="40"/>
                  </a:lnTo>
                  <a:cubicBezTo>
                    <a:pt x="5351" y="41"/>
                    <a:pt x="5346" y="43"/>
                    <a:pt x="5330" y="44"/>
                  </a:cubicBezTo>
                  <a:cubicBezTo>
                    <a:pt x="5329" y="43"/>
                    <a:pt x="5322" y="43"/>
                    <a:pt x="5303" y="42"/>
                  </a:cubicBezTo>
                  <a:cubicBezTo>
                    <a:pt x="5255" y="45"/>
                    <a:pt x="5223" y="46"/>
                    <a:pt x="5179" y="49"/>
                  </a:cubicBezTo>
                  <a:cubicBezTo>
                    <a:pt x="5297" y="46"/>
                    <a:pt x="5280" y="51"/>
                    <a:pt x="5402" y="49"/>
                  </a:cubicBezTo>
                  <a:cubicBezTo>
                    <a:pt x="5383" y="49"/>
                    <a:pt x="5297" y="50"/>
                    <a:pt x="5292" y="53"/>
                  </a:cubicBezTo>
                  <a:lnTo>
                    <a:pt x="5293" y="51"/>
                  </a:lnTo>
                  <a:cubicBezTo>
                    <a:pt x="5253" y="52"/>
                    <a:pt x="5214" y="53"/>
                    <a:pt x="5164" y="53"/>
                  </a:cubicBezTo>
                  <a:lnTo>
                    <a:pt x="5194" y="51"/>
                  </a:lnTo>
                  <a:cubicBezTo>
                    <a:pt x="5128" y="53"/>
                    <a:pt x="5084" y="48"/>
                    <a:pt x="5032" y="52"/>
                  </a:cubicBezTo>
                  <a:cubicBezTo>
                    <a:pt x="5051" y="52"/>
                    <a:pt x="5065" y="52"/>
                    <a:pt x="5077" y="52"/>
                  </a:cubicBezTo>
                  <a:cubicBezTo>
                    <a:pt x="5043" y="53"/>
                    <a:pt x="5000" y="52"/>
                    <a:pt x="4963" y="52"/>
                  </a:cubicBezTo>
                  <a:lnTo>
                    <a:pt x="4887" y="56"/>
                  </a:lnTo>
                  <a:cubicBezTo>
                    <a:pt x="4887" y="55"/>
                    <a:pt x="4839" y="55"/>
                    <a:pt x="4862" y="53"/>
                  </a:cubicBezTo>
                  <a:cubicBezTo>
                    <a:pt x="4807" y="51"/>
                    <a:pt x="4781" y="55"/>
                    <a:pt x="4749" y="55"/>
                  </a:cubicBezTo>
                  <a:cubicBezTo>
                    <a:pt x="4693" y="53"/>
                    <a:pt x="4798" y="54"/>
                    <a:pt x="4804" y="51"/>
                  </a:cubicBezTo>
                  <a:cubicBezTo>
                    <a:pt x="4726" y="50"/>
                    <a:pt x="4644" y="51"/>
                    <a:pt x="4600" y="53"/>
                  </a:cubicBezTo>
                  <a:cubicBezTo>
                    <a:pt x="4616" y="54"/>
                    <a:pt x="4623" y="54"/>
                    <a:pt x="4623" y="55"/>
                  </a:cubicBezTo>
                  <a:cubicBezTo>
                    <a:pt x="4620" y="54"/>
                    <a:pt x="4589" y="54"/>
                    <a:pt x="4572" y="54"/>
                  </a:cubicBezTo>
                  <a:lnTo>
                    <a:pt x="4560" y="55"/>
                  </a:lnTo>
                  <a:cubicBezTo>
                    <a:pt x="4530" y="55"/>
                    <a:pt x="4535" y="54"/>
                    <a:pt x="4559" y="53"/>
                  </a:cubicBezTo>
                  <a:cubicBezTo>
                    <a:pt x="4532" y="52"/>
                    <a:pt x="4498" y="55"/>
                    <a:pt x="4470" y="53"/>
                  </a:cubicBezTo>
                  <a:cubicBezTo>
                    <a:pt x="4517" y="52"/>
                    <a:pt x="4578" y="53"/>
                    <a:pt x="4602" y="52"/>
                  </a:cubicBezTo>
                  <a:cubicBezTo>
                    <a:pt x="4503" y="53"/>
                    <a:pt x="4503" y="48"/>
                    <a:pt x="4377" y="50"/>
                  </a:cubicBezTo>
                  <a:cubicBezTo>
                    <a:pt x="4375" y="49"/>
                    <a:pt x="4397" y="48"/>
                    <a:pt x="4372" y="48"/>
                  </a:cubicBezTo>
                  <a:cubicBezTo>
                    <a:pt x="4316" y="48"/>
                    <a:pt x="4358" y="51"/>
                    <a:pt x="4340" y="52"/>
                  </a:cubicBezTo>
                  <a:cubicBezTo>
                    <a:pt x="4383" y="51"/>
                    <a:pt x="4404" y="52"/>
                    <a:pt x="4429" y="54"/>
                  </a:cubicBezTo>
                  <a:lnTo>
                    <a:pt x="4417" y="55"/>
                  </a:lnTo>
                  <a:cubicBezTo>
                    <a:pt x="4415" y="54"/>
                    <a:pt x="4388" y="54"/>
                    <a:pt x="4380" y="54"/>
                  </a:cubicBezTo>
                  <a:lnTo>
                    <a:pt x="4373" y="56"/>
                  </a:lnTo>
                  <a:cubicBezTo>
                    <a:pt x="4376" y="54"/>
                    <a:pt x="4333" y="52"/>
                    <a:pt x="4299" y="53"/>
                  </a:cubicBezTo>
                  <a:cubicBezTo>
                    <a:pt x="4333" y="54"/>
                    <a:pt x="4324" y="54"/>
                    <a:pt x="4334" y="57"/>
                  </a:cubicBezTo>
                  <a:cubicBezTo>
                    <a:pt x="4286" y="60"/>
                    <a:pt x="4279" y="55"/>
                    <a:pt x="4226" y="58"/>
                  </a:cubicBezTo>
                  <a:cubicBezTo>
                    <a:pt x="4230" y="57"/>
                    <a:pt x="4277" y="56"/>
                    <a:pt x="4236" y="56"/>
                  </a:cubicBezTo>
                  <a:cubicBezTo>
                    <a:pt x="4203" y="56"/>
                    <a:pt x="4207" y="57"/>
                    <a:pt x="4184" y="58"/>
                  </a:cubicBezTo>
                  <a:cubicBezTo>
                    <a:pt x="4210" y="56"/>
                    <a:pt x="4203" y="54"/>
                    <a:pt x="4231" y="52"/>
                  </a:cubicBezTo>
                  <a:cubicBezTo>
                    <a:pt x="4290" y="52"/>
                    <a:pt x="4255" y="52"/>
                    <a:pt x="4313" y="51"/>
                  </a:cubicBezTo>
                  <a:lnTo>
                    <a:pt x="4264" y="49"/>
                  </a:lnTo>
                  <a:cubicBezTo>
                    <a:pt x="4314" y="49"/>
                    <a:pt x="4301" y="47"/>
                    <a:pt x="4305" y="46"/>
                  </a:cubicBezTo>
                  <a:cubicBezTo>
                    <a:pt x="4218" y="44"/>
                    <a:pt x="4240" y="49"/>
                    <a:pt x="4184" y="49"/>
                  </a:cubicBezTo>
                  <a:cubicBezTo>
                    <a:pt x="4157" y="50"/>
                    <a:pt x="4236" y="49"/>
                    <a:pt x="4194" y="51"/>
                  </a:cubicBezTo>
                  <a:cubicBezTo>
                    <a:pt x="4142" y="50"/>
                    <a:pt x="4182" y="52"/>
                    <a:pt x="4124" y="53"/>
                  </a:cubicBezTo>
                  <a:lnTo>
                    <a:pt x="4134" y="52"/>
                  </a:lnTo>
                  <a:cubicBezTo>
                    <a:pt x="4116" y="51"/>
                    <a:pt x="4099" y="52"/>
                    <a:pt x="4078" y="53"/>
                  </a:cubicBezTo>
                  <a:cubicBezTo>
                    <a:pt x="4055" y="53"/>
                    <a:pt x="4104" y="60"/>
                    <a:pt x="4010" y="60"/>
                  </a:cubicBezTo>
                  <a:cubicBezTo>
                    <a:pt x="4015" y="60"/>
                    <a:pt x="4017" y="59"/>
                    <a:pt x="4017" y="59"/>
                  </a:cubicBezTo>
                  <a:lnTo>
                    <a:pt x="4108" y="41"/>
                  </a:lnTo>
                  <a:cubicBezTo>
                    <a:pt x="4013" y="41"/>
                    <a:pt x="3904" y="41"/>
                    <a:pt x="3795" y="40"/>
                  </a:cubicBezTo>
                  <a:cubicBezTo>
                    <a:pt x="3769" y="37"/>
                    <a:pt x="3873" y="37"/>
                    <a:pt x="3866" y="36"/>
                  </a:cubicBezTo>
                  <a:lnTo>
                    <a:pt x="3916" y="36"/>
                  </a:lnTo>
                  <a:cubicBezTo>
                    <a:pt x="3913" y="38"/>
                    <a:pt x="3812" y="37"/>
                    <a:pt x="3857" y="39"/>
                  </a:cubicBezTo>
                  <a:cubicBezTo>
                    <a:pt x="3945" y="38"/>
                    <a:pt x="3985" y="40"/>
                    <a:pt x="4068" y="37"/>
                  </a:cubicBezTo>
                  <a:cubicBezTo>
                    <a:pt x="4042" y="33"/>
                    <a:pt x="3958" y="37"/>
                    <a:pt x="3904" y="35"/>
                  </a:cubicBezTo>
                  <a:cubicBezTo>
                    <a:pt x="3927" y="35"/>
                    <a:pt x="3946" y="35"/>
                    <a:pt x="3965" y="34"/>
                  </a:cubicBezTo>
                  <a:lnTo>
                    <a:pt x="3801" y="33"/>
                  </a:lnTo>
                  <a:lnTo>
                    <a:pt x="3788" y="34"/>
                  </a:lnTo>
                  <a:lnTo>
                    <a:pt x="3858" y="34"/>
                  </a:lnTo>
                  <a:cubicBezTo>
                    <a:pt x="3806" y="34"/>
                    <a:pt x="3762" y="36"/>
                    <a:pt x="3758" y="39"/>
                  </a:cubicBezTo>
                  <a:lnTo>
                    <a:pt x="3768" y="39"/>
                  </a:lnTo>
                  <a:lnTo>
                    <a:pt x="3749" y="40"/>
                  </a:lnTo>
                  <a:lnTo>
                    <a:pt x="3713" y="3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5" name="Forma libre 64"/>
            <p:cNvSpPr>
              <a:spLocks/>
            </p:cNvSpPr>
            <p:nvPr/>
          </p:nvSpPr>
          <p:spPr bwMode="invGray">
            <a:xfrm>
              <a:off x="12117388" y="2779713"/>
              <a:ext cx="127000" cy="4762"/>
            </a:xfrm>
            <a:custGeom>
              <a:avLst/>
              <a:gdLst>
                <a:gd name="T0" fmla="*/ 19 w 66"/>
                <a:gd name="T1" fmla="*/ 2 h 2"/>
                <a:gd name="T2" fmla="*/ 19 w 66"/>
                <a:gd name="T3" fmla="*/ 2 h 2"/>
                <a:gd name="T4" fmla="*/ 60 w 66"/>
                <a:gd name="T5" fmla="*/ 0 h 2"/>
                <a:gd name="T6" fmla="*/ 19 w 66"/>
                <a:gd name="T7" fmla="*/ 2 h 2"/>
              </a:gdLst>
              <a:ahLst/>
              <a:cxnLst>
                <a:cxn ang="0">
                  <a:pos x="T0" y="T1"/>
                </a:cxn>
                <a:cxn ang="0">
                  <a:pos x="T2" y="T3"/>
                </a:cxn>
                <a:cxn ang="0">
                  <a:pos x="T4" y="T5"/>
                </a:cxn>
                <a:cxn ang="0">
                  <a:pos x="T6" y="T7"/>
                </a:cxn>
              </a:cxnLst>
              <a:rect l="0" t="0" r="r" b="b"/>
              <a:pathLst>
                <a:path w="66" h="2">
                  <a:moveTo>
                    <a:pt x="19" y="2"/>
                  </a:moveTo>
                  <a:lnTo>
                    <a:pt x="19" y="2"/>
                  </a:lnTo>
                  <a:cubicBezTo>
                    <a:pt x="33" y="2"/>
                    <a:pt x="66" y="2"/>
                    <a:pt x="60" y="0"/>
                  </a:cubicBezTo>
                  <a:cubicBezTo>
                    <a:pt x="60" y="2"/>
                    <a:pt x="0" y="0"/>
                    <a:pt x="19"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6" name="Forma libre 65"/>
            <p:cNvSpPr>
              <a:spLocks/>
            </p:cNvSpPr>
            <p:nvPr/>
          </p:nvSpPr>
          <p:spPr bwMode="invGray">
            <a:xfrm>
              <a:off x="12182475" y="2787650"/>
              <a:ext cx="79375" cy="1587"/>
            </a:xfrm>
            <a:custGeom>
              <a:avLst/>
              <a:gdLst>
                <a:gd name="T0" fmla="*/ 25 w 41"/>
                <a:gd name="T1" fmla="*/ 1 h 1"/>
                <a:gd name="T2" fmla="*/ 25 w 41"/>
                <a:gd name="T3" fmla="*/ 1 h 1"/>
                <a:gd name="T4" fmla="*/ 41 w 41"/>
                <a:gd name="T5" fmla="*/ 0 h 1"/>
                <a:gd name="T6" fmla="*/ 0 w 41"/>
                <a:gd name="T7" fmla="*/ 0 h 1"/>
                <a:gd name="T8" fmla="*/ 25 w 41"/>
                <a:gd name="T9" fmla="*/ 1 h 1"/>
              </a:gdLst>
              <a:ahLst/>
              <a:cxnLst>
                <a:cxn ang="0">
                  <a:pos x="T0" y="T1"/>
                </a:cxn>
                <a:cxn ang="0">
                  <a:pos x="T2" y="T3"/>
                </a:cxn>
                <a:cxn ang="0">
                  <a:pos x="T4" y="T5"/>
                </a:cxn>
                <a:cxn ang="0">
                  <a:pos x="T6" y="T7"/>
                </a:cxn>
                <a:cxn ang="0">
                  <a:pos x="T8" y="T9"/>
                </a:cxn>
              </a:cxnLst>
              <a:rect l="0" t="0" r="r" b="b"/>
              <a:pathLst>
                <a:path w="41" h="1">
                  <a:moveTo>
                    <a:pt x="25" y="1"/>
                  </a:moveTo>
                  <a:lnTo>
                    <a:pt x="25" y="1"/>
                  </a:lnTo>
                  <a:cubicBezTo>
                    <a:pt x="27" y="1"/>
                    <a:pt x="26" y="0"/>
                    <a:pt x="41" y="0"/>
                  </a:cubicBezTo>
                  <a:lnTo>
                    <a:pt x="0" y="0"/>
                  </a:lnTo>
                  <a:lnTo>
                    <a:pt x="2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7" name="Forma libre 66"/>
            <p:cNvSpPr>
              <a:spLocks/>
            </p:cNvSpPr>
            <p:nvPr/>
          </p:nvSpPr>
          <p:spPr bwMode="invGray">
            <a:xfrm>
              <a:off x="12307888" y="2809875"/>
              <a:ext cx="249238" cy="15875"/>
            </a:xfrm>
            <a:custGeom>
              <a:avLst/>
              <a:gdLst>
                <a:gd name="T0" fmla="*/ 2 w 130"/>
                <a:gd name="T1" fmla="*/ 3 h 7"/>
                <a:gd name="T2" fmla="*/ 2 w 130"/>
                <a:gd name="T3" fmla="*/ 3 h 7"/>
                <a:gd name="T4" fmla="*/ 70 w 130"/>
                <a:gd name="T5" fmla="*/ 2 h 7"/>
                <a:gd name="T6" fmla="*/ 0 w 130"/>
                <a:gd name="T7" fmla="*/ 6 h 7"/>
                <a:gd name="T8" fmla="*/ 130 w 130"/>
                <a:gd name="T9" fmla="*/ 4 h 7"/>
                <a:gd name="T10" fmla="*/ 2 w 130"/>
                <a:gd name="T11" fmla="*/ 3 h 7"/>
              </a:gdLst>
              <a:ahLst/>
              <a:cxnLst>
                <a:cxn ang="0">
                  <a:pos x="T0" y="T1"/>
                </a:cxn>
                <a:cxn ang="0">
                  <a:pos x="T2" y="T3"/>
                </a:cxn>
                <a:cxn ang="0">
                  <a:pos x="T4" y="T5"/>
                </a:cxn>
                <a:cxn ang="0">
                  <a:pos x="T6" y="T7"/>
                </a:cxn>
                <a:cxn ang="0">
                  <a:pos x="T8" y="T9"/>
                </a:cxn>
                <a:cxn ang="0">
                  <a:pos x="T10" y="T11"/>
                </a:cxn>
              </a:cxnLst>
              <a:rect l="0" t="0" r="r" b="b"/>
              <a:pathLst>
                <a:path w="130" h="7">
                  <a:moveTo>
                    <a:pt x="2" y="3"/>
                  </a:moveTo>
                  <a:lnTo>
                    <a:pt x="2" y="3"/>
                  </a:lnTo>
                  <a:cubicBezTo>
                    <a:pt x="23" y="2"/>
                    <a:pt x="37" y="1"/>
                    <a:pt x="70" y="2"/>
                  </a:cubicBezTo>
                  <a:cubicBezTo>
                    <a:pt x="82" y="6"/>
                    <a:pt x="15" y="2"/>
                    <a:pt x="0" y="6"/>
                  </a:cubicBezTo>
                  <a:cubicBezTo>
                    <a:pt x="61" y="7"/>
                    <a:pt x="80" y="4"/>
                    <a:pt x="130" y="4"/>
                  </a:cubicBezTo>
                  <a:cubicBezTo>
                    <a:pt x="106" y="2"/>
                    <a:pt x="4" y="0"/>
                    <a:pt x="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8" name="Forma libre 67"/>
            <p:cNvSpPr>
              <a:spLocks/>
            </p:cNvSpPr>
            <p:nvPr/>
          </p:nvSpPr>
          <p:spPr bwMode="invGray">
            <a:xfrm>
              <a:off x="12252325" y="2825750"/>
              <a:ext cx="73025" cy="1587"/>
            </a:xfrm>
            <a:custGeom>
              <a:avLst/>
              <a:gdLst>
                <a:gd name="T0" fmla="*/ 4 w 38"/>
                <a:gd name="T1" fmla="*/ 1 h 1"/>
                <a:gd name="T2" fmla="*/ 4 w 38"/>
                <a:gd name="T3" fmla="*/ 1 h 1"/>
                <a:gd name="T4" fmla="*/ 38 w 38"/>
                <a:gd name="T5" fmla="*/ 0 h 1"/>
                <a:gd name="T6" fmla="*/ 34 w 38"/>
                <a:gd name="T7" fmla="*/ 0 h 1"/>
                <a:gd name="T8" fmla="*/ 0 w 38"/>
                <a:gd name="T9" fmla="*/ 1 h 1"/>
                <a:gd name="T10" fmla="*/ 4 w 38"/>
                <a:gd name="T11" fmla="*/ 1 h 1"/>
              </a:gdLst>
              <a:ahLst/>
              <a:cxnLst>
                <a:cxn ang="0">
                  <a:pos x="T0" y="T1"/>
                </a:cxn>
                <a:cxn ang="0">
                  <a:pos x="T2" y="T3"/>
                </a:cxn>
                <a:cxn ang="0">
                  <a:pos x="T4" y="T5"/>
                </a:cxn>
                <a:cxn ang="0">
                  <a:pos x="T6" y="T7"/>
                </a:cxn>
                <a:cxn ang="0">
                  <a:pos x="T8" y="T9"/>
                </a:cxn>
                <a:cxn ang="0">
                  <a:pos x="T10" y="T11"/>
                </a:cxn>
              </a:cxnLst>
              <a:rect l="0" t="0" r="r" b="b"/>
              <a:pathLst>
                <a:path w="38" h="1">
                  <a:moveTo>
                    <a:pt x="4" y="1"/>
                  </a:moveTo>
                  <a:lnTo>
                    <a:pt x="4" y="1"/>
                  </a:lnTo>
                  <a:lnTo>
                    <a:pt x="38" y="0"/>
                  </a:lnTo>
                  <a:lnTo>
                    <a:pt x="34" y="0"/>
                  </a:lnTo>
                  <a:lnTo>
                    <a:pt x="0" y="1"/>
                  </a:lnTo>
                  <a:lnTo>
                    <a:pt x="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9" name="Forma libre 68"/>
            <p:cNvSpPr>
              <a:spLocks/>
            </p:cNvSpPr>
            <p:nvPr/>
          </p:nvSpPr>
          <p:spPr bwMode="invGray">
            <a:xfrm>
              <a:off x="10779125" y="2733675"/>
              <a:ext cx="66675" cy="4762"/>
            </a:xfrm>
            <a:custGeom>
              <a:avLst/>
              <a:gdLst>
                <a:gd name="T0" fmla="*/ 35 w 35"/>
                <a:gd name="T1" fmla="*/ 2 h 2"/>
                <a:gd name="T2" fmla="*/ 35 w 35"/>
                <a:gd name="T3" fmla="*/ 2 h 2"/>
                <a:gd name="T4" fmla="*/ 0 w 35"/>
                <a:gd name="T5" fmla="*/ 2 h 2"/>
                <a:gd name="T6" fmla="*/ 35 w 35"/>
                <a:gd name="T7" fmla="*/ 2 h 2"/>
              </a:gdLst>
              <a:ahLst/>
              <a:cxnLst>
                <a:cxn ang="0">
                  <a:pos x="T0" y="T1"/>
                </a:cxn>
                <a:cxn ang="0">
                  <a:pos x="T2" y="T3"/>
                </a:cxn>
                <a:cxn ang="0">
                  <a:pos x="T4" y="T5"/>
                </a:cxn>
                <a:cxn ang="0">
                  <a:pos x="T6" y="T7"/>
                </a:cxn>
              </a:cxnLst>
              <a:rect l="0" t="0" r="r" b="b"/>
              <a:pathLst>
                <a:path w="35" h="2">
                  <a:moveTo>
                    <a:pt x="35" y="2"/>
                  </a:moveTo>
                  <a:lnTo>
                    <a:pt x="35" y="2"/>
                  </a:lnTo>
                  <a:cubicBezTo>
                    <a:pt x="32" y="0"/>
                    <a:pt x="11" y="1"/>
                    <a:pt x="0" y="2"/>
                  </a:cubicBezTo>
                  <a:cubicBezTo>
                    <a:pt x="9" y="2"/>
                    <a:pt x="22" y="2"/>
                    <a:pt x="3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0" name="Forma libre 69"/>
            <p:cNvSpPr>
              <a:spLocks/>
            </p:cNvSpPr>
            <p:nvPr/>
          </p:nvSpPr>
          <p:spPr bwMode="invGray">
            <a:xfrm>
              <a:off x="-2471738" y="2738438"/>
              <a:ext cx="496888" cy="1587"/>
            </a:xfrm>
            <a:custGeom>
              <a:avLst/>
              <a:gdLst>
                <a:gd name="T0" fmla="*/ 259 w 259"/>
                <a:gd name="T1" fmla="*/ 0 h 1"/>
                <a:gd name="T2" fmla="*/ 259 w 259"/>
                <a:gd name="T3" fmla="*/ 0 h 1"/>
                <a:gd name="T4" fmla="*/ 0 w 259"/>
                <a:gd name="T5" fmla="*/ 1 h 1"/>
                <a:gd name="T6" fmla="*/ 259 w 259"/>
                <a:gd name="T7" fmla="*/ 0 h 1"/>
              </a:gdLst>
              <a:ahLst/>
              <a:cxnLst>
                <a:cxn ang="0">
                  <a:pos x="T0" y="T1"/>
                </a:cxn>
                <a:cxn ang="0">
                  <a:pos x="T2" y="T3"/>
                </a:cxn>
                <a:cxn ang="0">
                  <a:pos x="T4" y="T5"/>
                </a:cxn>
                <a:cxn ang="0">
                  <a:pos x="T6" y="T7"/>
                </a:cxn>
              </a:cxnLst>
              <a:rect l="0" t="0" r="r" b="b"/>
              <a:pathLst>
                <a:path w="259" h="1">
                  <a:moveTo>
                    <a:pt x="259" y="0"/>
                  </a:moveTo>
                  <a:lnTo>
                    <a:pt x="259" y="0"/>
                  </a:lnTo>
                  <a:lnTo>
                    <a:pt x="0" y="1"/>
                  </a:lnTo>
                  <a:lnTo>
                    <a:pt x="2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1" name="Forma libre 70"/>
            <p:cNvSpPr>
              <a:spLocks/>
            </p:cNvSpPr>
            <p:nvPr/>
          </p:nvSpPr>
          <p:spPr bwMode="invGray">
            <a:xfrm>
              <a:off x="9136063" y="2735263"/>
              <a:ext cx="387350" cy="14287"/>
            </a:xfrm>
            <a:custGeom>
              <a:avLst/>
              <a:gdLst>
                <a:gd name="T0" fmla="*/ 30 w 202"/>
                <a:gd name="T1" fmla="*/ 6 h 6"/>
                <a:gd name="T2" fmla="*/ 30 w 202"/>
                <a:gd name="T3" fmla="*/ 6 h 6"/>
                <a:gd name="T4" fmla="*/ 202 w 202"/>
                <a:gd name="T5" fmla="*/ 3 h 6"/>
                <a:gd name="T6" fmla="*/ 0 w 202"/>
                <a:gd name="T7" fmla="*/ 3 h 6"/>
                <a:gd name="T8" fmla="*/ 30 w 202"/>
                <a:gd name="T9" fmla="*/ 6 h 6"/>
              </a:gdLst>
              <a:ahLst/>
              <a:cxnLst>
                <a:cxn ang="0">
                  <a:pos x="T0" y="T1"/>
                </a:cxn>
                <a:cxn ang="0">
                  <a:pos x="T2" y="T3"/>
                </a:cxn>
                <a:cxn ang="0">
                  <a:pos x="T4" y="T5"/>
                </a:cxn>
                <a:cxn ang="0">
                  <a:pos x="T6" y="T7"/>
                </a:cxn>
                <a:cxn ang="0">
                  <a:pos x="T8" y="T9"/>
                </a:cxn>
              </a:cxnLst>
              <a:rect l="0" t="0" r="r" b="b"/>
              <a:pathLst>
                <a:path w="202" h="6">
                  <a:moveTo>
                    <a:pt x="30" y="6"/>
                  </a:moveTo>
                  <a:lnTo>
                    <a:pt x="30" y="6"/>
                  </a:lnTo>
                  <a:cubicBezTo>
                    <a:pt x="100" y="5"/>
                    <a:pt x="131" y="3"/>
                    <a:pt x="202" y="3"/>
                  </a:cubicBezTo>
                  <a:cubicBezTo>
                    <a:pt x="109" y="0"/>
                    <a:pt x="79" y="6"/>
                    <a:pt x="0" y="3"/>
                  </a:cubicBezTo>
                  <a:lnTo>
                    <a:pt x="30"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2" name="Forma libre 71"/>
            <p:cNvSpPr>
              <a:spLocks/>
            </p:cNvSpPr>
            <p:nvPr/>
          </p:nvSpPr>
          <p:spPr bwMode="invGray">
            <a:xfrm>
              <a:off x="9139238" y="2725738"/>
              <a:ext cx="142875" cy="9525"/>
            </a:xfrm>
            <a:custGeom>
              <a:avLst/>
              <a:gdLst>
                <a:gd name="T0" fmla="*/ 54 w 75"/>
                <a:gd name="T1" fmla="*/ 0 h 4"/>
                <a:gd name="T2" fmla="*/ 54 w 75"/>
                <a:gd name="T3" fmla="*/ 0 h 4"/>
                <a:gd name="T4" fmla="*/ 10 w 75"/>
                <a:gd name="T5" fmla="*/ 4 h 4"/>
                <a:gd name="T6" fmla="*/ 75 w 75"/>
                <a:gd name="T7" fmla="*/ 2 h 4"/>
                <a:gd name="T8" fmla="*/ 54 w 75"/>
                <a:gd name="T9" fmla="*/ 0 h 4"/>
              </a:gdLst>
              <a:ahLst/>
              <a:cxnLst>
                <a:cxn ang="0">
                  <a:pos x="T0" y="T1"/>
                </a:cxn>
                <a:cxn ang="0">
                  <a:pos x="T2" y="T3"/>
                </a:cxn>
                <a:cxn ang="0">
                  <a:pos x="T4" y="T5"/>
                </a:cxn>
                <a:cxn ang="0">
                  <a:pos x="T6" y="T7"/>
                </a:cxn>
                <a:cxn ang="0">
                  <a:pos x="T8" y="T9"/>
                </a:cxn>
              </a:cxnLst>
              <a:rect l="0" t="0" r="r" b="b"/>
              <a:pathLst>
                <a:path w="75" h="4">
                  <a:moveTo>
                    <a:pt x="54" y="0"/>
                  </a:moveTo>
                  <a:lnTo>
                    <a:pt x="54" y="0"/>
                  </a:lnTo>
                  <a:cubicBezTo>
                    <a:pt x="65" y="2"/>
                    <a:pt x="0" y="3"/>
                    <a:pt x="10" y="4"/>
                  </a:cubicBezTo>
                  <a:cubicBezTo>
                    <a:pt x="57" y="4"/>
                    <a:pt x="32" y="2"/>
                    <a:pt x="75" y="2"/>
                  </a:cubicBezTo>
                  <a:lnTo>
                    <a:pt x="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3" name="Forma libre 72"/>
            <p:cNvSpPr>
              <a:spLocks/>
            </p:cNvSpPr>
            <p:nvPr/>
          </p:nvSpPr>
          <p:spPr bwMode="invGray">
            <a:xfrm>
              <a:off x="9805988" y="2817813"/>
              <a:ext cx="39688" cy="3175"/>
            </a:xfrm>
            <a:custGeom>
              <a:avLst/>
              <a:gdLst>
                <a:gd name="T0" fmla="*/ 21 w 21"/>
                <a:gd name="T1" fmla="*/ 0 h 1"/>
                <a:gd name="T2" fmla="*/ 21 w 21"/>
                <a:gd name="T3" fmla="*/ 0 h 1"/>
                <a:gd name="T4" fmla="*/ 0 w 21"/>
                <a:gd name="T5" fmla="*/ 1 h 1"/>
                <a:gd name="T6" fmla="*/ 17 w 21"/>
                <a:gd name="T7" fmla="*/ 1 h 1"/>
                <a:gd name="T8" fmla="*/ 21 w 21"/>
                <a:gd name="T9" fmla="*/ 0 h 1"/>
              </a:gdLst>
              <a:ahLst/>
              <a:cxnLst>
                <a:cxn ang="0">
                  <a:pos x="T0" y="T1"/>
                </a:cxn>
                <a:cxn ang="0">
                  <a:pos x="T2" y="T3"/>
                </a:cxn>
                <a:cxn ang="0">
                  <a:pos x="T4" y="T5"/>
                </a:cxn>
                <a:cxn ang="0">
                  <a:pos x="T6" y="T7"/>
                </a:cxn>
                <a:cxn ang="0">
                  <a:pos x="T8" y="T9"/>
                </a:cxn>
              </a:cxnLst>
              <a:rect l="0" t="0" r="r" b="b"/>
              <a:pathLst>
                <a:path w="21" h="1">
                  <a:moveTo>
                    <a:pt x="21" y="0"/>
                  </a:moveTo>
                  <a:lnTo>
                    <a:pt x="21" y="0"/>
                  </a:lnTo>
                  <a:lnTo>
                    <a:pt x="0" y="1"/>
                  </a:lnTo>
                  <a:lnTo>
                    <a:pt x="17" y="1"/>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4" name="Forma libre 73"/>
            <p:cNvSpPr>
              <a:spLocks/>
            </p:cNvSpPr>
            <p:nvPr/>
          </p:nvSpPr>
          <p:spPr bwMode="invGray">
            <a:xfrm>
              <a:off x="8580438" y="2725738"/>
              <a:ext cx="66675" cy="3175"/>
            </a:xfrm>
            <a:custGeom>
              <a:avLst/>
              <a:gdLst>
                <a:gd name="T0" fmla="*/ 27 w 35"/>
                <a:gd name="T1" fmla="*/ 1 h 1"/>
                <a:gd name="T2" fmla="*/ 27 w 35"/>
                <a:gd name="T3" fmla="*/ 1 h 1"/>
                <a:gd name="T4" fmla="*/ 35 w 35"/>
                <a:gd name="T5" fmla="*/ 1 h 1"/>
                <a:gd name="T6" fmla="*/ 0 w 35"/>
                <a:gd name="T7" fmla="*/ 0 h 1"/>
                <a:gd name="T8" fmla="*/ 27 w 35"/>
                <a:gd name="T9" fmla="*/ 1 h 1"/>
              </a:gdLst>
              <a:ahLst/>
              <a:cxnLst>
                <a:cxn ang="0">
                  <a:pos x="T0" y="T1"/>
                </a:cxn>
                <a:cxn ang="0">
                  <a:pos x="T2" y="T3"/>
                </a:cxn>
                <a:cxn ang="0">
                  <a:pos x="T4" y="T5"/>
                </a:cxn>
                <a:cxn ang="0">
                  <a:pos x="T6" y="T7"/>
                </a:cxn>
                <a:cxn ang="0">
                  <a:pos x="T8" y="T9"/>
                </a:cxn>
              </a:cxnLst>
              <a:rect l="0" t="0" r="r" b="b"/>
              <a:pathLst>
                <a:path w="35" h="1">
                  <a:moveTo>
                    <a:pt x="27" y="1"/>
                  </a:moveTo>
                  <a:lnTo>
                    <a:pt x="27" y="1"/>
                  </a:lnTo>
                  <a:lnTo>
                    <a:pt x="35" y="1"/>
                  </a:lnTo>
                  <a:lnTo>
                    <a:pt x="0" y="0"/>
                  </a:lnTo>
                  <a:lnTo>
                    <a:pt x="2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5" name="Forma libre 74"/>
            <p:cNvSpPr>
              <a:spLocks/>
            </p:cNvSpPr>
            <p:nvPr/>
          </p:nvSpPr>
          <p:spPr bwMode="invGray">
            <a:xfrm>
              <a:off x="8647113" y="2725738"/>
              <a:ext cx="15875" cy="3175"/>
            </a:xfrm>
            <a:custGeom>
              <a:avLst/>
              <a:gdLst>
                <a:gd name="T0" fmla="*/ 8 w 8"/>
                <a:gd name="T1" fmla="*/ 0 h 1"/>
                <a:gd name="T2" fmla="*/ 8 w 8"/>
                <a:gd name="T3" fmla="*/ 0 h 1"/>
                <a:gd name="T4" fmla="*/ 0 w 8"/>
                <a:gd name="T5" fmla="*/ 1 h 1"/>
                <a:gd name="T6" fmla="*/ 8 w 8"/>
                <a:gd name="T7" fmla="*/ 0 h 1"/>
              </a:gdLst>
              <a:ahLst/>
              <a:cxnLst>
                <a:cxn ang="0">
                  <a:pos x="T0" y="T1"/>
                </a:cxn>
                <a:cxn ang="0">
                  <a:pos x="T2" y="T3"/>
                </a:cxn>
                <a:cxn ang="0">
                  <a:pos x="T4" y="T5"/>
                </a:cxn>
                <a:cxn ang="0">
                  <a:pos x="T6" y="T7"/>
                </a:cxn>
              </a:cxnLst>
              <a:rect l="0" t="0" r="r" b="b"/>
              <a:pathLst>
                <a:path w="8" h="1">
                  <a:moveTo>
                    <a:pt x="8" y="0"/>
                  </a:moveTo>
                  <a:lnTo>
                    <a:pt x="8" y="0"/>
                  </a:lnTo>
                  <a:lnTo>
                    <a:pt x="0" y="1"/>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6" name="Forma libre 75"/>
            <p:cNvSpPr>
              <a:spLocks/>
            </p:cNvSpPr>
            <p:nvPr/>
          </p:nvSpPr>
          <p:spPr bwMode="invGray">
            <a:xfrm>
              <a:off x="9794875" y="2830513"/>
              <a:ext cx="90488" cy="1587"/>
            </a:xfrm>
            <a:custGeom>
              <a:avLst/>
              <a:gdLst>
                <a:gd name="T0" fmla="*/ 0 w 47"/>
                <a:gd name="T1" fmla="*/ 0 h 1"/>
                <a:gd name="T2" fmla="*/ 0 w 47"/>
                <a:gd name="T3" fmla="*/ 0 h 1"/>
                <a:gd name="T4" fmla="*/ 32 w 47"/>
                <a:gd name="T5" fmla="*/ 1 h 1"/>
                <a:gd name="T6" fmla="*/ 47 w 47"/>
                <a:gd name="T7" fmla="*/ 0 h 1"/>
                <a:gd name="T8" fmla="*/ 0 w 47"/>
                <a:gd name="T9" fmla="*/ 0 h 1"/>
              </a:gdLst>
              <a:ahLst/>
              <a:cxnLst>
                <a:cxn ang="0">
                  <a:pos x="T0" y="T1"/>
                </a:cxn>
                <a:cxn ang="0">
                  <a:pos x="T2" y="T3"/>
                </a:cxn>
                <a:cxn ang="0">
                  <a:pos x="T4" y="T5"/>
                </a:cxn>
                <a:cxn ang="0">
                  <a:pos x="T6" y="T7"/>
                </a:cxn>
                <a:cxn ang="0">
                  <a:pos x="T8" y="T9"/>
                </a:cxn>
              </a:cxnLst>
              <a:rect l="0" t="0" r="r" b="b"/>
              <a:pathLst>
                <a:path w="47" h="1">
                  <a:moveTo>
                    <a:pt x="0" y="0"/>
                  </a:moveTo>
                  <a:lnTo>
                    <a:pt x="0" y="0"/>
                  </a:lnTo>
                  <a:lnTo>
                    <a:pt x="32" y="1"/>
                  </a:lnTo>
                  <a:lnTo>
                    <a:pt x="47"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7" name="Forma libre 76"/>
            <p:cNvSpPr>
              <a:spLocks/>
            </p:cNvSpPr>
            <p:nvPr/>
          </p:nvSpPr>
          <p:spPr bwMode="invGray">
            <a:xfrm>
              <a:off x="9232900" y="2795588"/>
              <a:ext cx="84138" cy="3175"/>
            </a:xfrm>
            <a:custGeom>
              <a:avLst/>
              <a:gdLst>
                <a:gd name="T0" fmla="*/ 16 w 44"/>
                <a:gd name="T1" fmla="*/ 1 h 1"/>
                <a:gd name="T2" fmla="*/ 16 w 44"/>
                <a:gd name="T3" fmla="*/ 1 h 1"/>
                <a:gd name="T4" fmla="*/ 44 w 44"/>
                <a:gd name="T5" fmla="*/ 1 h 1"/>
                <a:gd name="T6" fmla="*/ 16 w 44"/>
                <a:gd name="T7" fmla="*/ 1 h 1"/>
              </a:gdLst>
              <a:ahLst/>
              <a:cxnLst>
                <a:cxn ang="0">
                  <a:pos x="T0" y="T1"/>
                </a:cxn>
                <a:cxn ang="0">
                  <a:pos x="T2" y="T3"/>
                </a:cxn>
                <a:cxn ang="0">
                  <a:pos x="T4" y="T5"/>
                </a:cxn>
                <a:cxn ang="0">
                  <a:pos x="T6" y="T7"/>
                </a:cxn>
              </a:cxnLst>
              <a:rect l="0" t="0" r="r" b="b"/>
              <a:pathLst>
                <a:path w="44" h="1">
                  <a:moveTo>
                    <a:pt x="16" y="1"/>
                  </a:moveTo>
                  <a:lnTo>
                    <a:pt x="16" y="1"/>
                  </a:lnTo>
                  <a:lnTo>
                    <a:pt x="44" y="1"/>
                  </a:lnTo>
                  <a:cubicBezTo>
                    <a:pt x="39" y="1"/>
                    <a:pt x="0" y="0"/>
                    <a:pt x="16"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8" name="Forma libre 77"/>
            <p:cNvSpPr>
              <a:spLocks/>
            </p:cNvSpPr>
            <p:nvPr/>
          </p:nvSpPr>
          <p:spPr bwMode="invGray">
            <a:xfrm>
              <a:off x="8158163" y="2725738"/>
              <a:ext cx="71438" cy="3175"/>
            </a:xfrm>
            <a:custGeom>
              <a:avLst/>
              <a:gdLst>
                <a:gd name="T0" fmla="*/ 34 w 37"/>
                <a:gd name="T1" fmla="*/ 0 h 1"/>
                <a:gd name="T2" fmla="*/ 34 w 37"/>
                <a:gd name="T3" fmla="*/ 0 h 1"/>
                <a:gd name="T4" fmla="*/ 0 w 37"/>
                <a:gd name="T5" fmla="*/ 1 h 1"/>
                <a:gd name="T6" fmla="*/ 3 w 37"/>
                <a:gd name="T7" fmla="*/ 1 h 1"/>
                <a:gd name="T8" fmla="*/ 37 w 37"/>
                <a:gd name="T9" fmla="*/ 0 h 1"/>
                <a:gd name="T10" fmla="*/ 34 w 37"/>
                <a:gd name="T11" fmla="*/ 0 h 1"/>
              </a:gdLst>
              <a:ahLst/>
              <a:cxnLst>
                <a:cxn ang="0">
                  <a:pos x="T0" y="T1"/>
                </a:cxn>
                <a:cxn ang="0">
                  <a:pos x="T2" y="T3"/>
                </a:cxn>
                <a:cxn ang="0">
                  <a:pos x="T4" y="T5"/>
                </a:cxn>
                <a:cxn ang="0">
                  <a:pos x="T6" y="T7"/>
                </a:cxn>
                <a:cxn ang="0">
                  <a:pos x="T8" y="T9"/>
                </a:cxn>
                <a:cxn ang="0">
                  <a:pos x="T10" y="T11"/>
                </a:cxn>
              </a:cxnLst>
              <a:rect l="0" t="0" r="r" b="b"/>
              <a:pathLst>
                <a:path w="37" h="1">
                  <a:moveTo>
                    <a:pt x="34" y="0"/>
                  </a:moveTo>
                  <a:lnTo>
                    <a:pt x="34" y="0"/>
                  </a:lnTo>
                  <a:lnTo>
                    <a:pt x="0" y="1"/>
                  </a:lnTo>
                  <a:lnTo>
                    <a:pt x="3" y="1"/>
                  </a:lnTo>
                  <a:lnTo>
                    <a:pt x="37"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9" name="Forma libre 78"/>
            <p:cNvSpPr>
              <a:spLocks/>
            </p:cNvSpPr>
            <p:nvPr/>
          </p:nvSpPr>
          <p:spPr bwMode="invGray">
            <a:xfrm>
              <a:off x="8734425" y="2814638"/>
              <a:ext cx="144463" cy="3175"/>
            </a:xfrm>
            <a:custGeom>
              <a:avLst/>
              <a:gdLst>
                <a:gd name="T0" fmla="*/ 56 w 76"/>
                <a:gd name="T1" fmla="*/ 0 h 2"/>
                <a:gd name="T2" fmla="*/ 56 w 76"/>
                <a:gd name="T3" fmla="*/ 0 h 2"/>
                <a:gd name="T4" fmla="*/ 40 w 76"/>
                <a:gd name="T5" fmla="*/ 2 h 2"/>
                <a:gd name="T6" fmla="*/ 56 w 76"/>
                <a:gd name="T7" fmla="*/ 0 h 2"/>
              </a:gdLst>
              <a:ahLst/>
              <a:cxnLst>
                <a:cxn ang="0">
                  <a:pos x="T0" y="T1"/>
                </a:cxn>
                <a:cxn ang="0">
                  <a:pos x="T2" y="T3"/>
                </a:cxn>
                <a:cxn ang="0">
                  <a:pos x="T4" y="T5"/>
                </a:cxn>
                <a:cxn ang="0">
                  <a:pos x="T6" y="T7"/>
                </a:cxn>
              </a:cxnLst>
              <a:rect l="0" t="0" r="r" b="b"/>
              <a:pathLst>
                <a:path w="76" h="2">
                  <a:moveTo>
                    <a:pt x="56" y="0"/>
                  </a:moveTo>
                  <a:lnTo>
                    <a:pt x="56" y="0"/>
                  </a:lnTo>
                  <a:cubicBezTo>
                    <a:pt x="76" y="2"/>
                    <a:pt x="0" y="0"/>
                    <a:pt x="40" y="2"/>
                  </a:cubicBezTo>
                  <a:cubicBezTo>
                    <a:pt x="76" y="2"/>
                    <a:pt x="61" y="1"/>
                    <a:pt x="5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0" name="Forma libre 79"/>
            <p:cNvSpPr>
              <a:spLocks/>
            </p:cNvSpPr>
            <p:nvPr/>
          </p:nvSpPr>
          <p:spPr bwMode="invGray">
            <a:xfrm>
              <a:off x="8023225" y="2782888"/>
              <a:ext cx="26988" cy="1587"/>
            </a:xfrm>
            <a:custGeom>
              <a:avLst/>
              <a:gdLst>
                <a:gd name="T0" fmla="*/ 14 w 14"/>
                <a:gd name="T1" fmla="*/ 0 h 1"/>
                <a:gd name="T2" fmla="*/ 14 w 14"/>
                <a:gd name="T3" fmla="*/ 0 h 1"/>
                <a:gd name="T4" fmla="*/ 0 w 14"/>
                <a:gd name="T5" fmla="*/ 1 h 1"/>
                <a:gd name="T6" fmla="*/ 14 w 14"/>
                <a:gd name="T7" fmla="*/ 0 h 1"/>
              </a:gdLst>
              <a:ahLst/>
              <a:cxnLst>
                <a:cxn ang="0">
                  <a:pos x="T0" y="T1"/>
                </a:cxn>
                <a:cxn ang="0">
                  <a:pos x="T2" y="T3"/>
                </a:cxn>
                <a:cxn ang="0">
                  <a:pos x="T4" y="T5"/>
                </a:cxn>
                <a:cxn ang="0">
                  <a:pos x="T6" y="T7"/>
                </a:cxn>
              </a:cxnLst>
              <a:rect l="0" t="0" r="r" b="b"/>
              <a:pathLst>
                <a:path w="14" h="1">
                  <a:moveTo>
                    <a:pt x="14" y="0"/>
                  </a:moveTo>
                  <a:lnTo>
                    <a:pt x="14" y="0"/>
                  </a:lnTo>
                  <a:cubicBezTo>
                    <a:pt x="9" y="0"/>
                    <a:pt x="5" y="0"/>
                    <a:pt x="0" y="1"/>
                  </a:cubicBez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1" name="Forma libre 80"/>
            <p:cNvSpPr>
              <a:spLocks/>
            </p:cNvSpPr>
            <p:nvPr/>
          </p:nvSpPr>
          <p:spPr bwMode="invGray">
            <a:xfrm>
              <a:off x="8050213" y="2782888"/>
              <a:ext cx="77788" cy="1587"/>
            </a:xfrm>
            <a:custGeom>
              <a:avLst/>
              <a:gdLst>
                <a:gd name="T0" fmla="*/ 0 w 40"/>
                <a:gd name="T1" fmla="*/ 0 h 1"/>
                <a:gd name="T2" fmla="*/ 0 w 40"/>
                <a:gd name="T3" fmla="*/ 0 h 1"/>
                <a:gd name="T4" fmla="*/ 40 w 40"/>
                <a:gd name="T5" fmla="*/ 1 h 1"/>
                <a:gd name="T6" fmla="*/ 0 w 40"/>
                <a:gd name="T7" fmla="*/ 0 h 1"/>
              </a:gdLst>
              <a:ahLst/>
              <a:cxnLst>
                <a:cxn ang="0">
                  <a:pos x="T0" y="T1"/>
                </a:cxn>
                <a:cxn ang="0">
                  <a:pos x="T2" y="T3"/>
                </a:cxn>
                <a:cxn ang="0">
                  <a:pos x="T4" y="T5"/>
                </a:cxn>
                <a:cxn ang="0">
                  <a:pos x="T6" y="T7"/>
                </a:cxn>
              </a:cxnLst>
              <a:rect l="0" t="0" r="r" b="b"/>
              <a:pathLst>
                <a:path w="40" h="1">
                  <a:moveTo>
                    <a:pt x="0" y="0"/>
                  </a:moveTo>
                  <a:lnTo>
                    <a:pt x="0" y="0"/>
                  </a:lnTo>
                  <a:cubicBezTo>
                    <a:pt x="15" y="0"/>
                    <a:pt x="30" y="1"/>
                    <a:pt x="40" y="1"/>
                  </a:cubicBezTo>
                  <a:cubicBezTo>
                    <a:pt x="21" y="0"/>
                    <a:pt x="15"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2" name="Forma libre 81"/>
            <p:cNvSpPr>
              <a:spLocks/>
            </p:cNvSpPr>
            <p:nvPr/>
          </p:nvSpPr>
          <p:spPr bwMode="invGray">
            <a:xfrm>
              <a:off x="7715250" y="2779713"/>
              <a:ext cx="90488" cy="7937"/>
            </a:xfrm>
            <a:custGeom>
              <a:avLst/>
              <a:gdLst>
                <a:gd name="T0" fmla="*/ 5 w 47"/>
                <a:gd name="T1" fmla="*/ 2 h 3"/>
                <a:gd name="T2" fmla="*/ 5 w 47"/>
                <a:gd name="T3" fmla="*/ 2 h 3"/>
                <a:gd name="T4" fmla="*/ 18 w 47"/>
                <a:gd name="T5" fmla="*/ 2 h 3"/>
                <a:gd name="T6" fmla="*/ 23 w 47"/>
                <a:gd name="T7" fmla="*/ 2 h 3"/>
                <a:gd name="T8" fmla="*/ 38 w 47"/>
                <a:gd name="T9" fmla="*/ 1 h 3"/>
                <a:gd name="T10" fmla="*/ 47 w 47"/>
                <a:gd name="T11" fmla="*/ 0 h 3"/>
                <a:gd name="T12" fmla="*/ 35 w 47"/>
                <a:gd name="T13" fmla="*/ 1 h 3"/>
                <a:gd name="T14" fmla="*/ 5 w 47"/>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3">
                  <a:moveTo>
                    <a:pt x="5" y="2"/>
                  </a:moveTo>
                  <a:lnTo>
                    <a:pt x="5" y="2"/>
                  </a:lnTo>
                  <a:lnTo>
                    <a:pt x="18" y="2"/>
                  </a:lnTo>
                  <a:cubicBezTo>
                    <a:pt x="4" y="3"/>
                    <a:pt x="11" y="3"/>
                    <a:pt x="23" y="2"/>
                  </a:cubicBezTo>
                  <a:cubicBezTo>
                    <a:pt x="37" y="2"/>
                    <a:pt x="37" y="1"/>
                    <a:pt x="38" y="1"/>
                  </a:cubicBezTo>
                  <a:lnTo>
                    <a:pt x="47" y="0"/>
                  </a:lnTo>
                  <a:lnTo>
                    <a:pt x="35" y="1"/>
                  </a:lnTo>
                  <a:cubicBezTo>
                    <a:pt x="13" y="1"/>
                    <a:pt x="0" y="1"/>
                    <a:pt x="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3" name="Forma libre 82"/>
            <p:cNvSpPr>
              <a:spLocks/>
            </p:cNvSpPr>
            <p:nvPr/>
          </p:nvSpPr>
          <p:spPr bwMode="invGray">
            <a:xfrm>
              <a:off x="6508750" y="2713038"/>
              <a:ext cx="247650" cy="6350"/>
            </a:xfrm>
            <a:custGeom>
              <a:avLst/>
              <a:gdLst>
                <a:gd name="T0" fmla="*/ 0 w 129"/>
                <a:gd name="T1" fmla="*/ 0 h 3"/>
                <a:gd name="T2" fmla="*/ 0 w 129"/>
                <a:gd name="T3" fmla="*/ 0 h 3"/>
                <a:gd name="T4" fmla="*/ 60 w 129"/>
                <a:gd name="T5" fmla="*/ 2 h 3"/>
                <a:gd name="T6" fmla="*/ 129 w 129"/>
                <a:gd name="T7" fmla="*/ 0 h 3"/>
                <a:gd name="T8" fmla="*/ 0 w 129"/>
                <a:gd name="T9" fmla="*/ 0 h 3"/>
              </a:gdLst>
              <a:ahLst/>
              <a:cxnLst>
                <a:cxn ang="0">
                  <a:pos x="T0" y="T1"/>
                </a:cxn>
                <a:cxn ang="0">
                  <a:pos x="T2" y="T3"/>
                </a:cxn>
                <a:cxn ang="0">
                  <a:pos x="T4" y="T5"/>
                </a:cxn>
                <a:cxn ang="0">
                  <a:pos x="T6" y="T7"/>
                </a:cxn>
                <a:cxn ang="0">
                  <a:pos x="T8" y="T9"/>
                </a:cxn>
              </a:cxnLst>
              <a:rect l="0" t="0" r="r" b="b"/>
              <a:pathLst>
                <a:path w="129" h="3">
                  <a:moveTo>
                    <a:pt x="0" y="0"/>
                  </a:moveTo>
                  <a:lnTo>
                    <a:pt x="0" y="0"/>
                  </a:lnTo>
                  <a:cubicBezTo>
                    <a:pt x="50" y="1"/>
                    <a:pt x="63" y="1"/>
                    <a:pt x="60" y="2"/>
                  </a:cubicBezTo>
                  <a:cubicBezTo>
                    <a:pt x="108" y="3"/>
                    <a:pt x="100" y="0"/>
                    <a:pt x="129"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4" name="Forma libre 83"/>
            <p:cNvSpPr>
              <a:spLocks/>
            </p:cNvSpPr>
            <p:nvPr/>
          </p:nvSpPr>
          <p:spPr bwMode="invGray">
            <a:xfrm>
              <a:off x="6756400" y="2713038"/>
              <a:ext cx="33338" cy="0"/>
            </a:xfrm>
            <a:custGeom>
              <a:avLst/>
              <a:gdLst>
                <a:gd name="T0" fmla="*/ 0 w 18"/>
                <a:gd name="T1" fmla="*/ 0 w 18"/>
                <a:gd name="T2" fmla="*/ 18 w 18"/>
                <a:gd name="T3" fmla="*/ 0 w 18"/>
              </a:gdLst>
              <a:ahLst/>
              <a:cxnLst>
                <a:cxn ang="0">
                  <a:pos x="T0" y="0"/>
                </a:cxn>
                <a:cxn ang="0">
                  <a:pos x="T1" y="0"/>
                </a:cxn>
                <a:cxn ang="0">
                  <a:pos x="T2" y="0"/>
                </a:cxn>
                <a:cxn ang="0">
                  <a:pos x="T3" y="0"/>
                </a:cxn>
              </a:cxnLst>
              <a:rect l="0" t="0" r="r" b="b"/>
              <a:pathLst>
                <a:path w="18">
                  <a:moveTo>
                    <a:pt x="0" y="0"/>
                  </a:moveTo>
                  <a:lnTo>
                    <a:pt x="0" y="0"/>
                  </a:lnTo>
                  <a:lnTo>
                    <a:pt x="18"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5" name="Forma libre 84"/>
            <p:cNvSpPr>
              <a:spLocks/>
            </p:cNvSpPr>
            <p:nvPr/>
          </p:nvSpPr>
          <p:spPr bwMode="invGray">
            <a:xfrm>
              <a:off x="8047038" y="2820988"/>
              <a:ext cx="58738" cy="4762"/>
            </a:xfrm>
            <a:custGeom>
              <a:avLst/>
              <a:gdLst>
                <a:gd name="T0" fmla="*/ 31 w 31"/>
                <a:gd name="T1" fmla="*/ 0 h 2"/>
                <a:gd name="T2" fmla="*/ 31 w 31"/>
                <a:gd name="T3" fmla="*/ 0 h 2"/>
                <a:gd name="T4" fmla="*/ 0 w 31"/>
                <a:gd name="T5" fmla="*/ 2 h 2"/>
                <a:gd name="T6" fmla="*/ 11 w 31"/>
                <a:gd name="T7" fmla="*/ 2 h 2"/>
                <a:gd name="T8" fmla="*/ 31 w 31"/>
                <a:gd name="T9" fmla="*/ 0 h 2"/>
              </a:gdLst>
              <a:ahLst/>
              <a:cxnLst>
                <a:cxn ang="0">
                  <a:pos x="T0" y="T1"/>
                </a:cxn>
                <a:cxn ang="0">
                  <a:pos x="T2" y="T3"/>
                </a:cxn>
                <a:cxn ang="0">
                  <a:pos x="T4" y="T5"/>
                </a:cxn>
                <a:cxn ang="0">
                  <a:pos x="T6" y="T7"/>
                </a:cxn>
                <a:cxn ang="0">
                  <a:pos x="T8" y="T9"/>
                </a:cxn>
              </a:cxnLst>
              <a:rect l="0" t="0" r="r" b="b"/>
              <a:pathLst>
                <a:path w="31" h="2">
                  <a:moveTo>
                    <a:pt x="31" y="0"/>
                  </a:moveTo>
                  <a:lnTo>
                    <a:pt x="31" y="0"/>
                  </a:lnTo>
                  <a:lnTo>
                    <a:pt x="0" y="2"/>
                  </a:lnTo>
                  <a:lnTo>
                    <a:pt x="11"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6" name="Forma libre 85"/>
            <p:cNvSpPr>
              <a:spLocks/>
            </p:cNvSpPr>
            <p:nvPr/>
          </p:nvSpPr>
          <p:spPr bwMode="invGray">
            <a:xfrm>
              <a:off x="6348413" y="2711451"/>
              <a:ext cx="82550" cy="1587"/>
            </a:xfrm>
            <a:custGeom>
              <a:avLst/>
              <a:gdLst>
                <a:gd name="T0" fmla="*/ 9 w 43"/>
                <a:gd name="T1" fmla="*/ 1 h 1"/>
                <a:gd name="T2" fmla="*/ 9 w 43"/>
                <a:gd name="T3" fmla="*/ 1 h 1"/>
                <a:gd name="T4" fmla="*/ 41 w 43"/>
                <a:gd name="T5" fmla="*/ 1 h 1"/>
                <a:gd name="T6" fmla="*/ 9 w 43"/>
                <a:gd name="T7" fmla="*/ 1 h 1"/>
              </a:gdLst>
              <a:ahLst/>
              <a:cxnLst>
                <a:cxn ang="0">
                  <a:pos x="T0" y="T1"/>
                </a:cxn>
                <a:cxn ang="0">
                  <a:pos x="T2" y="T3"/>
                </a:cxn>
                <a:cxn ang="0">
                  <a:pos x="T4" y="T5"/>
                </a:cxn>
                <a:cxn ang="0">
                  <a:pos x="T6" y="T7"/>
                </a:cxn>
              </a:cxnLst>
              <a:rect l="0" t="0" r="r" b="b"/>
              <a:pathLst>
                <a:path w="43" h="1">
                  <a:moveTo>
                    <a:pt x="9" y="1"/>
                  </a:moveTo>
                  <a:lnTo>
                    <a:pt x="9" y="1"/>
                  </a:lnTo>
                  <a:cubicBezTo>
                    <a:pt x="18" y="1"/>
                    <a:pt x="33" y="1"/>
                    <a:pt x="41" y="1"/>
                  </a:cubicBezTo>
                  <a:cubicBezTo>
                    <a:pt x="43" y="0"/>
                    <a:pt x="0" y="1"/>
                    <a:pt x="9"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7" name="Forma libre 86"/>
            <p:cNvSpPr>
              <a:spLocks/>
            </p:cNvSpPr>
            <p:nvPr/>
          </p:nvSpPr>
          <p:spPr bwMode="invGray">
            <a:xfrm>
              <a:off x="6734175" y="2771775"/>
              <a:ext cx="96838" cy="6350"/>
            </a:xfrm>
            <a:custGeom>
              <a:avLst/>
              <a:gdLst>
                <a:gd name="T0" fmla="*/ 0 w 50"/>
                <a:gd name="T1" fmla="*/ 2 h 3"/>
                <a:gd name="T2" fmla="*/ 0 w 50"/>
                <a:gd name="T3" fmla="*/ 2 h 3"/>
                <a:gd name="T4" fmla="*/ 50 w 50"/>
                <a:gd name="T5" fmla="*/ 3 h 3"/>
                <a:gd name="T6" fmla="*/ 0 w 50"/>
                <a:gd name="T7" fmla="*/ 2 h 3"/>
              </a:gdLst>
              <a:ahLst/>
              <a:cxnLst>
                <a:cxn ang="0">
                  <a:pos x="T0" y="T1"/>
                </a:cxn>
                <a:cxn ang="0">
                  <a:pos x="T2" y="T3"/>
                </a:cxn>
                <a:cxn ang="0">
                  <a:pos x="T4" y="T5"/>
                </a:cxn>
                <a:cxn ang="0">
                  <a:pos x="T6" y="T7"/>
                </a:cxn>
              </a:cxnLst>
              <a:rect l="0" t="0" r="r" b="b"/>
              <a:pathLst>
                <a:path w="50" h="3">
                  <a:moveTo>
                    <a:pt x="0" y="2"/>
                  </a:moveTo>
                  <a:lnTo>
                    <a:pt x="0" y="2"/>
                  </a:lnTo>
                  <a:cubicBezTo>
                    <a:pt x="6" y="3"/>
                    <a:pt x="37" y="2"/>
                    <a:pt x="50" y="3"/>
                  </a:cubicBezTo>
                  <a:cubicBezTo>
                    <a:pt x="32" y="2"/>
                    <a:pt x="17"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8" name="Forma libre 87"/>
            <p:cNvSpPr>
              <a:spLocks/>
            </p:cNvSpPr>
            <p:nvPr/>
          </p:nvSpPr>
          <p:spPr bwMode="invGray">
            <a:xfrm>
              <a:off x="6091238" y="2722563"/>
              <a:ext cx="95250" cy="7937"/>
            </a:xfrm>
            <a:custGeom>
              <a:avLst/>
              <a:gdLst>
                <a:gd name="T0" fmla="*/ 0 w 49"/>
                <a:gd name="T1" fmla="*/ 1 h 4"/>
                <a:gd name="T2" fmla="*/ 0 w 49"/>
                <a:gd name="T3" fmla="*/ 1 h 4"/>
                <a:gd name="T4" fmla="*/ 18 w 49"/>
                <a:gd name="T5" fmla="*/ 4 h 4"/>
                <a:gd name="T6" fmla="*/ 0 w 49"/>
                <a:gd name="T7" fmla="*/ 1 h 4"/>
              </a:gdLst>
              <a:ahLst/>
              <a:cxnLst>
                <a:cxn ang="0">
                  <a:pos x="T0" y="T1"/>
                </a:cxn>
                <a:cxn ang="0">
                  <a:pos x="T2" y="T3"/>
                </a:cxn>
                <a:cxn ang="0">
                  <a:pos x="T4" y="T5"/>
                </a:cxn>
                <a:cxn ang="0">
                  <a:pos x="T6" y="T7"/>
                </a:cxn>
              </a:cxnLst>
              <a:rect l="0" t="0" r="r" b="b"/>
              <a:pathLst>
                <a:path w="49" h="4">
                  <a:moveTo>
                    <a:pt x="0" y="1"/>
                  </a:moveTo>
                  <a:lnTo>
                    <a:pt x="0" y="1"/>
                  </a:lnTo>
                  <a:cubicBezTo>
                    <a:pt x="10" y="2"/>
                    <a:pt x="24" y="2"/>
                    <a:pt x="18" y="4"/>
                  </a:cubicBezTo>
                  <a:cubicBezTo>
                    <a:pt x="31" y="3"/>
                    <a:pt x="4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9" name="Forma libre 88"/>
            <p:cNvSpPr>
              <a:spLocks/>
            </p:cNvSpPr>
            <p:nvPr/>
          </p:nvSpPr>
          <p:spPr bwMode="invGray">
            <a:xfrm>
              <a:off x="6559550" y="2773363"/>
              <a:ext cx="80963" cy="3175"/>
            </a:xfrm>
            <a:custGeom>
              <a:avLst/>
              <a:gdLst>
                <a:gd name="T0" fmla="*/ 0 w 42"/>
                <a:gd name="T1" fmla="*/ 1 h 1"/>
                <a:gd name="T2" fmla="*/ 0 w 42"/>
                <a:gd name="T3" fmla="*/ 1 h 1"/>
                <a:gd name="T4" fmla="*/ 8 w 42"/>
                <a:gd name="T5" fmla="*/ 1 h 1"/>
                <a:gd name="T6" fmla="*/ 42 w 42"/>
                <a:gd name="T7" fmla="*/ 0 h 1"/>
                <a:gd name="T8" fmla="*/ 0 w 42"/>
                <a:gd name="T9" fmla="*/ 1 h 1"/>
              </a:gdLst>
              <a:ahLst/>
              <a:cxnLst>
                <a:cxn ang="0">
                  <a:pos x="T0" y="T1"/>
                </a:cxn>
                <a:cxn ang="0">
                  <a:pos x="T2" y="T3"/>
                </a:cxn>
                <a:cxn ang="0">
                  <a:pos x="T4" y="T5"/>
                </a:cxn>
                <a:cxn ang="0">
                  <a:pos x="T6" y="T7"/>
                </a:cxn>
                <a:cxn ang="0">
                  <a:pos x="T8" y="T9"/>
                </a:cxn>
              </a:cxnLst>
              <a:rect l="0" t="0" r="r" b="b"/>
              <a:pathLst>
                <a:path w="42" h="1">
                  <a:moveTo>
                    <a:pt x="0" y="1"/>
                  </a:moveTo>
                  <a:lnTo>
                    <a:pt x="0" y="1"/>
                  </a:lnTo>
                  <a:lnTo>
                    <a:pt x="8" y="1"/>
                  </a:lnTo>
                  <a:lnTo>
                    <a:pt x="42"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0" name="Forma libre 89"/>
            <p:cNvSpPr>
              <a:spLocks/>
            </p:cNvSpPr>
            <p:nvPr/>
          </p:nvSpPr>
          <p:spPr bwMode="invGray">
            <a:xfrm>
              <a:off x="6640513" y="2806700"/>
              <a:ext cx="227013" cy="15875"/>
            </a:xfrm>
            <a:custGeom>
              <a:avLst/>
              <a:gdLst>
                <a:gd name="T0" fmla="*/ 80 w 118"/>
                <a:gd name="T1" fmla="*/ 7 h 7"/>
                <a:gd name="T2" fmla="*/ 80 w 118"/>
                <a:gd name="T3" fmla="*/ 7 h 7"/>
                <a:gd name="T4" fmla="*/ 85 w 118"/>
                <a:gd name="T5" fmla="*/ 1 h 7"/>
                <a:gd name="T6" fmla="*/ 29 w 118"/>
                <a:gd name="T7" fmla="*/ 4 h 7"/>
                <a:gd name="T8" fmla="*/ 80 w 118"/>
                <a:gd name="T9" fmla="*/ 7 h 7"/>
              </a:gdLst>
              <a:ahLst/>
              <a:cxnLst>
                <a:cxn ang="0">
                  <a:pos x="T0" y="T1"/>
                </a:cxn>
                <a:cxn ang="0">
                  <a:pos x="T2" y="T3"/>
                </a:cxn>
                <a:cxn ang="0">
                  <a:pos x="T4" y="T5"/>
                </a:cxn>
                <a:cxn ang="0">
                  <a:pos x="T6" y="T7"/>
                </a:cxn>
                <a:cxn ang="0">
                  <a:pos x="T8" y="T9"/>
                </a:cxn>
              </a:cxnLst>
              <a:rect l="0" t="0" r="r" b="b"/>
              <a:pathLst>
                <a:path w="118" h="7">
                  <a:moveTo>
                    <a:pt x="80" y="7"/>
                  </a:moveTo>
                  <a:lnTo>
                    <a:pt x="80" y="7"/>
                  </a:lnTo>
                  <a:cubicBezTo>
                    <a:pt x="118" y="5"/>
                    <a:pt x="19" y="3"/>
                    <a:pt x="85" y="1"/>
                  </a:cubicBezTo>
                  <a:cubicBezTo>
                    <a:pt x="0" y="0"/>
                    <a:pt x="92" y="4"/>
                    <a:pt x="29" y="4"/>
                  </a:cubicBezTo>
                  <a:cubicBezTo>
                    <a:pt x="66" y="4"/>
                    <a:pt x="84" y="6"/>
                    <a:pt x="80"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1" name="Forma libre 90"/>
            <p:cNvSpPr>
              <a:spLocks/>
            </p:cNvSpPr>
            <p:nvPr/>
          </p:nvSpPr>
          <p:spPr bwMode="invGray">
            <a:xfrm>
              <a:off x="6661150" y="2814638"/>
              <a:ext cx="34925" cy="1587"/>
            </a:xfrm>
            <a:custGeom>
              <a:avLst/>
              <a:gdLst>
                <a:gd name="T0" fmla="*/ 18 w 18"/>
                <a:gd name="T1" fmla="*/ 1 h 1"/>
                <a:gd name="T2" fmla="*/ 18 w 18"/>
                <a:gd name="T3" fmla="*/ 1 h 1"/>
                <a:gd name="T4" fmla="*/ 0 w 18"/>
                <a:gd name="T5" fmla="*/ 0 h 1"/>
                <a:gd name="T6" fmla="*/ 18 w 18"/>
                <a:gd name="T7" fmla="*/ 1 h 1"/>
              </a:gdLst>
              <a:ahLst/>
              <a:cxnLst>
                <a:cxn ang="0">
                  <a:pos x="T0" y="T1"/>
                </a:cxn>
                <a:cxn ang="0">
                  <a:pos x="T2" y="T3"/>
                </a:cxn>
                <a:cxn ang="0">
                  <a:pos x="T4" y="T5"/>
                </a:cxn>
                <a:cxn ang="0">
                  <a:pos x="T6" y="T7"/>
                </a:cxn>
              </a:cxnLst>
              <a:rect l="0" t="0" r="r" b="b"/>
              <a:pathLst>
                <a:path w="18" h="1">
                  <a:moveTo>
                    <a:pt x="18" y="1"/>
                  </a:moveTo>
                  <a:lnTo>
                    <a:pt x="18" y="1"/>
                  </a:lnTo>
                  <a:lnTo>
                    <a:pt x="0" y="0"/>
                  </a:lnTo>
                  <a:lnTo>
                    <a:pt x="18"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2" name="Forma libre 91"/>
            <p:cNvSpPr>
              <a:spLocks/>
            </p:cNvSpPr>
            <p:nvPr/>
          </p:nvSpPr>
          <p:spPr bwMode="invGray">
            <a:xfrm>
              <a:off x="5661025" y="2789238"/>
              <a:ext cx="23813" cy="1587"/>
            </a:xfrm>
            <a:custGeom>
              <a:avLst/>
              <a:gdLst>
                <a:gd name="T0" fmla="*/ 0 w 13"/>
                <a:gd name="T1" fmla="*/ 1 h 1"/>
                <a:gd name="T2" fmla="*/ 0 w 13"/>
                <a:gd name="T3" fmla="*/ 1 h 1"/>
                <a:gd name="T4" fmla="*/ 13 w 13"/>
                <a:gd name="T5" fmla="*/ 0 h 1"/>
                <a:gd name="T6" fmla="*/ 0 w 13"/>
                <a:gd name="T7" fmla="*/ 1 h 1"/>
              </a:gdLst>
              <a:ahLst/>
              <a:cxnLst>
                <a:cxn ang="0">
                  <a:pos x="T0" y="T1"/>
                </a:cxn>
                <a:cxn ang="0">
                  <a:pos x="T2" y="T3"/>
                </a:cxn>
                <a:cxn ang="0">
                  <a:pos x="T4" y="T5"/>
                </a:cxn>
                <a:cxn ang="0">
                  <a:pos x="T6" y="T7"/>
                </a:cxn>
              </a:cxnLst>
              <a:rect l="0" t="0" r="r" b="b"/>
              <a:pathLst>
                <a:path w="13" h="1">
                  <a:moveTo>
                    <a:pt x="0" y="1"/>
                  </a:moveTo>
                  <a:lnTo>
                    <a:pt x="0" y="1"/>
                  </a:lnTo>
                  <a:lnTo>
                    <a:pt x="13"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3" name="Forma libre 92"/>
            <p:cNvSpPr>
              <a:spLocks/>
            </p:cNvSpPr>
            <p:nvPr/>
          </p:nvSpPr>
          <p:spPr bwMode="invGray">
            <a:xfrm>
              <a:off x="6162675" y="2814638"/>
              <a:ext cx="258763" cy="7937"/>
            </a:xfrm>
            <a:custGeom>
              <a:avLst/>
              <a:gdLst>
                <a:gd name="T0" fmla="*/ 77 w 135"/>
                <a:gd name="T1" fmla="*/ 2 h 4"/>
                <a:gd name="T2" fmla="*/ 77 w 135"/>
                <a:gd name="T3" fmla="*/ 2 h 4"/>
                <a:gd name="T4" fmla="*/ 135 w 135"/>
                <a:gd name="T5" fmla="*/ 0 h 4"/>
                <a:gd name="T6" fmla="*/ 6 w 135"/>
                <a:gd name="T7" fmla="*/ 4 h 4"/>
                <a:gd name="T8" fmla="*/ 90 w 135"/>
                <a:gd name="T9" fmla="*/ 3 h 4"/>
                <a:gd name="T10" fmla="*/ 77 w 135"/>
                <a:gd name="T11" fmla="*/ 2 h 4"/>
              </a:gdLst>
              <a:ahLst/>
              <a:cxnLst>
                <a:cxn ang="0">
                  <a:pos x="T0" y="T1"/>
                </a:cxn>
                <a:cxn ang="0">
                  <a:pos x="T2" y="T3"/>
                </a:cxn>
                <a:cxn ang="0">
                  <a:pos x="T4" y="T5"/>
                </a:cxn>
                <a:cxn ang="0">
                  <a:pos x="T6" y="T7"/>
                </a:cxn>
                <a:cxn ang="0">
                  <a:pos x="T8" y="T9"/>
                </a:cxn>
                <a:cxn ang="0">
                  <a:pos x="T10" y="T11"/>
                </a:cxn>
              </a:cxnLst>
              <a:rect l="0" t="0" r="r" b="b"/>
              <a:pathLst>
                <a:path w="135" h="4">
                  <a:moveTo>
                    <a:pt x="77" y="2"/>
                  </a:moveTo>
                  <a:lnTo>
                    <a:pt x="77" y="2"/>
                  </a:lnTo>
                  <a:lnTo>
                    <a:pt x="135" y="0"/>
                  </a:lnTo>
                  <a:cubicBezTo>
                    <a:pt x="96" y="1"/>
                    <a:pt x="0" y="1"/>
                    <a:pt x="6" y="4"/>
                  </a:cubicBezTo>
                  <a:cubicBezTo>
                    <a:pt x="37" y="4"/>
                    <a:pt x="75" y="4"/>
                    <a:pt x="90" y="3"/>
                  </a:cubicBezTo>
                  <a:lnTo>
                    <a:pt x="77"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4" name="Forma libre 93"/>
            <p:cNvSpPr>
              <a:spLocks/>
            </p:cNvSpPr>
            <p:nvPr/>
          </p:nvSpPr>
          <p:spPr bwMode="invGray">
            <a:xfrm>
              <a:off x="5019675" y="2713038"/>
              <a:ext cx="73025" cy="4762"/>
            </a:xfrm>
            <a:custGeom>
              <a:avLst/>
              <a:gdLst>
                <a:gd name="T0" fmla="*/ 13 w 38"/>
                <a:gd name="T1" fmla="*/ 1 h 2"/>
                <a:gd name="T2" fmla="*/ 13 w 38"/>
                <a:gd name="T3" fmla="*/ 1 h 2"/>
                <a:gd name="T4" fmla="*/ 38 w 38"/>
                <a:gd name="T5" fmla="*/ 0 h 2"/>
                <a:gd name="T6" fmla="*/ 7 w 38"/>
                <a:gd name="T7" fmla="*/ 0 h 2"/>
                <a:gd name="T8" fmla="*/ 13 w 38"/>
                <a:gd name="T9" fmla="*/ 1 h 2"/>
              </a:gdLst>
              <a:ahLst/>
              <a:cxnLst>
                <a:cxn ang="0">
                  <a:pos x="T0" y="T1"/>
                </a:cxn>
                <a:cxn ang="0">
                  <a:pos x="T2" y="T3"/>
                </a:cxn>
                <a:cxn ang="0">
                  <a:pos x="T4" y="T5"/>
                </a:cxn>
                <a:cxn ang="0">
                  <a:pos x="T6" y="T7"/>
                </a:cxn>
                <a:cxn ang="0">
                  <a:pos x="T8" y="T9"/>
                </a:cxn>
              </a:cxnLst>
              <a:rect l="0" t="0" r="r" b="b"/>
              <a:pathLst>
                <a:path w="38" h="2">
                  <a:moveTo>
                    <a:pt x="13" y="1"/>
                  </a:moveTo>
                  <a:lnTo>
                    <a:pt x="13" y="1"/>
                  </a:lnTo>
                  <a:lnTo>
                    <a:pt x="38" y="0"/>
                  </a:lnTo>
                  <a:lnTo>
                    <a:pt x="7" y="0"/>
                  </a:lnTo>
                  <a:cubicBezTo>
                    <a:pt x="16" y="0"/>
                    <a:pt x="0" y="2"/>
                    <a:pt x="1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5" name="Forma libre 94"/>
            <p:cNvSpPr>
              <a:spLocks/>
            </p:cNvSpPr>
            <p:nvPr/>
          </p:nvSpPr>
          <p:spPr bwMode="invGray">
            <a:xfrm>
              <a:off x="5021263" y="2713038"/>
              <a:ext cx="11113"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6" name="Forma libre 95"/>
            <p:cNvSpPr>
              <a:spLocks/>
            </p:cNvSpPr>
            <p:nvPr/>
          </p:nvSpPr>
          <p:spPr bwMode="invGray">
            <a:xfrm>
              <a:off x="5864225" y="2784475"/>
              <a:ext cx="101600" cy="4762"/>
            </a:xfrm>
            <a:custGeom>
              <a:avLst/>
              <a:gdLst>
                <a:gd name="T0" fmla="*/ 3 w 53"/>
                <a:gd name="T1" fmla="*/ 2 h 2"/>
                <a:gd name="T2" fmla="*/ 3 w 53"/>
                <a:gd name="T3" fmla="*/ 2 h 2"/>
                <a:gd name="T4" fmla="*/ 53 w 53"/>
                <a:gd name="T5" fmla="*/ 1 h 2"/>
                <a:gd name="T6" fmla="*/ 3 w 53"/>
                <a:gd name="T7" fmla="*/ 2 h 2"/>
              </a:gdLst>
              <a:ahLst/>
              <a:cxnLst>
                <a:cxn ang="0">
                  <a:pos x="T0" y="T1"/>
                </a:cxn>
                <a:cxn ang="0">
                  <a:pos x="T2" y="T3"/>
                </a:cxn>
                <a:cxn ang="0">
                  <a:pos x="T4" y="T5"/>
                </a:cxn>
                <a:cxn ang="0">
                  <a:pos x="T6" y="T7"/>
                </a:cxn>
              </a:cxnLst>
              <a:rect l="0" t="0" r="r" b="b"/>
              <a:pathLst>
                <a:path w="53" h="2">
                  <a:moveTo>
                    <a:pt x="3" y="2"/>
                  </a:moveTo>
                  <a:lnTo>
                    <a:pt x="3" y="2"/>
                  </a:lnTo>
                  <a:cubicBezTo>
                    <a:pt x="21" y="2"/>
                    <a:pt x="36" y="2"/>
                    <a:pt x="53" y="1"/>
                  </a:cubicBezTo>
                  <a:cubicBezTo>
                    <a:pt x="46" y="1"/>
                    <a:pt x="0" y="0"/>
                    <a:pt x="3"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7" name="Forma libre 96"/>
            <p:cNvSpPr>
              <a:spLocks/>
            </p:cNvSpPr>
            <p:nvPr/>
          </p:nvSpPr>
          <p:spPr bwMode="invGray">
            <a:xfrm>
              <a:off x="4703763" y="2722563"/>
              <a:ext cx="84138" cy="1587"/>
            </a:xfrm>
            <a:custGeom>
              <a:avLst/>
              <a:gdLst>
                <a:gd name="T0" fmla="*/ 3 w 44"/>
                <a:gd name="T1" fmla="*/ 1 h 1"/>
                <a:gd name="T2" fmla="*/ 3 w 44"/>
                <a:gd name="T3" fmla="*/ 1 h 1"/>
                <a:gd name="T4" fmla="*/ 44 w 44"/>
                <a:gd name="T5" fmla="*/ 0 h 1"/>
                <a:gd name="T6" fmla="*/ 0 w 44"/>
                <a:gd name="T7" fmla="*/ 0 h 1"/>
                <a:gd name="T8" fmla="*/ 3 w 44"/>
                <a:gd name="T9" fmla="*/ 1 h 1"/>
              </a:gdLst>
              <a:ahLst/>
              <a:cxnLst>
                <a:cxn ang="0">
                  <a:pos x="T0" y="T1"/>
                </a:cxn>
                <a:cxn ang="0">
                  <a:pos x="T2" y="T3"/>
                </a:cxn>
                <a:cxn ang="0">
                  <a:pos x="T4" y="T5"/>
                </a:cxn>
                <a:cxn ang="0">
                  <a:pos x="T6" y="T7"/>
                </a:cxn>
                <a:cxn ang="0">
                  <a:pos x="T8" y="T9"/>
                </a:cxn>
              </a:cxnLst>
              <a:rect l="0" t="0" r="r" b="b"/>
              <a:pathLst>
                <a:path w="44" h="1">
                  <a:moveTo>
                    <a:pt x="3" y="1"/>
                  </a:moveTo>
                  <a:lnTo>
                    <a:pt x="3" y="1"/>
                  </a:lnTo>
                  <a:lnTo>
                    <a:pt x="44" y="0"/>
                  </a:lnTo>
                  <a:lnTo>
                    <a:pt x="0" y="0"/>
                  </a:lnTo>
                  <a:lnTo>
                    <a:pt x="3"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8" name="Forma libre 97"/>
            <p:cNvSpPr>
              <a:spLocks/>
            </p:cNvSpPr>
            <p:nvPr/>
          </p:nvSpPr>
          <p:spPr bwMode="invGray">
            <a:xfrm>
              <a:off x="4264025" y="2713038"/>
              <a:ext cx="77788" cy="4762"/>
            </a:xfrm>
            <a:custGeom>
              <a:avLst/>
              <a:gdLst>
                <a:gd name="T0" fmla="*/ 41 w 41"/>
                <a:gd name="T1" fmla="*/ 1 h 2"/>
                <a:gd name="T2" fmla="*/ 41 w 41"/>
                <a:gd name="T3" fmla="*/ 1 h 2"/>
                <a:gd name="T4" fmla="*/ 34 w 41"/>
                <a:gd name="T5" fmla="*/ 0 h 2"/>
                <a:gd name="T6" fmla="*/ 0 w 41"/>
                <a:gd name="T7" fmla="*/ 1 h 2"/>
                <a:gd name="T8" fmla="*/ 7 w 41"/>
                <a:gd name="T9" fmla="*/ 2 h 2"/>
                <a:gd name="T10" fmla="*/ 41 w 41"/>
                <a:gd name="T11" fmla="*/ 1 h 2"/>
              </a:gdLst>
              <a:ahLst/>
              <a:cxnLst>
                <a:cxn ang="0">
                  <a:pos x="T0" y="T1"/>
                </a:cxn>
                <a:cxn ang="0">
                  <a:pos x="T2" y="T3"/>
                </a:cxn>
                <a:cxn ang="0">
                  <a:pos x="T4" y="T5"/>
                </a:cxn>
                <a:cxn ang="0">
                  <a:pos x="T6" y="T7"/>
                </a:cxn>
                <a:cxn ang="0">
                  <a:pos x="T8" y="T9"/>
                </a:cxn>
                <a:cxn ang="0">
                  <a:pos x="T10" y="T11"/>
                </a:cxn>
              </a:cxnLst>
              <a:rect l="0" t="0" r="r" b="b"/>
              <a:pathLst>
                <a:path w="41" h="2">
                  <a:moveTo>
                    <a:pt x="41" y="1"/>
                  </a:moveTo>
                  <a:lnTo>
                    <a:pt x="41" y="1"/>
                  </a:lnTo>
                  <a:lnTo>
                    <a:pt x="34" y="0"/>
                  </a:lnTo>
                  <a:lnTo>
                    <a:pt x="0" y="1"/>
                  </a:lnTo>
                  <a:lnTo>
                    <a:pt x="7" y="2"/>
                  </a:lnTo>
                  <a:lnTo>
                    <a:pt x="4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9" name="Forma libre 98"/>
            <p:cNvSpPr>
              <a:spLocks/>
            </p:cNvSpPr>
            <p:nvPr/>
          </p:nvSpPr>
          <p:spPr bwMode="invGray">
            <a:xfrm>
              <a:off x="4800600" y="2822575"/>
              <a:ext cx="117475" cy="7937"/>
            </a:xfrm>
            <a:custGeom>
              <a:avLst/>
              <a:gdLst>
                <a:gd name="T0" fmla="*/ 11 w 61"/>
                <a:gd name="T1" fmla="*/ 2 h 3"/>
                <a:gd name="T2" fmla="*/ 11 w 61"/>
                <a:gd name="T3" fmla="*/ 2 h 3"/>
                <a:gd name="T4" fmla="*/ 54 w 61"/>
                <a:gd name="T5" fmla="*/ 0 h 3"/>
                <a:gd name="T6" fmla="*/ 0 w 61"/>
                <a:gd name="T7" fmla="*/ 0 h 3"/>
                <a:gd name="T8" fmla="*/ 46 w 61"/>
                <a:gd name="T9" fmla="*/ 0 h 3"/>
                <a:gd name="T10" fmla="*/ 11 w 61"/>
                <a:gd name="T11" fmla="*/ 2 h 3"/>
              </a:gdLst>
              <a:ahLst/>
              <a:cxnLst>
                <a:cxn ang="0">
                  <a:pos x="T0" y="T1"/>
                </a:cxn>
                <a:cxn ang="0">
                  <a:pos x="T2" y="T3"/>
                </a:cxn>
                <a:cxn ang="0">
                  <a:pos x="T4" y="T5"/>
                </a:cxn>
                <a:cxn ang="0">
                  <a:pos x="T6" y="T7"/>
                </a:cxn>
                <a:cxn ang="0">
                  <a:pos x="T8" y="T9"/>
                </a:cxn>
                <a:cxn ang="0">
                  <a:pos x="T10" y="T11"/>
                </a:cxn>
              </a:cxnLst>
              <a:rect l="0" t="0" r="r" b="b"/>
              <a:pathLst>
                <a:path w="61" h="3">
                  <a:moveTo>
                    <a:pt x="11" y="2"/>
                  </a:moveTo>
                  <a:lnTo>
                    <a:pt x="11" y="2"/>
                  </a:lnTo>
                  <a:cubicBezTo>
                    <a:pt x="39" y="3"/>
                    <a:pt x="61" y="0"/>
                    <a:pt x="54" y="0"/>
                  </a:cubicBezTo>
                  <a:lnTo>
                    <a:pt x="0" y="0"/>
                  </a:lnTo>
                  <a:cubicBezTo>
                    <a:pt x="13" y="2"/>
                    <a:pt x="15" y="0"/>
                    <a:pt x="46" y="0"/>
                  </a:cubicBezTo>
                  <a:lnTo>
                    <a:pt x="11"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0" name="Forma libre 99"/>
            <p:cNvSpPr>
              <a:spLocks/>
            </p:cNvSpPr>
            <p:nvPr/>
          </p:nvSpPr>
          <p:spPr bwMode="invGray">
            <a:xfrm>
              <a:off x="187325" y="2714625"/>
              <a:ext cx="1925638" cy="31750"/>
            </a:xfrm>
            <a:custGeom>
              <a:avLst/>
              <a:gdLst>
                <a:gd name="T0" fmla="*/ 746 w 1004"/>
                <a:gd name="T1" fmla="*/ 6 h 14"/>
                <a:gd name="T2" fmla="*/ 746 w 1004"/>
                <a:gd name="T3" fmla="*/ 6 h 14"/>
                <a:gd name="T4" fmla="*/ 820 w 1004"/>
                <a:gd name="T5" fmla="*/ 7 h 14"/>
                <a:gd name="T6" fmla="*/ 800 w 1004"/>
                <a:gd name="T7" fmla="*/ 8 h 14"/>
                <a:gd name="T8" fmla="*/ 847 w 1004"/>
                <a:gd name="T9" fmla="*/ 5 h 14"/>
                <a:gd name="T10" fmla="*/ 769 w 1004"/>
                <a:gd name="T11" fmla="*/ 11 h 14"/>
                <a:gd name="T12" fmla="*/ 918 w 1004"/>
                <a:gd name="T13" fmla="*/ 9 h 14"/>
                <a:gd name="T14" fmla="*/ 876 w 1004"/>
                <a:gd name="T15" fmla="*/ 7 h 14"/>
                <a:gd name="T16" fmla="*/ 981 w 1004"/>
                <a:gd name="T17" fmla="*/ 5 h 14"/>
                <a:gd name="T18" fmla="*/ 989 w 1004"/>
                <a:gd name="T19" fmla="*/ 2 h 14"/>
                <a:gd name="T20" fmla="*/ 997 w 1004"/>
                <a:gd name="T21" fmla="*/ 2 h 14"/>
                <a:gd name="T22" fmla="*/ 1004 w 1004"/>
                <a:gd name="T23" fmla="*/ 2 h 14"/>
                <a:gd name="T24" fmla="*/ 999 w 1004"/>
                <a:gd name="T25" fmla="*/ 2 h 14"/>
                <a:gd name="T26" fmla="*/ 994 w 1004"/>
                <a:gd name="T27" fmla="*/ 1 h 14"/>
                <a:gd name="T28" fmla="*/ 904 w 1004"/>
                <a:gd name="T29" fmla="*/ 0 h 14"/>
                <a:gd name="T30" fmla="*/ 791 w 1004"/>
                <a:gd name="T31" fmla="*/ 2 h 14"/>
                <a:gd name="T32" fmla="*/ 756 w 1004"/>
                <a:gd name="T33" fmla="*/ 2 h 14"/>
                <a:gd name="T34" fmla="*/ 743 w 1004"/>
                <a:gd name="T35" fmla="*/ 2 h 14"/>
                <a:gd name="T36" fmla="*/ 764 w 1004"/>
                <a:gd name="T37" fmla="*/ 1 h 14"/>
                <a:gd name="T38" fmla="*/ 697 w 1004"/>
                <a:gd name="T39" fmla="*/ 2 h 14"/>
                <a:gd name="T40" fmla="*/ 570 w 1004"/>
                <a:gd name="T41" fmla="*/ 3 h 14"/>
                <a:gd name="T42" fmla="*/ 559 w 1004"/>
                <a:gd name="T43" fmla="*/ 2 h 14"/>
                <a:gd name="T44" fmla="*/ 554 w 1004"/>
                <a:gd name="T45" fmla="*/ 3 h 14"/>
                <a:gd name="T46" fmla="*/ 0 w 1004"/>
                <a:gd name="T47" fmla="*/ 4 h 14"/>
                <a:gd name="T48" fmla="*/ 79 w 1004"/>
                <a:gd name="T49" fmla="*/ 5 h 14"/>
                <a:gd name="T50" fmla="*/ 113 w 1004"/>
                <a:gd name="T51" fmla="*/ 8 h 14"/>
                <a:gd name="T52" fmla="*/ 49 w 1004"/>
                <a:gd name="T53" fmla="*/ 8 h 14"/>
                <a:gd name="T54" fmla="*/ 64 w 1004"/>
                <a:gd name="T55" fmla="*/ 12 h 14"/>
                <a:gd name="T56" fmla="*/ 213 w 1004"/>
                <a:gd name="T57" fmla="*/ 8 h 14"/>
                <a:gd name="T58" fmla="*/ 234 w 1004"/>
                <a:gd name="T59" fmla="*/ 11 h 14"/>
                <a:gd name="T60" fmla="*/ 223 w 1004"/>
                <a:gd name="T61" fmla="*/ 11 h 14"/>
                <a:gd name="T62" fmla="*/ 324 w 1004"/>
                <a:gd name="T63" fmla="*/ 10 h 14"/>
                <a:gd name="T64" fmla="*/ 322 w 1004"/>
                <a:gd name="T65" fmla="*/ 12 h 14"/>
                <a:gd name="T66" fmla="*/ 454 w 1004"/>
                <a:gd name="T67" fmla="*/ 10 h 14"/>
                <a:gd name="T68" fmla="*/ 452 w 1004"/>
                <a:gd name="T69" fmla="*/ 11 h 14"/>
                <a:gd name="T70" fmla="*/ 620 w 1004"/>
                <a:gd name="T71" fmla="*/ 9 h 14"/>
                <a:gd name="T72" fmla="*/ 568 w 1004"/>
                <a:gd name="T73" fmla="*/ 11 h 14"/>
                <a:gd name="T74" fmla="*/ 643 w 1004"/>
                <a:gd name="T75" fmla="*/ 10 h 14"/>
                <a:gd name="T76" fmla="*/ 622 w 1004"/>
                <a:gd name="T77" fmla="*/ 12 h 14"/>
                <a:gd name="T78" fmla="*/ 758 w 1004"/>
                <a:gd name="T79" fmla="*/ 8 h 14"/>
                <a:gd name="T80" fmla="*/ 746 w 1004"/>
                <a:gd name="T81"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4" h="14">
                  <a:moveTo>
                    <a:pt x="746" y="6"/>
                  </a:moveTo>
                  <a:lnTo>
                    <a:pt x="746" y="6"/>
                  </a:lnTo>
                  <a:cubicBezTo>
                    <a:pt x="758" y="5"/>
                    <a:pt x="817" y="5"/>
                    <a:pt x="820" y="7"/>
                  </a:cubicBezTo>
                  <a:cubicBezTo>
                    <a:pt x="812" y="7"/>
                    <a:pt x="780" y="8"/>
                    <a:pt x="800" y="8"/>
                  </a:cubicBezTo>
                  <a:lnTo>
                    <a:pt x="847" y="5"/>
                  </a:lnTo>
                  <a:cubicBezTo>
                    <a:pt x="909" y="7"/>
                    <a:pt x="800" y="10"/>
                    <a:pt x="769" y="11"/>
                  </a:cubicBezTo>
                  <a:cubicBezTo>
                    <a:pt x="832" y="11"/>
                    <a:pt x="851" y="9"/>
                    <a:pt x="918" y="9"/>
                  </a:cubicBezTo>
                  <a:cubicBezTo>
                    <a:pt x="899" y="9"/>
                    <a:pt x="886" y="8"/>
                    <a:pt x="876" y="7"/>
                  </a:cubicBezTo>
                  <a:cubicBezTo>
                    <a:pt x="873" y="5"/>
                    <a:pt x="936" y="6"/>
                    <a:pt x="981" y="5"/>
                  </a:cubicBezTo>
                  <a:cubicBezTo>
                    <a:pt x="952" y="4"/>
                    <a:pt x="969" y="3"/>
                    <a:pt x="989" y="2"/>
                  </a:cubicBezTo>
                  <a:cubicBezTo>
                    <a:pt x="993" y="2"/>
                    <a:pt x="996" y="2"/>
                    <a:pt x="997" y="2"/>
                  </a:cubicBezTo>
                  <a:lnTo>
                    <a:pt x="1004" y="2"/>
                  </a:lnTo>
                  <a:lnTo>
                    <a:pt x="999" y="2"/>
                  </a:lnTo>
                  <a:cubicBezTo>
                    <a:pt x="999" y="1"/>
                    <a:pt x="998" y="1"/>
                    <a:pt x="994" y="1"/>
                  </a:cubicBezTo>
                  <a:cubicBezTo>
                    <a:pt x="957" y="1"/>
                    <a:pt x="928" y="0"/>
                    <a:pt x="904" y="0"/>
                  </a:cubicBezTo>
                  <a:cubicBezTo>
                    <a:pt x="928" y="3"/>
                    <a:pt x="822" y="1"/>
                    <a:pt x="791" y="2"/>
                  </a:cubicBezTo>
                  <a:lnTo>
                    <a:pt x="756" y="2"/>
                  </a:lnTo>
                  <a:lnTo>
                    <a:pt x="743" y="2"/>
                  </a:lnTo>
                  <a:cubicBezTo>
                    <a:pt x="740" y="2"/>
                    <a:pt x="744" y="1"/>
                    <a:pt x="764" y="1"/>
                  </a:cubicBezTo>
                  <a:cubicBezTo>
                    <a:pt x="747" y="1"/>
                    <a:pt x="692" y="1"/>
                    <a:pt x="697" y="2"/>
                  </a:cubicBezTo>
                  <a:lnTo>
                    <a:pt x="570" y="3"/>
                  </a:lnTo>
                  <a:cubicBezTo>
                    <a:pt x="566" y="3"/>
                    <a:pt x="562" y="2"/>
                    <a:pt x="559" y="2"/>
                  </a:cubicBezTo>
                  <a:cubicBezTo>
                    <a:pt x="554" y="2"/>
                    <a:pt x="554" y="3"/>
                    <a:pt x="554" y="3"/>
                  </a:cubicBezTo>
                  <a:lnTo>
                    <a:pt x="0" y="4"/>
                  </a:lnTo>
                  <a:lnTo>
                    <a:pt x="79" y="5"/>
                  </a:lnTo>
                  <a:cubicBezTo>
                    <a:pt x="37" y="8"/>
                    <a:pt x="125" y="6"/>
                    <a:pt x="113" y="8"/>
                  </a:cubicBezTo>
                  <a:cubicBezTo>
                    <a:pt x="94" y="9"/>
                    <a:pt x="66" y="9"/>
                    <a:pt x="49" y="8"/>
                  </a:cubicBezTo>
                  <a:cubicBezTo>
                    <a:pt x="43" y="9"/>
                    <a:pt x="67" y="10"/>
                    <a:pt x="64" y="12"/>
                  </a:cubicBezTo>
                  <a:cubicBezTo>
                    <a:pt x="134" y="13"/>
                    <a:pt x="145" y="7"/>
                    <a:pt x="213" y="8"/>
                  </a:cubicBezTo>
                  <a:cubicBezTo>
                    <a:pt x="210" y="10"/>
                    <a:pt x="189" y="11"/>
                    <a:pt x="234" y="11"/>
                  </a:cubicBezTo>
                  <a:lnTo>
                    <a:pt x="223" y="11"/>
                  </a:lnTo>
                  <a:cubicBezTo>
                    <a:pt x="294" y="9"/>
                    <a:pt x="278" y="14"/>
                    <a:pt x="324" y="10"/>
                  </a:cubicBezTo>
                  <a:lnTo>
                    <a:pt x="322" y="12"/>
                  </a:lnTo>
                  <a:cubicBezTo>
                    <a:pt x="355" y="11"/>
                    <a:pt x="418" y="11"/>
                    <a:pt x="454" y="10"/>
                  </a:cubicBezTo>
                  <a:lnTo>
                    <a:pt x="452" y="11"/>
                  </a:lnTo>
                  <a:cubicBezTo>
                    <a:pt x="551" y="8"/>
                    <a:pt x="508" y="10"/>
                    <a:pt x="620" y="9"/>
                  </a:cubicBezTo>
                  <a:lnTo>
                    <a:pt x="568" y="11"/>
                  </a:lnTo>
                  <a:cubicBezTo>
                    <a:pt x="607" y="12"/>
                    <a:pt x="616" y="10"/>
                    <a:pt x="643" y="10"/>
                  </a:cubicBezTo>
                  <a:cubicBezTo>
                    <a:pt x="641" y="10"/>
                    <a:pt x="648" y="12"/>
                    <a:pt x="622" y="12"/>
                  </a:cubicBezTo>
                  <a:lnTo>
                    <a:pt x="758" y="8"/>
                  </a:lnTo>
                  <a:cubicBezTo>
                    <a:pt x="790" y="7"/>
                    <a:pt x="751" y="7"/>
                    <a:pt x="746"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1" name="Forma libre 100"/>
            <p:cNvSpPr>
              <a:spLocks/>
            </p:cNvSpPr>
            <p:nvPr/>
          </p:nvSpPr>
          <p:spPr bwMode="invGray">
            <a:xfrm>
              <a:off x="1947862" y="2735263"/>
              <a:ext cx="47625" cy="0"/>
            </a:xfrm>
            <a:custGeom>
              <a:avLst/>
              <a:gdLst>
                <a:gd name="T0" fmla="*/ 0 w 25"/>
                <a:gd name="T1" fmla="*/ 0 w 25"/>
                <a:gd name="T2" fmla="*/ 25 w 25"/>
                <a:gd name="T3" fmla="*/ 0 w 25"/>
              </a:gdLst>
              <a:ahLst/>
              <a:cxnLst>
                <a:cxn ang="0">
                  <a:pos x="T0" y="0"/>
                </a:cxn>
                <a:cxn ang="0">
                  <a:pos x="T1" y="0"/>
                </a:cxn>
                <a:cxn ang="0">
                  <a:pos x="T2" y="0"/>
                </a:cxn>
                <a:cxn ang="0">
                  <a:pos x="T3" y="0"/>
                </a:cxn>
              </a:cxnLst>
              <a:rect l="0" t="0" r="r" b="b"/>
              <a:pathLst>
                <a:path w="25">
                  <a:moveTo>
                    <a:pt x="0" y="0"/>
                  </a:moveTo>
                  <a:lnTo>
                    <a:pt x="0" y="0"/>
                  </a:lnTo>
                  <a:lnTo>
                    <a:pt x="2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2" name="Forma libre 101"/>
            <p:cNvSpPr>
              <a:spLocks/>
            </p:cNvSpPr>
            <p:nvPr/>
          </p:nvSpPr>
          <p:spPr bwMode="invGray">
            <a:xfrm>
              <a:off x="112712" y="2724150"/>
              <a:ext cx="74613" cy="0"/>
            </a:xfrm>
            <a:custGeom>
              <a:avLst/>
              <a:gdLst>
                <a:gd name="T0" fmla="*/ 0 w 39"/>
                <a:gd name="T1" fmla="*/ 0 w 39"/>
                <a:gd name="T2" fmla="*/ 39 w 39"/>
                <a:gd name="T3" fmla="*/ 0 w 39"/>
              </a:gdLst>
              <a:ahLst/>
              <a:cxnLst>
                <a:cxn ang="0">
                  <a:pos x="T0" y="0"/>
                </a:cxn>
                <a:cxn ang="0">
                  <a:pos x="T1" y="0"/>
                </a:cxn>
                <a:cxn ang="0">
                  <a:pos x="T2" y="0"/>
                </a:cxn>
                <a:cxn ang="0">
                  <a:pos x="T3" y="0"/>
                </a:cxn>
              </a:cxnLst>
              <a:rect l="0" t="0" r="r" b="b"/>
              <a:pathLst>
                <a:path w="39">
                  <a:moveTo>
                    <a:pt x="0" y="0"/>
                  </a:moveTo>
                  <a:lnTo>
                    <a:pt x="0" y="0"/>
                  </a:lnTo>
                  <a:lnTo>
                    <a:pt x="39" y="0"/>
                  </a:lnTo>
                  <a:cubicBezTo>
                    <a:pt x="27" y="0"/>
                    <a:pt x="14"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3" name="Forma libre 102"/>
            <p:cNvSpPr>
              <a:spLocks/>
            </p:cNvSpPr>
            <p:nvPr/>
          </p:nvSpPr>
          <p:spPr bwMode="invGray">
            <a:xfrm>
              <a:off x="2187575" y="2717800"/>
              <a:ext cx="176213" cy="6350"/>
            </a:xfrm>
            <a:custGeom>
              <a:avLst/>
              <a:gdLst>
                <a:gd name="T0" fmla="*/ 71 w 92"/>
                <a:gd name="T1" fmla="*/ 3 h 3"/>
                <a:gd name="T2" fmla="*/ 71 w 92"/>
                <a:gd name="T3" fmla="*/ 3 h 3"/>
                <a:gd name="T4" fmla="*/ 92 w 92"/>
                <a:gd name="T5" fmla="*/ 0 h 3"/>
                <a:gd name="T6" fmla="*/ 8 w 92"/>
                <a:gd name="T7" fmla="*/ 1 h 3"/>
                <a:gd name="T8" fmla="*/ 2 w 92"/>
                <a:gd name="T9" fmla="*/ 3 h 3"/>
                <a:gd name="T10" fmla="*/ 71 w 92"/>
                <a:gd name="T11" fmla="*/ 3 h 3"/>
              </a:gdLst>
              <a:ahLst/>
              <a:cxnLst>
                <a:cxn ang="0">
                  <a:pos x="T0" y="T1"/>
                </a:cxn>
                <a:cxn ang="0">
                  <a:pos x="T2" y="T3"/>
                </a:cxn>
                <a:cxn ang="0">
                  <a:pos x="T4" y="T5"/>
                </a:cxn>
                <a:cxn ang="0">
                  <a:pos x="T6" y="T7"/>
                </a:cxn>
                <a:cxn ang="0">
                  <a:pos x="T8" y="T9"/>
                </a:cxn>
                <a:cxn ang="0">
                  <a:pos x="T10" y="T11"/>
                </a:cxn>
              </a:cxnLst>
              <a:rect l="0" t="0" r="r" b="b"/>
              <a:pathLst>
                <a:path w="92" h="3">
                  <a:moveTo>
                    <a:pt x="71" y="3"/>
                  </a:moveTo>
                  <a:lnTo>
                    <a:pt x="71" y="3"/>
                  </a:lnTo>
                  <a:cubicBezTo>
                    <a:pt x="47" y="2"/>
                    <a:pt x="88" y="1"/>
                    <a:pt x="92" y="0"/>
                  </a:cubicBezTo>
                  <a:lnTo>
                    <a:pt x="8" y="1"/>
                  </a:lnTo>
                  <a:cubicBezTo>
                    <a:pt x="8" y="1"/>
                    <a:pt x="0" y="2"/>
                    <a:pt x="2" y="3"/>
                  </a:cubicBezTo>
                  <a:lnTo>
                    <a:pt x="71"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4" name="Forma libre 103"/>
            <p:cNvSpPr>
              <a:spLocks/>
            </p:cNvSpPr>
            <p:nvPr/>
          </p:nvSpPr>
          <p:spPr bwMode="invGray">
            <a:xfrm>
              <a:off x="2112962" y="2714625"/>
              <a:ext cx="90488" cy="4762"/>
            </a:xfrm>
            <a:custGeom>
              <a:avLst/>
              <a:gdLst>
                <a:gd name="T0" fmla="*/ 22 w 47"/>
                <a:gd name="T1" fmla="*/ 0 h 2"/>
                <a:gd name="T2" fmla="*/ 22 w 47"/>
                <a:gd name="T3" fmla="*/ 0 h 2"/>
                <a:gd name="T4" fmla="*/ 0 w 47"/>
                <a:gd name="T5" fmla="*/ 2 h 2"/>
                <a:gd name="T6" fmla="*/ 47 w 47"/>
                <a:gd name="T7" fmla="*/ 2 h 2"/>
                <a:gd name="T8" fmla="*/ 22 w 47"/>
                <a:gd name="T9" fmla="*/ 0 h 2"/>
              </a:gdLst>
              <a:ahLst/>
              <a:cxnLst>
                <a:cxn ang="0">
                  <a:pos x="T0" y="T1"/>
                </a:cxn>
                <a:cxn ang="0">
                  <a:pos x="T2" y="T3"/>
                </a:cxn>
                <a:cxn ang="0">
                  <a:pos x="T4" y="T5"/>
                </a:cxn>
                <a:cxn ang="0">
                  <a:pos x="T6" y="T7"/>
                </a:cxn>
                <a:cxn ang="0">
                  <a:pos x="T8" y="T9"/>
                </a:cxn>
              </a:cxnLst>
              <a:rect l="0" t="0" r="r" b="b"/>
              <a:pathLst>
                <a:path w="47" h="2">
                  <a:moveTo>
                    <a:pt x="22" y="0"/>
                  </a:moveTo>
                  <a:lnTo>
                    <a:pt x="22" y="0"/>
                  </a:lnTo>
                  <a:cubicBezTo>
                    <a:pt x="19" y="1"/>
                    <a:pt x="11" y="1"/>
                    <a:pt x="0" y="2"/>
                  </a:cubicBezTo>
                  <a:lnTo>
                    <a:pt x="47" y="2"/>
                  </a:lnTo>
                  <a:cubicBezTo>
                    <a:pt x="47" y="1"/>
                    <a:pt x="41" y="0"/>
                    <a:pt x="2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5" name="Forma libre 104"/>
            <p:cNvSpPr>
              <a:spLocks/>
            </p:cNvSpPr>
            <p:nvPr/>
          </p:nvSpPr>
          <p:spPr bwMode="invGray">
            <a:xfrm>
              <a:off x="2101850" y="2811463"/>
              <a:ext cx="71438" cy="3175"/>
            </a:xfrm>
            <a:custGeom>
              <a:avLst/>
              <a:gdLst>
                <a:gd name="T0" fmla="*/ 37 w 37"/>
                <a:gd name="T1" fmla="*/ 0 h 1"/>
                <a:gd name="T2" fmla="*/ 37 w 37"/>
                <a:gd name="T3" fmla="*/ 0 h 1"/>
                <a:gd name="T4" fmla="*/ 22 w 37"/>
                <a:gd name="T5" fmla="*/ 1 h 1"/>
                <a:gd name="T6" fmla="*/ 0 w 37"/>
                <a:gd name="T7" fmla="*/ 1 h 1"/>
                <a:gd name="T8" fmla="*/ 37 w 37"/>
                <a:gd name="T9" fmla="*/ 0 h 1"/>
              </a:gdLst>
              <a:ahLst/>
              <a:cxnLst>
                <a:cxn ang="0">
                  <a:pos x="T0" y="T1"/>
                </a:cxn>
                <a:cxn ang="0">
                  <a:pos x="T2" y="T3"/>
                </a:cxn>
                <a:cxn ang="0">
                  <a:pos x="T4" y="T5"/>
                </a:cxn>
                <a:cxn ang="0">
                  <a:pos x="T6" y="T7"/>
                </a:cxn>
                <a:cxn ang="0">
                  <a:pos x="T8" y="T9"/>
                </a:cxn>
              </a:cxnLst>
              <a:rect l="0" t="0" r="r" b="b"/>
              <a:pathLst>
                <a:path w="37" h="1">
                  <a:moveTo>
                    <a:pt x="37" y="0"/>
                  </a:moveTo>
                  <a:lnTo>
                    <a:pt x="37" y="0"/>
                  </a:lnTo>
                  <a:lnTo>
                    <a:pt x="22" y="1"/>
                  </a:lnTo>
                  <a:lnTo>
                    <a:pt x="0" y="1"/>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6" name="Forma libre 105"/>
            <p:cNvSpPr>
              <a:spLocks/>
            </p:cNvSpPr>
            <p:nvPr/>
          </p:nvSpPr>
          <p:spPr bwMode="invGray">
            <a:xfrm>
              <a:off x="1724025" y="2805113"/>
              <a:ext cx="120650" cy="4762"/>
            </a:xfrm>
            <a:custGeom>
              <a:avLst/>
              <a:gdLst>
                <a:gd name="T0" fmla="*/ 0 w 63"/>
                <a:gd name="T1" fmla="*/ 0 h 2"/>
                <a:gd name="T2" fmla="*/ 0 w 63"/>
                <a:gd name="T3" fmla="*/ 0 h 2"/>
                <a:gd name="T4" fmla="*/ 63 w 63"/>
                <a:gd name="T5" fmla="*/ 0 h 2"/>
                <a:gd name="T6" fmla="*/ 0 w 63"/>
                <a:gd name="T7" fmla="*/ 0 h 2"/>
              </a:gdLst>
              <a:ahLst/>
              <a:cxnLst>
                <a:cxn ang="0">
                  <a:pos x="T0" y="T1"/>
                </a:cxn>
                <a:cxn ang="0">
                  <a:pos x="T2" y="T3"/>
                </a:cxn>
                <a:cxn ang="0">
                  <a:pos x="T4" y="T5"/>
                </a:cxn>
                <a:cxn ang="0">
                  <a:pos x="T6" y="T7"/>
                </a:cxn>
              </a:cxnLst>
              <a:rect l="0" t="0" r="r" b="b"/>
              <a:pathLst>
                <a:path w="63" h="2">
                  <a:moveTo>
                    <a:pt x="0" y="0"/>
                  </a:moveTo>
                  <a:lnTo>
                    <a:pt x="0" y="0"/>
                  </a:lnTo>
                  <a:cubicBezTo>
                    <a:pt x="18" y="2"/>
                    <a:pt x="52" y="1"/>
                    <a:pt x="63" y="0"/>
                  </a:cubicBezTo>
                  <a:cubicBezTo>
                    <a:pt x="24" y="0"/>
                    <a:pt x="41"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7" name="Forma libre 106"/>
            <p:cNvSpPr>
              <a:spLocks/>
            </p:cNvSpPr>
            <p:nvPr/>
          </p:nvSpPr>
          <p:spPr bwMode="invGray">
            <a:xfrm>
              <a:off x="1744662" y="2833688"/>
              <a:ext cx="73025" cy="3175"/>
            </a:xfrm>
            <a:custGeom>
              <a:avLst/>
              <a:gdLst>
                <a:gd name="T0" fmla="*/ 38 w 38"/>
                <a:gd name="T1" fmla="*/ 0 h 1"/>
                <a:gd name="T2" fmla="*/ 38 w 38"/>
                <a:gd name="T3" fmla="*/ 0 h 1"/>
                <a:gd name="T4" fmla="*/ 0 w 38"/>
                <a:gd name="T5" fmla="*/ 1 h 1"/>
                <a:gd name="T6" fmla="*/ 3 w 38"/>
                <a:gd name="T7" fmla="*/ 1 h 1"/>
                <a:gd name="T8" fmla="*/ 38 w 38"/>
                <a:gd name="T9" fmla="*/ 0 h 1"/>
              </a:gdLst>
              <a:ahLst/>
              <a:cxnLst>
                <a:cxn ang="0">
                  <a:pos x="T0" y="T1"/>
                </a:cxn>
                <a:cxn ang="0">
                  <a:pos x="T2" y="T3"/>
                </a:cxn>
                <a:cxn ang="0">
                  <a:pos x="T4" y="T5"/>
                </a:cxn>
                <a:cxn ang="0">
                  <a:pos x="T6" y="T7"/>
                </a:cxn>
                <a:cxn ang="0">
                  <a:pos x="T8" y="T9"/>
                </a:cxn>
              </a:cxnLst>
              <a:rect l="0" t="0" r="r" b="b"/>
              <a:pathLst>
                <a:path w="38" h="1">
                  <a:moveTo>
                    <a:pt x="38" y="0"/>
                  </a:moveTo>
                  <a:lnTo>
                    <a:pt x="38" y="0"/>
                  </a:lnTo>
                  <a:lnTo>
                    <a:pt x="0" y="1"/>
                  </a:lnTo>
                  <a:lnTo>
                    <a:pt x="3" y="1"/>
                  </a:lnTo>
                  <a:lnTo>
                    <a:pt x="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8" name="Forma libre 107"/>
            <p:cNvSpPr>
              <a:spLocks/>
            </p:cNvSpPr>
            <p:nvPr/>
          </p:nvSpPr>
          <p:spPr bwMode="invGray">
            <a:xfrm>
              <a:off x="-474663" y="2741613"/>
              <a:ext cx="34925" cy="0"/>
            </a:xfrm>
            <a:custGeom>
              <a:avLst/>
              <a:gdLst>
                <a:gd name="T0" fmla="*/ 18 w 18"/>
                <a:gd name="T1" fmla="*/ 18 w 18"/>
                <a:gd name="T2" fmla="*/ 0 w 18"/>
                <a:gd name="T3" fmla="*/ 18 w 18"/>
              </a:gdLst>
              <a:ahLst/>
              <a:cxnLst>
                <a:cxn ang="0">
                  <a:pos x="T0" y="0"/>
                </a:cxn>
                <a:cxn ang="0">
                  <a:pos x="T1" y="0"/>
                </a:cxn>
                <a:cxn ang="0">
                  <a:pos x="T2" y="0"/>
                </a:cxn>
                <a:cxn ang="0">
                  <a:pos x="T3" y="0"/>
                </a:cxn>
              </a:cxnLst>
              <a:rect l="0" t="0" r="r" b="b"/>
              <a:pathLst>
                <a:path w="18">
                  <a:moveTo>
                    <a:pt x="18" y="0"/>
                  </a:moveTo>
                  <a:lnTo>
                    <a:pt x="18" y="0"/>
                  </a:lnTo>
                  <a:lnTo>
                    <a:pt x="0" y="0"/>
                  </a:lnTo>
                  <a:lnTo>
                    <a:pt x="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9" name="Forma libre 108"/>
            <p:cNvSpPr>
              <a:spLocks/>
            </p:cNvSpPr>
            <p:nvPr/>
          </p:nvSpPr>
          <p:spPr bwMode="invGray">
            <a:xfrm>
              <a:off x="-947738" y="2725738"/>
              <a:ext cx="1239838" cy="19050"/>
            </a:xfrm>
            <a:custGeom>
              <a:avLst/>
              <a:gdLst>
                <a:gd name="T0" fmla="*/ 588 w 647"/>
                <a:gd name="T1" fmla="*/ 5 h 8"/>
                <a:gd name="T2" fmla="*/ 588 w 647"/>
                <a:gd name="T3" fmla="*/ 5 h 8"/>
                <a:gd name="T4" fmla="*/ 619 w 647"/>
                <a:gd name="T5" fmla="*/ 0 h 8"/>
                <a:gd name="T6" fmla="*/ 570 w 647"/>
                <a:gd name="T7" fmla="*/ 1 h 8"/>
                <a:gd name="T8" fmla="*/ 574 w 647"/>
                <a:gd name="T9" fmla="*/ 0 h 8"/>
                <a:gd name="T10" fmla="*/ 515 w 647"/>
                <a:gd name="T11" fmla="*/ 1 h 8"/>
                <a:gd name="T12" fmla="*/ 533 w 647"/>
                <a:gd name="T13" fmla="*/ 3 h 8"/>
                <a:gd name="T14" fmla="*/ 450 w 647"/>
                <a:gd name="T15" fmla="*/ 0 h 8"/>
                <a:gd name="T16" fmla="*/ 361 w 647"/>
                <a:gd name="T17" fmla="*/ 0 h 8"/>
                <a:gd name="T18" fmla="*/ 368 w 647"/>
                <a:gd name="T19" fmla="*/ 0 h 8"/>
                <a:gd name="T20" fmla="*/ 355 w 647"/>
                <a:gd name="T21" fmla="*/ 0 h 8"/>
                <a:gd name="T22" fmla="*/ 55 w 647"/>
                <a:gd name="T23" fmla="*/ 1 h 8"/>
                <a:gd name="T24" fmla="*/ 45 w 647"/>
                <a:gd name="T25" fmla="*/ 6 h 8"/>
                <a:gd name="T26" fmla="*/ 207 w 647"/>
                <a:gd name="T27" fmla="*/ 5 h 8"/>
                <a:gd name="T28" fmla="*/ 214 w 647"/>
                <a:gd name="T29" fmla="*/ 6 h 8"/>
                <a:gd name="T30" fmla="*/ 250 w 647"/>
                <a:gd name="T31" fmla="*/ 4 h 8"/>
                <a:gd name="T32" fmla="*/ 216 w 647"/>
                <a:gd name="T33" fmla="*/ 3 h 8"/>
                <a:gd name="T34" fmla="*/ 393 w 647"/>
                <a:gd name="T35" fmla="*/ 3 h 8"/>
                <a:gd name="T36" fmla="*/ 265 w 647"/>
                <a:gd name="T37" fmla="*/ 5 h 8"/>
                <a:gd name="T38" fmla="*/ 265 w 647"/>
                <a:gd name="T39" fmla="*/ 7 h 8"/>
                <a:gd name="T40" fmla="*/ 588 w 647"/>
                <a:gd name="T4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7" h="8">
                  <a:moveTo>
                    <a:pt x="588" y="5"/>
                  </a:moveTo>
                  <a:lnTo>
                    <a:pt x="588" y="5"/>
                  </a:lnTo>
                  <a:cubicBezTo>
                    <a:pt x="499" y="3"/>
                    <a:pt x="647" y="3"/>
                    <a:pt x="619" y="0"/>
                  </a:cubicBezTo>
                  <a:lnTo>
                    <a:pt x="570" y="1"/>
                  </a:lnTo>
                  <a:lnTo>
                    <a:pt x="574" y="0"/>
                  </a:lnTo>
                  <a:lnTo>
                    <a:pt x="515" y="1"/>
                  </a:lnTo>
                  <a:cubicBezTo>
                    <a:pt x="527" y="2"/>
                    <a:pt x="536" y="2"/>
                    <a:pt x="533" y="3"/>
                  </a:cubicBezTo>
                  <a:cubicBezTo>
                    <a:pt x="454" y="3"/>
                    <a:pt x="508" y="2"/>
                    <a:pt x="450" y="0"/>
                  </a:cubicBezTo>
                  <a:lnTo>
                    <a:pt x="361" y="0"/>
                  </a:lnTo>
                  <a:lnTo>
                    <a:pt x="368" y="0"/>
                  </a:lnTo>
                  <a:cubicBezTo>
                    <a:pt x="361" y="0"/>
                    <a:pt x="357" y="0"/>
                    <a:pt x="355" y="0"/>
                  </a:cubicBezTo>
                  <a:lnTo>
                    <a:pt x="55" y="1"/>
                  </a:lnTo>
                  <a:cubicBezTo>
                    <a:pt x="0" y="3"/>
                    <a:pt x="85" y="4"/>
                    <a:pt x="45" y="6"/>
                  </a:cubicBezTo>
                  <a:cubicBezTo>
                    <a:pt x="108" y="6"/>
                    <a:pt x="202" y="8"/>
                    <a:pt x="207" y="5"/>
                  </a:cubicBezTo>
                  <a:cubicBezTo>
                    <a:pt x="205" y="5"/>
                    <a:pt x="201" y="6"/>
                    <a:pt x="214" y="6"/>
                  </a:cubicBezTo>
                  <a:lnTo>
                    <a:pt x="250" y="4"/>
                  </a:lnTo>
                  <a:lnTo>
                    <a:pt x="216" y="3"/>
                  </a:lnTo>
                  <a:cubicBezTo>
                    <a:pt x="252" y="1"/>
                    <a:pt x="371" y="1"/>
                    <a:pt x="393" y="3"/>
                  </a:cubicBezTo>
                  <a:cubicBezTo>
                    <a:pt x="325" y="4"/>
                    <a:pt x="359" y="6"/>
                    <a:pt x="265" y="5"/>
                  </a:cubicBezTo>
                  <a:cubicBezTo>
                    <a:pt x="269" y="6"/>
                    <a:pt x="286" y="7"/>
                    <a:pt x="265" y="7"/>
                  </a:cubicBezTo>
                  <a:cubicBezTo>
                    <a:pt x="375" y="6"/>
                    <a:pt x="474" y="8"/>
                    <a:pt x="588"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0" name="Forma libre 109"/>
            <p:cNvSpPr>
              <a:spLocks/>
            </p:cNvSpPr>
            <p:nvPr/>
          </p:nvSpPr>
          <p:spPr bwMode="invGray">
            <a:xfrm>
              <a:off x="-1944688" y="2741613"/>
              <a:ext cx="4763" cy="0"/>
            </a:xfrm>
            <a:custGeom>
              <a:avLst/>
              <a:gdLst>
                <a:gd name="T0" fmla="*/ 1 w 2"/>
                <a:gd name="T1" fmla="*/ 1 w 2"/>
                <a:gd name="T2" fmla="*/ 2 w 2"/>
                <a:gd name="T3" fmla="*/ 1 w 2"/>
              </a:gdLst>
              <a:ahLst/>
              <a:cxnLst>
                <a:cxn ang="0">
                  <a:pos x="T0" y="0"/>
                </a:cxn>
                <a:cxn ang="0">
                  <a:pos x="T1" y="0"/>
                </a:cxn>
                <a:cxn ang="0">
                  <a:pos x="T2" y="0"/>
                </a:cxn>
                <a:cxn ang="0">
                  <a:pos x="T3" y="0"/>
                </a:cxn>
              </a:cxnLst>
              <a:rect l="0" t="0" r="r" b="b"/>
              <a:pathLst>
                <a:path w="2">
                  <a:moveTo>
                    <a:pt x="1" y="0"/>
                  </a:moveTo>
                  <a:lnTo>
                    <a:pt x="1" y="0"/>
                  </a:lnTo>
                  <a:lnTo>
                    <a:pt x="2" y="0"/>
                  </a:lnTo>
                  <a:cubicBezTo>
                    <a:pt x="0" y="0"/>
                    <a:pt x="0"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1" name="Forma libre 110"/>
            <p:cNvSpPr>
              <a:spLocks/>
            </p:cNvSpPr>
            <p:nvPr/>
          </p:nvSpPr>
          <p:spPr bwMode="invGray">
            <a:xfrm>
              <a:off x="-1939925" y="2735263"/>
              <a:ext cx="173038" cy="6350"/>
            </a:xfrm>
            <a:custGeom>
              <a:avLst/>
              <a:gdLst>
                <a:gd name="T0" fmla="*/ 36 w 90"/>
                <a:gd name="T1" fmla="*/ 3 h 3"/>
                <a:gd name="T2" fmla="*/ 36 w 90"/>
                <a:gd name="T3" fmla="*/ 3 h 3"/>
                <a:gd name="T4" fmla="*/ 90 w 90"/>
                <a:gd name="T5" fmla="*/ 0 h 3"/>
                <a:gd name="T6" fmla="*/ 6 w 90"/>
                <a:gd name="T7" fmla="*/ 1 h 3"/>
                <a:gd name="T8" fmla="*/ 0 w 90"/>
                <a:gd name="T9" fmla="*/ 3 h 3"/>
                <a:gd name="T10" fmla="*/ 48 w 90"/>
                <a:gd name="T11" fmla="*/ 2 h 3"/>
                <a:gd name="T12" fmla="*/ 36 w 90"/>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90" h="3">
                  <a:moveTo>
                    <a:pt x="36" y="3"/>
                  </a:moveTo>
                  <a:lnTo>
                    <a:pt x="36" y="3"/>
                  </a:lnTo>
                  <a:lnTo>
                    <a:pt x="90" y="0"/>
                  </a:lnTo>
                  <a:lnTo>
                    <a:pt x="6" y="1"/>
                  </a:lnTo>
                  <a:lnTo>
                    <a:pt x="0" y="3"/>
                  </a:lnTo>
                  <a:cubicBezTo>
                    <a:pt x="8" y="2"/>
                    <a:pt x="37" y="1"/>
                    <a:pt x="48" y="2"/>
                  </a:cubicBezTo>
                  <a:lnTo>
                    <a:pt x="36"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2" name="Forma libre 111"/>
            <p:cNvSpPr>
              <a:spLocks/>
            </p:cNvSpPr>
            <p:nvPr/>
          </p:nvSpPr>
          <p:spPr bwMode="invGray">
            <a:xfrm>
              <a:off x="-1773238" y="2733675"/>
              <a:ext cx="123825" cy="12700"/>
            </a:xfrm>
            <a:custGeom>
              <a:avLst/>
              <a:gdLst>
                <a:gd name="T0" fmla="*/ 65 w 65"/>
                <a:gd name="T1" fmla="*/ 0 h 6"/>
                <a:gd name="T2" fmla="*/ 65 w 65"/>
                <a:gd name="T3" fmla="*/ 0 h 6"/>
                <a:gd name="T4" fmla="*/ 48 w 65"/>
                <a:gd name="T5" fmla="*/ 4 h 6"/>
                <a:gd name="T6" fmla="*/ 0 w 65"/>
                <a:gd name="T7" fmla="*/ 4 h 6"/>
                <a:gd name="T8" fmla="*/ 61 w 65"/>
                <a:gd name="T9" fmla="*/ 4 h 6"/>
                <a:gd name="T10" fmla="*/ 65 w 65"/>
                <a:gd name="T11" fmla="*/ 0 h 6"/>
              </a:gdLst>
              <a:ahLst/>
              <a:cxnLst>
                <a:cxn ang="0">
                  <a:pos x="T0" y="T1"/>
                </a:cxn>
                <a:cxn ang="0">
                  <a:pos x="T2" y="T3"/>
                </a:cxn>
                <a:cxn ang="0">
                  <a:pos x="T4" y="T5"/>
                </a:cxn>
                <a:cxn ang="0">
                  <a:pos x="T6" y="T7"/>
                </a:cxn>
                <a:cxn ang="0">
                  <a:pos x="T8" y="T9"/>
                </a:cxn>
                <a:cxn ang="0">
                  <a:pos x="T10" y="T11"/>
                </a:cxn>
              </a:cxnLst>
              <a:rect l="0" t="0" r="r" b="b"/>
              <a:pathLst>
                <a:path w="65" h="6">
                  <a:moveTo>
                    <a:pt x="65" y="0"/>
                  </a:moveTo>
                  <a:lnTo>
                    <a:pt x="65" y="0"/>
                  </a:lnTo>
                  <a:cubicBezTo>
                    <a:pt x="22" y="1"/>
                    <a:pt x="25" y="3"/>
                    <a:pt x="48" y="4"/>
                  </a:cubicBezTo>
                  <a:cubicBezTo>
                    <a:pt x="8" y="5"/>
                    <a:pt x="27" y="1"/>
                    <a:pt x="0" y="4"/>
                  </a:cubicBezTo>
                  <a:cubicBezTo>
                    <a:pt x="1" y="6"/>
                    <a:pt x="50" y="5"/>
                    <a:pt x="61" y="4"/>
                  </a:cubicBez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3" name="Forma libre 112"/>
            <p:cNvSpPr>
              <a:spLocks/>
            </p:cNvSpPr>
            <p:nvPr/>
          </p:nvSpPr>
          <p:spPr bwMode="invGray">
            <a:xfrm>
              <a:off x="-1057275" y="2735263"/>
              <a:ext cx="57150" cy="3175"/>
            </a:xfrm>
            <a:custGeom>
              <a:avLst/>
              <a:gdLst>
                <a:gd name="T0" fmla="*/ 12 w 30"/>
                <a:gd name="T1" fmla="*/ 0 h 1"/>
                <a:gd name="T2" fmla="*/ 12 w 30"/>
                <a:gd name="T3" fmla="*/ 0 h 1"/>
                <a:gd name="T4" fmla="*/ 0 w 30"/>
                <a:gd name="T5" fmla="*/ 1 h 1"/>
                <a:gd name="T6" fmla="*/ 30 w 30"/>
                <a:gd name="T7" fmla="*/ 1 h 1"/>
                <a:gd name="T8" fmla="*/ 12 w 30"/>
                <a:gd name="T9" fmla="*/ 0 h 1"/>
              </a:gdLst>
              <a:ahLst/>
              <a:cxnLst>
                <a:cxn ang="0">
                  <a:pos x="T0" y="T1"/>
                </a:cxn>
                <a:cxn ang="0">
                  <a:pos x="T2" y="T3"/>
                </a:cxn>
                <a:cxn ang="0">
                  <a:pos x="T4" y="T5"/>
                </a:cxn>
                <a:cxn ang="0">
                  <a:pos x="T6" y="T7"/>
                </a:cxn>
                <a:cxn ang="0">
                  <a:pos x="T8" y="T9"/>
                </a:cxn>
              </a:cxnLst>
              <a:rect l="0" t="0" r="r" b="b"/>
              <a:pathLst>
                <a:path w="30" h="1">
                  <a:moveTo>
                    <a:pt x="12" y="0"/>
                  </a:moveTo>
                  <a:lnTo>
                    <a:pt x="12" y="0"/>
                  </a:lnTo>
                  <a:lnTo>
                    <a:pt x="0" y="1"/>
                  </a:lnTo>
                  <a:lnTo>
                    <a:pt x="3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4" name="Forma libre 113"/>
            <p:cNvSpPr>
              <a:spLocks/>
            </p:cNvSpPr>
            <p:nvPr/>
          </p:nvSpPr>
          <p:spPr bwMode="invGray">
            <a:xfrm>
              <a:off x="-1116013" y="2738438"/>
              <a:ext cx="58738" cy="3175"/>
            </a:xfrm>
            <a:custGeom>
              <a:avLst/>
              <a:gdLst>
                <a:gd name="T0" fmla="*/ 30 w 30"/>
                <a:gd name="T1" fmla="*/ 0 h 2"/>
                <a:gd name="T2" fmla="*/ 30 w 30"/>
                <a:gd name="T3" fmla="*/ 0 h 2"/>
                <a:gd name="T4" fmla="*/ 0 w 30"/>
                <a:gd name="T5" fmla="*/ 0 h 2"/>
                <a:gd name="T6" fmla="*/ 9 w 30"/>
                <a:gd name="T7" fmla="*/ 2 h 2"/>
                <a:gd name="T8" fmla="*/ 30 w 30"/>
                <a:gd name="T9" fmla="*/ 0 h 2"/>
              </a:gdLst>
              <a:ahLst/>
              <a:cxnLst>
                <a:cxn ang="0">
                  <a:pos x="T0" y="T1"/>
                </a:cxn>
                <a:cxn ang="0">
                  <a:pos x="T2" y="T3"/>
                </a:cxn>
                <a:cxn ang="0">
                  <a:pos x="T4" y="T5"/>
                </a:cxn>
                <a:cxn ang="0">
                  <a:pos x="T6" y="T7"/>
                </a:cxn>
                <a:cxn ang="0">
                  <a:pos x="T8" y="T9"/>
                </a:cxn>
              </a:cxnLst>
              <a:rect l="0" t="0" r="r" b="b"/>
              <a:pathLst>
                <a:path w="30" h="2">
                  <a:moveTo>
                    <a:pt x="30" y="0"/>
                  </a:moveTo>
                  <a:lnTo>
                    <a:pt x="30" y="0"/>
                  </a:lnTo>
                  <a:lnTo>
                    <a:pt x="0" y="0"/>
                  </a:lnTo>
                  <a:cubicBezTo>
                    <a:pt x="2" y="0"/>
                    <a:pt x="4" y="1"/>
                    <a:pt x="9" y="2"/>
                  </a:cubicBez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5" name="Forma libre 114"/>
            <p:cNvSpPr>
              <a:spLocks/>
            </p:cNvSpPr>
            <p:nvPr/>
          </p:nvSpPr>
          <p:spPr bwMode="invGray">
            <a:xfrm>
              <a:off x="-1349375" y="2735263"/>
              <a:ext cx="84138" cy="0"/>
            </a:xfrm>
            <a:custGeom>
              <a:avLst/>
              <a:gdLst>
                <a:gd name="T0" fmla="*/ 44 w 44"/>
                <a:gd name="T1" fmla="*/ 44 w 44"/>
                <a:gd name="T2" fmla="*/ 0 w 44"/>
                <a:gd name="T3" fmla="*/ 44 w 44"/>
              </a:gdLst>
              <a:ahLst/>
              <a:cxnLst>
                <a:cxn ang="0">
                  <a:pos x="T0" y="0"/>
                </a:cxn>
                <a:cxn ang="0">
                  <a:pos x="T1" y="0"/>
                </a:cxn>
                <a:cxn ang="0">
                  <a:pos x="T2" y="0"/>
                </a:cxn>
                <a:cxn ang="0">
                  <a:pos x="T3" y="0"/>
                </a:cxn>
              </a:cxnLst>
              <a:rect l="0" t="0" r="r" b="b"/>
              <a:pathLst>
                <a:path w="44">
                  <a:moveTo>
                    <a:pt x="44" y="0"/>
                  </a:moveTo>
                  <a:lnTo>
                    <a:pt x="44" y="0"/>
                  </a:lnTo>
                  <a:lnTo>
                    <a:pt x="0" y="0"/>
                  </a:lnTo>
                  <a:lnTo>
                    <a:pt x="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6" name="Forma libre 115"/>
            <p:cNvSpPr>
              <a:spLocks/>
            </p:cNvSpPr>
            <p:nvPr/>
          </p:nvSpPr>
          <p:spPr bwMode="invGray">
            <a:xfrm>
              <a:off x="-1265238" y="2735263"/>
              <a:ext cx="65088" cy="3175"/>
            </a:xfrm>
            <a:custGeom>
              <a:avLst/>
              <a:gdLst>
                <a:gd name="T0" fmla="*/ 34 w 34"/>
                <a:gd name="T1" fmla="*/ 1 h 1"/>
                <a:gd name="T2" fmla="*/ 34 w 34"/>
                <a:gd name="T3" fmla="*/ 1 h 1"/>
                <a:gd name="T4" fmla="*/ 33 w 34"/>
                <a:gd name="T5" fmla="*/ 0 h 1"/>
                <a:gd name="T6" fmla="*/ 0 w 34"/>
                <a:gd name="T7" fmla="*/ 0 h 1"/>
                <a:gd name="T8" fmla="*/ 34 w 34"/>
                <a:gd name="T9" fmla="*/ 1 h 1"/>
              </a:gdLst>
              <a:ahLst/>
              <a:cxnLst>
                <a:cxn ang="0">
                  <a:pos x="T0" y="T1"/>
                </a:cxn>
                <a:cxn ang="0">
                  <a:pos x="T2" y="T3"/>
                </a:cxn>
                <a:cxn ang="0">
                  <a:pos x="T4" y="T5"/>
                </a:cxn>
                <a:cxn ang="0">
                  <a:pos x="T6" y="T7"/>
                </a:cxn>
                <a:cxn ang="0">
                  <a:pos x="T8" y="T9"/>
                </a:cxn>
              </a:cxnLst>
              <a:rect l="0" t="0" r="r" b="b"/>
              <a:pathLst>
                <a:path w="34" h="1">
                  <a:moveTo>
                    <a:pt x="34" y="1"/>
                  </a:moveTo>
                  <a:lnTo>
                    <a:pt x="34" y="1"/>
                  </a:lnTo>
                  <a:lnTo>
                    <a:pt x="33" y="0"/>
                  </a:lnTo>
                  <a:lnTo>
                    <a:pt x="0" y="0"/>
                  </a:lnTo>
                  <a:lnTo>
                    <a:pt x="3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7" name="Forma libre 116"/>
            <p:cNvSpPr>
              <a:spLocks/>
            </p:cNvSpPr>
            <p:nvPr/>
          </p:nvSpPr>
          <p:spPr bwMode="invGray">
            <a:xfrm>
              <a:off x="-1219200" y="2728913"/>
              <a:ext cx="103188" cy="9525"/>
            </a:xfrm>
            <a:custGeom>
              <a:avLst/>
              <a:gdLst>
                <a:gd name="T0" fmla="*/ 54 w 54"/>
                <a:gd name="T1" fmla="*/ 4 h 4"/>
                <a:gd name="T2" fmla="*/ 54 w 54"/>
                <a:gd name="T3" fmla="*/ 4 h 4"/>
                <a:gd name="T4" fmla="*/ 0 w 54"/>
                <a:gd name="T5" fmla="*/ 1 h 4"/>
                <a:gd name="T6" fmla="*/ 9 w 54"/>
                <a:gd name="T7" fmla="*/ 3 h 4"/>
                <a:gd name="T8" fmla="*/ 54 w 54"/>
                <a:gd name="T9" fmla="*/ 4 h 4"/>
              </a:gdLst>
              <a:ahLst/>
              <a:cxnLst>
                <a:cxn ang="0">
                  <a:pos x="T0" y="T1"/>
                </a:cxn>
                <a:cxn ang="0">
                  <a:pos x="T2" y="T3"/>
                </a:cxn>
                <a:cxn ang="0">
                  <a:pos x="T4" y="T5"/>
                </a:cxn>
                <a:cxn ang="0">
                  <a:pos x="T6" y="T7"/>
                </a:cxn>
                <a:cxn ang="0">
                  <a:pos x="T8" y="T9"/>
                </a:cxn>
              </a:cxnLst>
              <a:rect l="0" t="0" r="r" b="b"/>
              <a:pathLst>
                <a:path w="54" h="4">
                  <a:moveTo>
                    <a:pt x="54" y="4"/>
                  </a:moveTo>
                  <a:lnTo>
                    <a:pt x="54" y="4"/>
                  </a:lnTo>
                  <a:cubicBezTo>
                    <a:pt x="49" y="2"/>
                    <a:pt x="43" y="0"/>
                    <a:pt x="0" y="1"/>
                  </a:cubicBezTo>
                  <a:lnTo>
                    <a:pt x="9" y="3"/>
                  </a:lnTo>
                  <a:lnTo>
                    <a:pt x="54"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8" name="Forma libre 117"/>
            <p:cNvSpPr>
              <a:spLocks/>
            </p:cNvSpPr>
            <p:nvPr/>
          </p:nvSpPr>
          <p:spPr bwMode="invGray">
            <a:xfrm>
              <a:off x="1225550" y="2830513"/>
              <a:ext cx="73025" cy="3175"/>
            </a:xfrm>
            <a:custGeom>
              <a:avLst/>
              <a:gdLst>
                <a:gd name="T0" fmla="*/ 34 w 38"/>
                <a:gd name="T1" fmla="*/ 0 h 2"/>
                <a:gd name="T2" fmla="*/ 34 w 38"/>
                <a:gd name="T3" fmla="*/ 0 h 2"/>
                <a:gd name="T4" fmla="*/ 0 w 38"/>
                <a:gd name="T5" fmla="*/ 1 h 2"/>
                <a:gd name="T6" fmla="*/ 4 w 38"/>
                <a:gd name="T7" fmla="*/ 2 h 2"/>
                <a:gd name="T8" fmla="*/ 38 w 38"/>
                <a:gd name="T9" fmla="*/ 1 h 2"/>
                <a:gd name="T10" fmla="*/ 34 w 38"/>
                <a:gd name="T11" fmla="*/ 0 h 2"/>
              </a:gdLst>
              <a:ahLst/>
              <a:cxnLst>
                <a:cxn ang="0">
                  <a:pos x="T0" y="T1"/>
                </a:cxn>
                <a:cxn ang="0">
                  <a:pos x="T2" y="T3"/>
                </a:cxn>
                <a:cxn ang="0">
                  <a:pos x="T4" y="T5"/>
                </a:cxn>
                <a:cxn ang="0">
                  <a:pos x="T6" y="T7"/>
                </a:cxn>
                <a:cxn ang="0">
                  <a:pos x="T8" y="T9"/>
                </a:cxn>
                <a:cxn ang="0">
                  <a:pos x="T10" y="T11"/>
                </a:cxn>
              </a:cxnLst>
              <a:rect l="0" t="0" r="r" b="b"/>
              <a:pathLst>
                <a:path w="38" h="2">
                  <a:moveTo>
                    <a:pt x="34" y="0"/>
                  </a:moveTo>
                  <a:lnTo>
                    <a:pt x="34" y="0"/>
                  </a:lnTo>
                  <a:lnTo>
                    <a:pt x="0" y="1"/>
                  </a:lnTo>
                  <a:lnTo>
                    <a:pt x="4" y="2"/>
                  </a:lnTo>
                  <a:lnTo>
                    <a:pt x="38" y="1"/>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9" name="Forma libre 118"/>
            <p:cNvSpPr>
              <a:spLocks/>
            </p:cNvSpPr>
            <p:nvPr/>
          </p:nvSpPr>
          <p:spPr bwMode="invGray">
            <a:xfrm>
              <a:off x="874712" y="2827338"/>
              <a:ext cx="39688" cy="3175"/>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9" y="1"/>
                    <a:pt x="16" y="1"/>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0" name="Forma libre 119"/>
            <p:cNvSpPr>
              <a:spLocks/>
            </p:cNvSpPr>
            <p:nvPr/>
          </p:nvSpPr>
          <p:spPr bwMode="invGray">
            <a:xfrm>
              <a:off x="417512" y="2827338"/>
              <a:ext cx="457200" cy="31750"/>
            </a:xfrm>
            <a:custGeom>
              <a:avLst/>
              <a:gdLst>
                <a:gd name="T0" fmla="*/ 113 w 238"/>
                <a:gd name="T1" fmla="*/ 12 h 14"/>
                <a:gd name="T2" fmla="*/ 113 w 238"/>
                <a:gd name="T3" fmla="*/ 12 h 14"/>
                <a:gd name="T4" fmla="*/ 94 w 238"/>
                <a:gd name="T5" fmla="*/ 9 h 14"/>
                <a:gd name="T6" fmla="*/ 157 w 238"/>
                <a:gd name="T7" fmla="*/ 6 h 14"/>
                <a:gd name="T8" fmla="*/ 145 w 238"/>
                <a:gd name="T9" fmla="*/ 8 h 14"/>
                <a:gd name="T10" fmla="*/ 169 w 238"/>
                <a:gd name="T11" fmla="*/ 6 h 14"/>
                <a:gd name="T12" fmla="*/ 238 w 238"/>
                <a:gd name="T13" fmla="*/ 1 h 14"/>
                <a:gd name="T14" fmla="*/ 32 w 238"/>
                <a:gd name="T15" fmla="*/ 3 h 14"/>
                <a:gd name="T16" fmla="*/ 19 w 238"/>
                <a:gd name="T17" fmla="*/ 13 h 14"/>
                <a:gd name="T18" fmla="*/ 113 w 238"/>
                <a:gd name="T19"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8" h="14">
                  <a:moveTo>
                    <a:pt x="113" y="12"/>
                  </a:moveTo>
                  <a:lnTo>
                    <a:pt x="113" y="12"/>
                  </a:lnTo>
                  <a:cubicBezTo>
                    <a:pt x="73" y="10"/>
                    <a:pt x="168" y="9"/>
                    <a:pt x="94" y="9"/>
                  </a:cubicBezTo>
                  <a:cubicBezTo>
                    <a:pt x="88" y="7"/>
                    <a:pt x="122" y="5"/>
                    <a:pt x="157" y="6"/>
                  </a:cubicBezTo>
                  <a:cubicBezTo>
                    <a:pt x="155" y="7"/>
                    <a:pt x="123" y="7"/>
                    <a:pt x="145" y="8"/>
                  </a:cubicBezTo>
                  <a:cubicBezTo>
                    <a:pt x="168" y="7"/>
                    <a:pt x="177" y="8"/>
                    <a:pt x="169" y="6"/>
                  </a:cubicBezTo>
                  <a:cubicBezTo>
                    <a:pt x="208" y="4"/>
                    <a:pt x="212" y="3"/>
                    <a:pt x="238" y="1"/>
                  </a:cubicBezTo>
                  <a:cubicBezTo>
                    <a:pt x="191" y="2"/>
                    <a:pt x="92" y="0"/>
                    <a:pt x="32" y="3"/>
                  </a:cubicBezTo>
                  <a:cubicBezTo>
                    <a:pt x="0" y="6"/>
                    <a:pt x="20" y="9"/>
                    <a:pt x="19" y="13"/>
                  </a:cubicBezTo>
                  <a:cubicBezTo>
                    <a:pt x="24" y="14"/>
                    <a:pt x="110" y="14"/>
                    <a:pt x="113" y="1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1" name="Forma libre 120"/>
            <p:cNvSpPr>
              <a:spLocks/>
            </p:cNvSpPr>
            <p:nvPr/>
          </p:nvSpPr>
          <p:spPr bwMode="invGray">
            <a:xfrm>
              <a:off x="755650" y="2859087"/>
              <a:ext cx="68263" cy="4762"/>
            </a:xfrm>
            <a:custGeom>
              <a:avLst/>
              <a:gdLst>
                <a:gd name="T0" fmla="*/ 0 w 36"/>
                <a:gd name="T1" fmla="*/ 1 h 2"/>
                <a:gd name="T2" fmla="*/ 0 w 36"/>
                <a:gd name="T3" fmla="*/ 1 h 2"/>
                <a:gd name="T4" fmla="*/ 36 w 36"/>
                <a:gd name="T5" fmla="*/ 1 h 2"/>
                <a:gd name="T6" fmla="*/ 0 w 36"/>
                <a:gd name="T7" fmla="*/ 1 h 2"/>
              </a:gdLst>
              <a:ahLst/>
              <a:cxnLst>
                <a:cxn ang="0">
                  <a:pos x="T0" y="T1"/>
                </a:cxn>
                <a:cxn ang="0">
                  <a:pos x="T2" y="T3"/>
                </a:cxn>
                <a:cxn ang="0">
                  <a:pos x="T4" y="T5"/>
                </a:cxn>
                <a:cxn ang="0">
                  <a:pos x="T6" y="T7"/>
                </a:cxn>
              </a:cxnLst>
              <a:rect l="0" t="0" r="r" b="b"/>
              <a:pathLst>
                <a:path w="36" h="2">
                  <a:moveTo>
                    <a:pt x="0" y="1"/>
                  </a:moveTo>
                  <a:lnTo>
                    <a:pt x="0" y="1"/>
                  </a:lnTo>
                  <a:cubicBezTo>
                    <a:pt x="19" y="2"/>
                    <a:pt x="24" y="1"/>
                    <a:pt x="36" y="1"/>
                  </a:cubicBezTo>
                  <a:cubicBezTo>
                    <a:pt x="33" y="0"/>
                    <a:pt x="15"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2" name="Forma libre 121"/>
            <p:cNvSpPr>
              <a:spLocks/>
            </p:cNvSpPr>
            <p:nvPr/>
          </p:nvSpPr>
          <p:spPr bwMode="invGray">
            <a:xfrm>
              <a:off x="-133350" y="2798763"/>
              <a:ext cx="111125" cy="4762"/>
            </a:xfrm>
            <a:custGeom>
              <a:avLst/>
              <a:gdLst>
                <a:gd name="T0" fmla="*/ 37 w 58"/>
                <a:gd name="T1" fmla="*/ 0 h 2"/>
                <a:gd name="T2" fmla="*/ 37 w 58"/>
                <a:gd name="T3" fmla="*/ 0 h 2"/>
                <a:gd name="T4" fmla="*/ 7 w 58"/>
                <a:gd name="T5" fmla="*/ 2 h 2"/>
                <a:gd name="T6" fmla="*/ 58 w 58"/>
                <a:gd name="T7" fmla="*/ 2 h 2"/>
                <a:gd name="T8" fmla="*/ 37 w 58"/>
                <a:gd name="T9" fmla="*/ 0 h 2"/>
              </a:gdLst>
              <a:ahLst/>
              <a:cxnLst>
                <a:cxn ang="0">
                  <a:pos x="T0" y="T1"/>
                </a:cxn>
                <a:cxn ang="0">
                  <a:pos x="T2" y="T3"/>
                </a:cxn>
                <a:cxn ang="0">
                  <a:pos x="T4" y="T5"/>
                </a:cxn>
                <a:cxn ang="0">
                  <a:pos x="T6" y="T7"/>
                </a:cxn>
                <a:cxn ang="0">
                  <a:pos x="T8" y="T9"/>
                </a:cxn>
              </a:cxnLst>
              <a:rect l="0" t="0" r="r" b="b"/>
              <a:pathLst>
                <a:path w="58" h="2">
                  <a:moveTo>
                    <a:pt x="37" y="0"/>
                  </a:moveTo>
                  <a:lnTo>
                    <a:pt x="37" y="0"/>
                  </a:lnTo>
                  <a:cubicBezTo>
                    <a:pt x="34" y="1"/>
                    <a:pt x="0" y="1"/>
                    <a:pt x="7" y="2"/>
                  </a:cubicBezTo>
                  <a:lnTo>
                    <a:pt x="58" y="2"/>
                  </a:lnTo>
                  <a:cubicBezTo>
                    <a:pt x="46" y="2"/>
                    <a:pt x="42" y="1"/>
                    <a:pt x="3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3" name="Forma libre 122"/>
            <p:cNvSpPr>
              <a:spLocks/>
            </p:cNvSpPr>
            <p:nvPr/>
          </p:nvSpPr>
          <p:spPr bwMode="invGray">
            <a:xfrm>
              <a:off x="-22225" y="2800350"/>
              <a:ext cx="44450" cy="3175"/>
            </a:xfrm>
            <a:custGeom>
              <a:avLst/>
              <a:gdLst>
                <a:gd name="T0" fmla="*/ 23 w 23"/>
                <a:gd name="T1" fmla="*/ 0 h 1"/>
                <a:gd name="T2" fmla="*/ 23 w 23"/>
                <a:gd name="T3" fmla="*/ 0 h 1"/>
                <a:gd name="T4" fmla="*/ 0 w 23"/>
                <a:gd name="T5" fmla="*/ 1 h 1"/>
                <a:gd name="T6" fmla="*/ 23 w 23"/>
                <a:gd name="T7" fmla="*/ 0 h 1"/>
              </a:gdLst>
              <a:ahLst/>
              <a:cxnLst>
                <a:cxn ang="0">
                  <a:pos x="T0" y="T1"/>
                </a:cxn>
                <a:cxn ang="0">
                  <a:pos x="T2" y="T3"/>
                </a:cxn>
                <a:cxn ang="0">
                  <a:pos x="T4" y="T5"/>
                </a:cxn>
                <a:cxn ang="0">
                  <a:pos x="T6" y="T7"/>
                </a:cxn>
              </a:cxnLst>
              <a:rect l="0" t="0" r="r" b="b"/>
              <a:pathLst>
                <a:path w="23" h="1">
                  <a:moveTo>
                    <a:pt x="23" y="0"/>
                  </a:moveTo>
                  <a:lnTo>
                    <a:pt x="23" y="0"/>
                  </a:lnTo>
                  <a:lnTo>
                    <a:pt x="0" y="1"/>
                  </a:lnTo>
                  <a:cubicBezTo>
                    <a:pt x="6" y="1"/>
                    <a:pt x="13"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4" name="Forma libre 123"/>
            <p:cNvSpPr>
              <a:spLocks/>
            </p:cNvSpPr>
            <p:nvPr/>
          </p:nvSpPr>
          <p:spPr bwMode="invGray">
            <a:xfrm>
              <a:off x="-66675" y="2798763"/>
              <a:ext cx="6350" cy="0"/>
            </a:xfrm>
            <a:custGeom>
              <a:avLst/>
              <a:gdLst>
                <a:gd name="T0" fmla="*/ 0 w 3"/>
                <a:gd name="T1" fmla="*/ 0 w 3"/>
                <a:gd name="T2" fmla="*/ 2 w 3"/>
                <a:gd name="T3" fmla="*/ 0 w 3"/>
              </a:gdLst>
              <a:ahLst/>
              <a:cxnLst>
                <a:cxn ang="0">
                  <a:pos x="T0" y="0"/>
                </a:cxn>
                <a:cxn ang="0">
                  <a:pos x="T1" y="0"/>
                </a:cxn>
                <a:cxn ang="0">
                  <a:pos x="T2" y="0"/>
                </a:cxn>
                <a:cxn ang="0">
                  <a:pos x="T3" y="0"/>
                </a:cxn>
              </a:cxnLst>
              <a:rect l="0" t="0" r="r" b="b"/>
              <a:pathLst>
                <a:path w="3">
                  <a:moveTo>
                    <a:pt x="0" y="0"/>
                  </a:moveTo>
                  <a:lnTo>
                    <a:pt x="0" y="0"/>
                  </a:lnTo>
                  <a:lnTo>
                    <a:pt x="2" y="0"/>
                  </a:lnTo>
                  <a:cubicBezTo>
                    <a:pt x="3" y="0"/>
                    <a:pt x="3"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5" name="Forma libre 124"/>
            <p:cNvSpPr>
              <a:spLocks/>
            </p:cNvSpPr>
            <p:nvPr/>
          </p:nvSpPr>
          <p:spPr bwMode="invGray">
            <a:xfrm>
              <a:off x="-1566863" y="2730500"/>
              <a:ext cx="65088" cy="3175"/>
            </a:xfrm>
            <a:custGeom>
              <a:avLst/>
              <a:gdLst>
                <a:gd name="T0" fmla="*/ 33 w 34"/>
                <a:gd name="T1" fmla="*/ 1 h 1"/>
                <a:gd name="T2" fmla="*/ 33 w 34"/>
                <a:gd name="T3" fmla="*/ 1 h 1"/>
                <a:gd name="T4" fmla="*/ 0 w 34"/>
                <a:gd name="T5" fmla="*/ 1 h 1"/>
                <a:gd name="T6" fmla="*/ 33 w 34"/>
                <a:gd name="T7" fmla="*/ 1 h 1"/>
              </a:gdLst>
              <a:ahLst/>
              <a:cxnLst>
                <a:cxn ang="0">
                  <a:pos x="T0" y="T1"/>
                </a:cxn>
                <a:cxn ang="0">
                  <a:pos x="T2" y="T3"/>
                </a:cxn>
                <a:cxn ang="0">
                  <a:pos x="T4" y="T5"/>
                </a:cxn>
                <a:cxn ang="0">
                  <a:pos x="T6" y="T7"/>
                </a:cxn>
              </a:cxnLst>
              <a:rect l="0" t="0" r="r" b="b"/>
              <a:pathLst>
                <a:path w="34" h="1">
                  <a:moveTo>
                    <a:pt x="33" y="1"/>
                  </a:moveTo>
                  <a:lnTo>
                    <a:pt x="33" y="1"/>
                  </a:lnTo>
                  <a:cubicBezTo>
                    <a:pt x="34" y="0"/>
                    <a:pt x="12" y="1"/>
                    <a:pt x="0" y="1"/>
                  </a:cubicBezTo>
                  <a:cubicBezTo>
                    <a:pt x="9" y="1"/>
                    <a:pt x="22" y="1"/>
                    <a:pt x="3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6" name="Forma libre 125"/>
            <p:cNvSpPr>
              <a:spLocks/>
            </p:cNvSpPr>
            <p:nvPr/>
          </p:nvSpPr>
          <p:spPr bwMode="invGray">
            <a:xfrm>
              <a:off x="-3175000" y="2740025"/>
              <a:ext cx="38100" cy="0"/>
            </a:xfrm>
            <a:custGeom>
              <a:avLst/>
              <a:gdLst>
                <a:gd name="T0" fmla="*/ 20 w 20"/>
                <a:gd name="T1" fmla="*/ 20 w 20"/>
                <a:gd name="T2" fmla="*/ 0 w 20"/>
                <a:gd name="T3" fmla="*/ 20 w 20"/>
              </a:gdLst>
              <a:ahLst/>
              <a:cxnLst>
                <a:cxn ang="0">
                  <a:pos x="T0" y="0"/>
                </a:cxn>
                <a:cxn ang="0">
                  <a:pos x="T1" y="0"/>
                </a:cxn>
                <a:cxn ang="0">
                  <a:pos x="T2" y="0"/>
                </a:cxn>
                <a:cxn ang="0">
                  <a:pos x="T3" y="0"/>
                </a:cxn>
              </a:cxnLst>
              <a:rect l="0" t="0" r="r" b="b"/>
              <a:pathLst>
                <a:path w="20">
                  <a:moveTo>
                    <a:pt x="20" y="0"/>
                  </a:moveTo>
                  <a:lnTo>
                    <a:pt x="20" y="0"/>
                  </a:lnTo>
                  <a:lnTo>
                    <a:pt x="0" y="0"/>
                  </a:lnTo>
                  <a:cubicBezTo>
                    <a:pt x="7" y="0"/>
                    <a:pt x="11" y="0"/>
                    <a:pt x="2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7" name="Forma libre 126"/>
            <p:cNvSpPr>
              <a:spLocks/>
            </p:cNvSpPr>
            <p:nvPr/>
          </p:nvSpPr>
          <p:spPr bwMode="invGray">
            <a:xfrm>
              <a:off x="-3735388" y="2803525"/>
              <a:ext cx="6350" cy="1587"/>
            </a:xfrm>
            <a:custGeom>
              <a:avLst/>
              <a:gdLst>
                <a:gd name="T0" fmla="*/ 4 w 4"/>
                <a:gd name="T1" fmla="*/ 0 h 1"/>
                <a:gd name="T2" fmla="*/ 4 w 4"/>
                <a:gd name="T3" fmla="*/ 0 h 1"/>
                <a:gd name="T4" fmla="*/ 0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4" y="0"/>
                  </a:lnTo>
                  <a:cubicBezTo>
                    <a:pt x="3" y="0"/>
                    <a:pt x="2" y="1"/>
                    <a:pt x="0" y="1"/>
                  </a:cubicBezTo>
                  <a:cubicBezTo>
                    <a:pt x="2" y="1"/>
                    <a:pt x="3"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8" name="Forma libre 127"/>
            <p:cNvSpPr>
              <a:spLocks/>
            </p:cNvSpPr>
            <p:nvPr/>
          </p:nvSpPr>
          <p:spPr bwMode="invGray">
            <a:xfrm>
              <a:off x="-3924300" y="2803525"/>
              <a:ext cx="188913" cy="3175"/>
            </a:xfrm>
            <a:custGeom>
              <a:avLst/>
              <a:gdLst>
                <a:gd name="T0" fmla="*/ 98 w 98"/>
                <a:gd name="T1" fmla="*/ 1 h 2"/>
                <a:gd name="T2" fmla="*/ 98 w 98"/>
                <a:gd name="T3" fmla="*/ 1 h 2"/>
                <a:gd name="T4" fmla="*/ 26 w 98"/>
                <a:gd name="T5" fmla="*/ 1 h 2"/>
                <a:gd name="T6" fmla="*/ 28 w 98"/>
                <a:gd name="T7" fmla="*/ 1 h 2"/>
                <a:gd name="T8" fmla="*/ 0 w 98"/>
                <a:gd name="T9" fmla="*/ 2 h 2"/>
                <a:gd name="T10" fmla="*/ 98 w 98"/>
                <a:gd name="T11" fmla="*/ 1 h 2"/>
              </a:gdLst>
              <a:ahLst/>
              <a:cxnLst>
                <a:cxn ang="0">
                  <a:pos x="T0" y="T1"/>
                </a:cxn>
                <a:cxn ang="0">
                  <a:pos x="T2" y="T3"/>
                </a:cxn>
                <a:cxn ang="0">
                  <a:pos x="T4" y="T5"/>
                </a:cxn>
                <a:cxn ang="0">
                  <a:pos x="T6" y="T7"/>
                </a:cxn>
                <a:cxn ang="0">
                  <a:pos x="T8" y="T9"/>
                </a:cxn>
                <a:cxn ang="0">
                  <a:pos x="T10" y="T11"/>
                </a:cxn>
              </a:cxnLst>
              <a:rect l="0" t="0" r="r" b="b"/>
              <a:pathLst>
                <a:path w="98" h="2">
                  <a:moveTo>
                    <a:pt x="98" y="1"/>
                  </a:moveTo>
                  <a:lnTo>
                    <a:pt x="98" y="1"/>
                  </a:lnTo>
                  <a:cubicBezTo>
                    <a:pt x="84" y="2"/>
                    <a:pt x="42" y="0"/>
                    <a:pt x="26" y="1"/>
                  </a:cubicBezTo>
                  <a:lnTo>
                    <a:pt x="28" y="1"/>
                  </a:lnTo>
                  <a:lnTo>
                    <a:pt x="0" y="2"/>
                  </a:lnTo>
                  <a:cubicBezTo>
                    <a:pt x="27" y="2"/>
                    <a:pt x="82" y="2"/>
                    <a:pt x="9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grpSp>
      <p:sp>
        <p:nvSpPr>
          <p:cNvPr id="2" name="Título 1"/>
          <p:cNvSpPr>
            <a:spLocks noGrp="1"/>
          </p:cNvSpPr>
          <p:nvPr>
            <p:ph type="title"/>
          </p:nvPr>
        </p:nvSpPr>
        <p:spPr>
          <a:xfrm>
            <a:off x="1522413" y="1905000"/>
            <a:ext cx="9144000" cy="2667000"/>
          </a:xfrm>
        </p:spPr>
        <p:txBody>
          <a:bodyPr anchor="b">
            <a:noAutofit/>
          </a:bodyPr>
          <a:lstStyle>
            <a:lvl1pPr algn="l" latinLnBrk="0">
              <a:defRPr lang="es-ES" sz="4400" b="0" cap="none" baseline="0"/>
            </a:lvl1pPr>
          </a:lstStyle>
          <a:p>
            <a:r>
              <a:rPr lang="es-ES"/>
              <a:t>Haga clic para modificar el estilo de título del patrón</a:t>
            </a:r>
          </a:p>
        </p:txBody>
      </p:sp>
      <p:sp>
        <p:nvSpPr>
          <p:cNvPr id="3" name="Marcador de texto 2"/>
          <p:cNvSpPr>
            <a:spLocks noGrp="1"/>
          </p:cNvSpPr>
          <p:nvPr>
            <p:ph type="body" idx="1"/>
          </p:nvPr>
        </p:nvSpPr>
        <p:spPr>
          <a:xfrm>
            <a:off x="1522413" y="5102525"/>
            <a:ext cx="9143999" cy="1069675"/>
          </a:xfrm>
        </p:spPr>
        <p:txBody>
          <a:bodyPr anchor="t">
            <a:normAutofit/>
          </a:bodyPr>
          <a:lstStyle>
            <a:lvl1pPr marL="0" indent="0" latinLnBrk="0">
              <a:spcBef>
                <a:spcPts val="0"/>
              </a:spcBef>
              <a:buNone/>
              <a:defRPr lang="es-ES" sz="2400">
                <a:solidFill>
                  <a:schemeClr val="tx1">
                    <a:tint val="75000"/>
                  </a:schemeClr>
                </a:solidFill>
              </a:defRPr>
            </a:lvl1pPr>
            <a:lvl2pPr marL="457200" indent="0" latinLnBrk="0">
              <a:buNone/>
              <a:defRPr lang="es-ES" sz="1800">
                <a:solidFill>
                  <a:schemeClr val="tx1">
                    <a:tint val="75000"/>
                  </a:schemeClr>
                </a:solidFill>
              </a:defRPr>
            </a:lvl2pPr>
            <a:lvl3pPr marL="914400" indent="0" latinLnBrk="0">
              <a:buNone/>
              <a:defRPr lang="es-ES" sz="1600">
                <a:solidFill>
                  <a:schemeClr val="tx1">
                    <a:tint val="75000"/>
                  </a:schemeClr>
                </a:solidFill>
              </a:defRPr>
            </a:lvl3pPr>
            <a:lvl4pPr marL="1371600" indent="0" latinLnBrk="0">
              <a:buNone/>
              <a:defRPr lang="es-ES" sz="1400">
                <a:solidFill>
                  <a:schemeClr val="tx1">
                    <a:tint val="75000"/>
                  </a:schemeClr>
                </a:solidFill>
              </a:defRPr>
            </a:lvl4pPr>
            <a:lvl5pPr marL="1828800" indent="0" latinLnBrk="0">
              <a:buNone/>
              <a:defRPr lang="es-ES" sz="1400">
                <a:solidFill>
                  <a:schemeClr val="tx1">
                    <a:tint val="75000"/>
                  </a:schemeClr>
                </a:solidFill>
              </a:defRPr>
            </a:lvl5pPr>
            <a:lvl6pPr marL="2286000" indent="0" latinLnBrk="0">
              <a:buNone/>
              <a:defRPr lang="es-ES" sz="1400">
                <a:solidFill>
                  <a:schemeClr val="tx1">
                    <a:tint val="75000"/>
                  </a:schemeClr>
                </a:solidFill>
              </a:defRPr>
            </a:lvl6pPr>
            <a:lvl7pPr marL="2743200" indent="0" latinLnBrk="0">
              <a:buNone/>
              <a:defRPr lang="es-ES" sz="1400">
                <a:solidFill>
                  <a:schemeClr val="tx1">
                    <a:tint val="75000"/>
                  </a:schemeClr>
                </a:solidFill>
              </a:defRPr>
            </a:lvl7pPr>
            <a:lvl8pPr marL="3200400" indent="0" latinLnBrk="0">
              <a:buNone/>
              <a:defRPr lang="es-ES" sz="1400">
                <a:solidFill>
                  <a:schemeClr val="tx1">
                    <a:tint val="75000"/>
                  </a:schemeClr>
                </a:solidFill>
              </a:defRPr>
            </a:lvl8pPr>
            <a:lvl9pPr marL="3657600" indent="0" latinLnBrk="0">
              <a:buNone/>
              <a:defRPr lang="es-ES" sz="1400">
                <a:solidFill>
                  <a:schemeClr val="tx1">
                    <a:tint val="75000"/>
                  </a:schemeClr>
                </a:solidFill>
              </a:defRPr>
            </a:lvl9pPr>
          </a:lstStyle>
          <a:p>
            <a:pPr lvl="0"/>
            <a:r>
              <a:rPr lang="es-ES"/>
              <a:t>Haga clic para modificar los estilos de texto del patrón</a:t>
            </a:r>
          </a:p>
        </p:txBody>
      </p:sp>
      <p:sp>
        <p:nvSpPr>
          <p:cNvPr id="4" name="Marcador de fecha 3"/>
          <p:cNvSpPr>
            <a:spLocks noGrp="1"/>
          </p:cNvSpPr>
          <p:nvPr>
            <p:ph type="dt" sz="half" idx="10"/>
          </p:nvPr>
        </p:nvSpPr>
        <p:spPr/>
        <p:txBody>
          <a:bodyPr/>
          <a:lstStyle/>
          <a:p>
            <a:fld id="{9AFE8FB1-0A7A-443E-AAF7-31D4FA1AA312}" type="datetimeFigureOut">
              <a:t>4/6/2025</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25BA54BD-C84D-46CE-8B72-31BFB26ABA43}" type="slidenum">
              <a:t>‹Nº›</a:t>
            </a:fld>
            <a:endParaRPr lang="es-ES"/>
          </a:p>
        </p:txBody>
      </p:sp>
    </p:spTree>
    <p:extLst>
      <p:ext uri="{BB962C8B-B14F-4D97-AF65-F5344CB8AC3E}">
        <p14:creationId xmlns:p14="http://schemas.microsoft.com/office/powerpoint/2010/main" val="405879778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contenidos">
    <p:spTree>
      <p:nvGrpSpPr>
        <p:cNvPr id="1" name=""/>
        <p:cNvGrpSpPr/>
        <p:nvPr/>
      </p:nvGrpSpPr>
      <p:grpSpPr>
        <a:xfrm>
          <a:off x="0" y="0"/>
          <a:ext cx="0" cy="0"/>
          <a:chOff x="0" y="0"/>
          <a:chExt cx="0" cy="0"/>
        </a:xfrm>
      </p:grpSpPr>
      <p:grpSp>
        <p:nvGrpSpPr>
          <p:cNvPr id="158" name="línea"/>
          <p:cNvGrpSpPr/>
          <p:nvPr/>
        </p:nvGrpSpPr>
        <p:grpSpPr bwMode="invGray">
          <a:xfrm>
            <a:off x="1522413" y="1514475"/>
            <a:ext cx="10569575" cy="64008"/>
            <a:chOff x="1522413" y="1514475"/>
            <a:chExt cx="10569575" cy="64008"/>
          </a:xfrm>
        </p:grpSpPr>
        <p:sp>
          <p:nvSpPr>
            <p:cNvPr id="159" name="Forma libre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0" name="Forma libre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1" name="Forma libre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2"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3"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4"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5"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6"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7"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8"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9"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0"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1"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2"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3"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4"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5"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6"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7"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8"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9"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0"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1"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2"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3"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4"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5"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6"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7"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8"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9"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0"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1"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2"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3"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4"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5"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6"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7"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8"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9"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0"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1"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2"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3"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4"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5"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6"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7"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8"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9"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0"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1"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2"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3"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4"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5"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6"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7"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8"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9"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0"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1"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2"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3"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4"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5"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6"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7"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8"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9"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0"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1"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2"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sp>
        <p:nvSpPr>
          <p:cNvPr id="2" name="Título 1"/>
          <p:cNvSpPr>
            <a:spLocks noGrp="1"/>
          </p:cNvSpPr>
          <p:nvPr>
            <p:ph type="title"/>
          </p:nvPr>
        </p:nvSpPr>
        <p:spPr>
          <a:xfrm>
            <a:off x="1522414" y="274638"/>
            <a:ext cx="9143998" cy="1020762"/>
          </a:xfrm>
        </p:spPr>
        <p:txBody>
          <a:bodyPr/>
          <a:lstStyle/>
          <a:p>
            <a:r>
              <a:rPr lang="es-ES"/>
              <a:t>Haga clic para modificar el estilo de título del patrón</a:t>
            </a:r>
          </a:p>
        </p:txBody>
      </p:sp>
      <p:sp>
        <p:nvSpPr>
          <p:cNvPr id="3" name="Marcador de contenido 2"/>
          <p:cNvSpPr>
            <a:spLocks noGrp="1"/>
          </p:cNvSpPr>
          <p:nvPr>
            <p:ph sz="half" idx="1"/>
          </p:nvPr>
        </p:nvSpPr>
        <p:spPr>
          <a:xfrm>
            <a:off x="1522413" y="1905000"/>
            <a:ext cx="4419599" cy="4267200"/>
          </a:xfrm>
        </p:spPr>
        <p:txBody>
          <a:bodyPr>
            <a:normAutofit/>
          </a:bodyPr>
          <a:lstStyle>
            <a:lvl1pPr latinLnBrk="0">
              <a:defRPr lang="es-ES" sz="2400"/>
            </a:lvl1pPr>
            <a:lvl2pPr latinLnBrk="0">
              <a:defRPr lang="es-ES" sz="2000"/>
            </a:lvl2pPr>
            <a:lvl3pPr latinLnBrk="0">
              <a:defRPr lang="es-ES" sz="1800"/>
            </a:lvl3pPr>
            <a:lvl4pPr latinLnBrk="0">
              <a:defRPr lang="es-ES" sz="1600"/>
            </a:lvl4pPr>
            <a:lvl5pPr latinLnBrk="0">
              <a:defRPr lang="es-ES" sz="1600"/>
            </a:lvl5pPr>
            <a:lvl6pPr marL="1956816" latinLnBrk="0">
              <a:defRPr lang="es-ES" sz="1600"/>
            </a:lvl6pPr>
            <a:lvl7pPr marL="1956816" latinLnBrk="0">
              <a:defRPr lang="es-ES" sz="1600" baseline="0"/>
            </a:lvl7pPr>
            <a:lvl8pPr marL="1956816" latinLnBrk="0">
              <a:defRPr lang="es-ES" sz="1600" baseline="0"/>
            </a:lvl8pPr>
            <a:lvl9pPr marL="1956816" latinLnBrk="0">
              <a:defRPr lang="es-ES" sz="1600" baseline="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6246815" y="1905000"/>
            <a:ext cx="4419598" cy="4267200"/>
          </a:xfrm>
        </p:spPr>
        <p:txBody>
          <a:bodyPr>
            <a:normAutofit/>
          </a:bodyPr>
          <a:lstStyle>
            <a:lvl1pPr latinLnBrk="0">
              <a:defRPr lang="es-ES" sz="2400"/>
            </a:lvl1pPr>
            <a:lvl2pPr latinLnBrk="0">
              <a:defRPr lang="es-ES" sz="2000"/>
            </a:lvl2pPr>
            <a:lvl3pPr latinLnBrk="0">
              <a:defRPr lang="es-ES" sz="1800"/>
            </a:lvl3pPr>
            <a:lvl4pPr latinLnBrk="0">
              <a:defRPr lang="es-ES" sz="1600"/>
            </a:lvl4pPr>
            <a:lvl5pPr latinLnBrk="0">
              <a:defRPr lang="es-ES" sz="1600"/>
            </a:lvl5pPr>
            <a:lvl6pPr marL="1956816" latinLnBrk="0">
              <a:defRPr lang="es-ES" sz="1600"/>
            </a:lvl6pPr>
            <a:lvl7pPr marL="1956816" latinLnBrk="0">
              <a:defRPr lang="es-ES" sz="1600"/>
            </a:lvl7pPr>
            <a:lvl8pPr marL="1956816" latinLnBrk="0">
              <a:defRPr lang="es-ES" sz="1600" baseline="0"/>
            </a:lvl8pPr>
            <a:lvl9pPr marL="1956816" latinLnBrk="0">
              <a:defRPr lang="es-ES" sz="1600" baseline="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fld id="{9AFE8FB1-0A7A-443E-AAF7-31D4FA1AA312}" type="datetimeFigureOut">
              <a:t>4/6/2025</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25BA54BD-C84D-46CE-8B72-31BFB26ABA43}" type="slidenum">
              <a:t>‹Nº›</a:t>
            </a:fld>
            <a:endParaRPr lang="es-ES"/>
          </a:p>
        </p:txBody>
      </p:sp>
    </p:spTree>
    <p:extLst>
      <p:ext uri="{BB962C8B-B14F-4D97-AF65-F5344CB8AC3E}">
        <p14:creationId xmlns:p14="http://schemas.microsoft.com/office/powerpoint/2010/main" val="168329410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grpSp>
        <p:nvGrpSpPr>
          <p:cNvPr id="160" name="línea"/>
          <p:cNvGrpSpPr/>
          <p:nvPr/>
        </p:nvGrpSpPr>
        <p:grpSpPr bwMode="invGray">
          <a:xfrm>
            <a:off x="1522413" y="1514475"/>
            <a:ext cx="10569575" cy="64008"/>
            <a:chOff x="1522413" y="1514475"/>
            <a:chExt cx="10569575" cy="64008"/>
          </a:xfrm>
        </p:grpSpPr>
        <p:sp>
          <p:nvSpPr>
            <p:cNvPr id="161" name="Forma libre 16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2" name="Forma libre 16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3" name="Forma libre 16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4"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5"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6"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7"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8"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9"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0"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1"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2"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3"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4"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5"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6"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7"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8"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9"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0"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1"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2"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3"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4"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5"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6"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7"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8"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9"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0"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1"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2"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3"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4"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5"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6"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7"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8"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9"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0"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1"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2"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3"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4"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5"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6"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7"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8"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9"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0"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1"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2"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3"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4"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5"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6"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7"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8"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9"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0"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1"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2"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3"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4"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5"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6"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7"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8"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9"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0"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1"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2"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3"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4"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sp>
        <p:nvSpPr>
          <p:cNvPr id="2" name="Título 1"/>
          <p:cNvSpPr>
            <a:spLocks noGrp="1"/>
          </p:cNvSpPr>
          <p:nvPr>
            <p:ph type="title"/>
          </p:nvPr>
        </p:nvSpPr>
        <p:spPr>
          <a:xfrm>
            <a:off x="1522414" y="274638"/>
            <a:ext cx="9143998" cy="1020762"/>
          </a:xfrm>
        </p:spPr>
        <p:txBody>
          <a:bodyPr/>
          <a:lstStyle>
            <a:lvl1pPr latinLnBrk="0">
              <a:defRPr lang="es-ES"/>
            </a:lvl1pPr>
          </a:lstStyle>
          <a:p>
            <a:r>
              <a:rPr lang="es-ES"/>
              <a:t>Haga clic para modificar el estilo de título del patrón</a:t>
            </a:r>
          </a:p>
        </p:txBody>
      </p:sp>
      <p:sp>
        <p:nvSpPr>
          <p:cNvPr id="3" name="Marcador de texto 2"/>
          <p:cNvSpPr>
            <a:spLocks noGrp="1"/>
          </p:cNvSpPr>
          <p:nvPr>
            <p:ph type="body" idx="1"/>
          </p:nvPr>
        </p:nvSpPr>
        <p:spPr>
          <a:xfrm>
            <a:off x="1522413" y="1905000"/>
            <a:ext cx="4416552" cy="762000"/>
          </a:xfrm>
        </p:spPr>
        <p:txBody>
          <a:bodyPr anchor="ctr"/>
          <a:lstStyle>
            <a:lvl1pPr marL="0" indent="0" latinLnBrk="0">
              <a:spcBef>
                <a:spcPts val="0"/>
              </a:spcBef>
              <a:buNone/>
              <a:defRPr lang="es-ES" sz="2400" b="0"/>
            </a:lvl1pPr>
            <a:lvl2pPr marL="457200" indent="0" latinLnBrk="0">
              <a:buNone/>
              <a:defRPr lang="es-ES" sz="2000" b="1"/>
            </a:lvl2pPr>
            <a:lvl3pPr marL="914400" indent="0" latinLnBrk="0">
              <a:buNone/>
              <a:defRPr lang="es-ES" sz="1800" b="1"/>
            </a:lvl3pPr>
            <a:lvl4pPr marL="1371600" indent="0" latinLnBrk="0">
              <a:buNone/>
              <a:defRPr lang="es-ES" sz="1600" b="1"/>
            </a:lvl4pPr>
            <a:lvl5pPr marL="1828800" indent="0" latinLnBrk="0">
              <a:buNone/>
              <a:defRPr lang="es-ES" sz="1600" b="1"/>
            </a:lvl5pPr>
            <a:lvl6pPr marL="2286000" indent="0" latinLnBrk="0">
              <a:buNone/>
              <a:defRPr lang="es-ES" sz="1600" b="1"/>
            </a:lvl6pPr>
            <a:lvl7pPr marL="2743200" indent="0" latinLnBrk="0">
              <a:buNone/>
              <a:defRPr lang="es-ES" sz="1600" b="1"/>
            </a:lvl7pPr>
            <a:lvl8pPr marL="3200400" indent="0" latinLnBrk="0">
              <a:buNone/>
              <a:defRPr lang="es-ES" sz="1600" b="1"/>
            </a:lvl8pPr>
            <a:lvl9pPr marL="3657600" indent="0" latinLnBrk="0">
              <a:buNone/>
              <a:defRPr lang="es-ES" sz="1600" b="1"/>
            </a:lvl9pPr>
          </a:lstStyle>
          <a:p>
            <a:pPr lvl="0"/>
            <a:r>
              <a:rPr lang="es-ES"/>
              <a:t>Haga clic para modificar los estilos de texto del patrón</a:t>
            </a:r>
          </a:p>
        </p:txBody>
      </p:sp>
      <p:sp>
        <p:nvSpPr>
          <p:cNvPr id="4" name="Marcador de contenido 3"/>
          <p:cNvSpPr>
            <a:spLocks noGrp="1"/>
          </p:cNvSpPr>
          <p:nvPr>
            <p:ph sz="half" idx="2"/>
          </p:nvPr>
        </p:nvSpPr>
        <p:spPr>
          <a:xfrm>
            <a:off x="1522413" y="2819399"/>
            <a:ext cx="4416552" cy="3352801"/>
          </a:xfrm>
        </p:spPr>
        <p:txBody>
          <a:bodyPr/>
          <a:lstStyle>
            <a:lvl1pPr latinLnBrk="0">
              <a:defRPr lang="es-ES" sz="2400"/>
            </a:lvl1pPr>
            <a:lvl2pPr latinLnBrk="0">
              <a:defRPr lang="es-ES" sz="2000"/>
            </a:lvl2pPr>
            <a:lvl3pPr latinLnBrk="0">
              <a:defRPr lang="es-ES" sz="1800"/>
            </a:lvl3pPr>
            <a:lvl4pPr latinLnBrk="0">
              <a:defRPr lang="es-ES" sz="1600"/>
            </a:lvl4pPr>
            <a:lvl5pPr latinLnBrk="0">
              <a:defRPr lang="es-ES" sz="1600"/>
            </a:lvl5pPr>
            <a:lvl6pPr marL="1956816" latinLnBrk="0">
              <a:defRPr lang="es-ES" sz="1600"/>
            </a:lvl6pPr>
            <a:lvl7pPr marL="1956816" latinLnBrk="0">
              <a:defRPr lang="es-ES" sz="1600" baseline="0"/>
            </a:lvl7pPr>
            <a:lvl8pPr marL="1956816" latinLnBrk="0">
              <a:defRPr lang="es-ES" sz="1600" baseline="0"/>
            </a:lvl8pPr>
            <a:lvl9pPr marL="1956816" latinLnBrk="0">
              <a:defRPr lang="es-ES" sz="1600" baseline="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6249860" y="1905000"/>
            <a:ext cx="4416552" cy="762000"/>
          </a:xfrm>
        </p:spPr>
        <p:txBody>
          <a:bodyPr anchor="ctr"/>
          <a:lstStyle>
            <a:lvl1pPr marL="0" indent="0" latinLnBrk="0">
              <a:spcBef>
                <a:spcPts val="0"/>
              </a:spcBef>
              <a:buNone/>
              <a:defRPr lang="es-ES" sz="2400" b="0"/>
            </a:lvl1pPr>
            <a:lvl2pPr marL="457200" indent="0" latinLnBrk="0">
              <a:buNone/>
              <a:defRPr lang="es-ES" sz="2000" b="1"/>
            </a:lvl2pPr>
            <a:lvl3pPr marL="914400" indent="0" latinLnBrk="0">
              <a:buNone/>
              <a:defRPr lang="es-ES" sz="1800" b="1"/>
            </a:lvl3pPr>
            <a:lvl4pPr marL="1371600" indent="0" latinLnBrk="0">
              <a:buNone/>
              <a:defRPr lang="es-ES" sz="1600" b="1"/>
            </a:lvl4pPr>
            <a:lvl5pPr marL="1828800" indent="0" latinLnBrk="0">
              <a:buNone/>
              <a:defRPr lang="es-ES" sz="1600" b="1"/>
            </a:lvl5pPr>
            <a:lvl6pPr marL="2286000" indent="0" latinLnBrk="0">
              <a:buNone/>
              <a:defRPr lang="es-ES" sz="1600" b="1"/>
            </a:lvl6pPr>
            <a:lvl7pPr marL="2743200" indent="0" latinLnBrk="0">
              <a:buNone/>
              <a:defRPr lang="es-ES" sz="1600" b="1"/>
            </a:lvl7pPr>
            <a:lvl8pPr marL="3200400" indent="0" latinLnBrk="0">
              <a:buNone/>
              <a:defRPr lang="es-ES" sz="1600" b="1"/>
            </a:lvl8pPr>
            <a:lvl9pPr marL="3657600" indent="0" latinLnBrk="0">
              <a:buNone/>
              <a:defRPr lang="es-ES" sz="1600" b="1"/>
            </a:lvl9pPr>
          </a:lstStyle>
          <a:p>
            <a:pPr lvl="0"/>
            <a:r>
              <a:rPr lang="es-ES"/>
              <a:t>Haga clic para modificar los estilos de texto del patrón</a:t>
            </a:r>
          </a:p>
        </p:txBody>
      </p:sp>
      <p:sp>
        <p:nvSpPr>
          <p:cNvPr id="6" name="Marcador de contenido 5"/>
          <p:cNvSpPr>
            <a:spLocks noGrp="1"/>
          </p:cNvSpPr>
          <p:nvPr>
            <p:ph sz="quarter" idx="4"/>
          </p:nvPr>
        </p:nvSpPr>
        <p:spPr>
          <a:xfrm>
            <a:off x="6249860" y="2819399"/>
            <a:ext cx="4416552" cy="3352801"/>
          </a:xfrm>
        </p:spPr>
        <p:txBody>
          <a:bodyPr/>
          <a:lstStyle>
            <a:lvl1pPr latinLnBrk="0">
              <a:defRPr lang="es-ES" sz="2400"/>
            </a:lvl1pPr>
            <a:lvl2pPr latinLnBrk="0">
              <a:defRPr lang="es-ES" sz="2000"/>
            </a:lvl2pPr>
            <a:lvl3pPr latinLnBrk="0">
              <a:defRPr lang="es-ES" sz="1800"/>
            </a:lvl3pPr>
            <a:lvl4pPr latinLnBrk="0">
              <a:defRPr lang="es-ES" sz="1600"/>
            </a:lvl4pPr>
            <a:lvl5pPr marL="1956816" latinLnBrk="0">
              <a:defRPr lang="es-ES" sz="1600"/>
            </a:lvl5pPr>
            <a:lvl6pPr marL="1956816" latinLnBrk="0">
              <a:defRPr lang="es-ES" sz="1600"/>
            </a:lvl6pPr>
            <a:lvl7pPr marL="1956816" latinLnBrk="0">
              <a:defRPr lang="es-ES" sz="1600"/>
            </a:lvl7pPr>
            <a:lvl8pPr marL="1956816" latinLnBrk="0">
              <a:defRPr lang="es-ES" sz="1600"/>
            </a:lvl8pPr>
            <a:lvl9pPr marL="1956816" latinLnBrk="0">
              <a:defRPr lang="es-ES" sz="16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fld id="{9AFE8FB1-0A7A-443E-AAF7-31D4FA1AA312}" type="datetimeFigureOut">
              <a:t>4/6/2025</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25BA54BD-C84D-46CE-8B72-31BFB26ABA43}" type="slidenum">
              <a:t>‹Nº›</a:t>
            </a:fld>
            <a:endParaRPr lang="es-ES"/>
          </a:p>
        </p:txBody>
      </p:sp>
    </p:spTree>
    <p:extLst>
      <p:ext uri="{BB962C8B-B14F-4D97-AF65-F5344CB8AC3E}">
        <p14:creationId xmlns:p14="http://schemas.microsoft.com/office/powerpoint/2010/main" val="418249181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grpSp>
        <p:nvGrpSpPr>
          <p:cNvPr id="156" name="línea"/>
          <p:cNvGrpSpPr/>
          <p:nvPr/>
        </p:nvGrpSpPr>
        <p:grpSpPr bwMode="invGray">
          <a:xfrm>
            <a:off x="1522413" y="1514475"/>
            <a:ext cx="10569575" cy="64008"/>
            <a:chOff x="1522413" y="1514475"/>
            <a:chExt cx="10569575" cy="64008"/>
          </a:xfrm>
        </p:grpSpPr>
        <p:sp>
          <p:nvSpPr>
            <p:cNvPr id="157" name="Forma libre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58" name="Forma libre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59" name="Forma libre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0"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1"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2"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3"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4"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5"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6"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7"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8"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9"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0"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1"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2"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3"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4"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5"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6"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7"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8"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9"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0"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1"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2"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3"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4"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5"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6"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7"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8"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9"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0"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1"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2"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3"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4"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5"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6"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7"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8"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9"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0"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1"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2"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3"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4"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5"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6"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7"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8"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9"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0"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1"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2"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3"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4"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5"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6"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7"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8"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9"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0"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1"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2"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3"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4"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5"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6"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7"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8"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9"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0"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fld id="{9AFE8FB1-0A7A-443E-AAF7-31D4FA1AA312}" type="datetimeFigureOut">
              <a:t>4/6/2025</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25BA54BD-C84D-46CE-8B72-31BFB26ABA43}" type="slidenum">
              <a:t>‹Nº›</a:t>
            </a:fld>
            <a:endParaRPr lang="es-ES"/>
          </a:p>
        </p:txBody>
      </p:sp>
    </p:spTree>
    <p:extLst>
      <p:ext uri="{BB962C8B-B14F-4D97-AF65-F5344CB8AC3E}">
        <p14:creationId xmlns:p14="http://schemas.microsoft.com/office/powerpoint/2010/main" val="253156146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9AFE8FB1-0A7A-443E-AAF7-31D4FA1AA312}" type="datetimeFigureOut">
              <a:t>4/6/2025</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25BA54BD-C84D-46CE-8B72-31BFB26ABA43}" type="slidenum">
              <a:t>‹Nº›</a:t>
            </a:fld>
            <a:endParaRPr lang="es-ES"/>
          </a:p>
        </p:txBody>
      </p:sp>
    </p:spTree>
    <p:extLst>
      <p:ext uri="{BB962C8B-B14F-4D97-AF65-F5344CB8AC3E}">
        <p14:creationId xmlns:p14="http://schemas.microsoft.com/office/powerpoint/2010/main" val="140596662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grpSp>
        <p:nvGrpSpPr>
          <p:cNvPr id="615" name="marco"/>
          <p:cNvGrpSpPr/>
          <p:nvPr/>
        </p:nvGrpSpPr>
        <p:grpSpPr bwMode="invGray">
          <a:xfrm>
            <a:off x="4417839" y="1630821"/>
            <a:ext cx="6291028" cy="4575885"/>
            <a:chOff x="4417839" y="1630821"/>
            <a:chExt cx="6291028" cy="4575885"/>
          </a:xfrm>
        </p:grpSpPr>
        <p:grpSp>
          <p:nvGrpSpPr>
            <p:cNvPr id="616" name="Grupo 615"/>
            <p:cNvGrpSpPr/>
            <p:nvPr/>
          </p:nvGrpSpPr>
          <p:grpSpPr bwMode="invGray">
            <a:xfrm>
              <a:off x="5414491" y="1630821"/>
              <a:ext cx="5294376" cy="4114800"/>
              <a:chOff x="3310555" y="716546"/>
              <a:chExt cx="5294376" cy="4114800"/>
            </a:xfrm>
          </p:grpSpPr>
          <p:grpSp>
            <p:nvGrpSpPr>
              <p:cNvPr id="768" name="Grupo 767"/>
              <p:cNvGrpSpPr/>
              <p:nvPr/>
            </p:nvGrpSpPr>
            <p:grpSpPr bwMode="invGray">
              <a:xfrm flipH="1">
                <a:off x="3310555" y="737968"/>
                <a:ext cx="5294376" cy="54864"/>
                <a:chOff x="1522413" y="1514475"/>
                <a:chExt cx="10569575" cy="64008"/>
              </a:xfrm>
              <a:solidFill>
                <a:schemeClr val="accent1"/>
              </a:solidFill>
            </p:grpSpPr>
            <p:sp>
              <p:nvSpPr>
                <p:cNvPr id="844" name="Forma libre 843"/>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5" name="Forma libre 844"/>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6" name="Forma libre 845"/>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7"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8"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9"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0"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1"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2"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3"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4"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5"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6"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7"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8"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9"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0"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1"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2"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3"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4"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5"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6"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7"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8"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9"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0"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1"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2"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3"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4"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5"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6"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7"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8"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9"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0"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1"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2"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3"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4"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5"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6"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7"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8"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9"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0"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1"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2"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3"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4"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5"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6"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7"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8"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9"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0"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1"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2"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3"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4"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5"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6"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7"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8"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9"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0"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1"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2"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3"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4"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5"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6"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7"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grpSp>
            <p:nvGrpSpPr>
              <p:cNvPr id="769" name="Grupo 768"/>
              <p:cNvGrpSpPr/>
              <p:nvPr/>
            </p:nvGrpSpPr>
            <p:grpSpPr bwMode="invGray">
              <a:xfrm rot="16200000" flipH="1">
                <a:off x="6492229" y="2755658"/>
                <a:ext cx="4114800" cy="36576"/>
                <a:chOff x="1522413" y="1514475"/>
                <a:chExt cx="10569575" cy="64008"/>
              </a:xfrm>
              <a:solidFill>
                <a:schemeClr val="accent1"/>
              </a:solidFill>
            </p:grpSpPr>
            <p:sp>
              <p:nvSpPr>
                <p:cNvPr id="770" name="Forma libre 769"/>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1" name="Forma libre 770"/>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2" name="Forma libre 771"/>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3"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4"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5"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6"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7"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8"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9"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0"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1"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2"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3"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4"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5"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6"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7"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8"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9"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0"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1"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2"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3"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4"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5"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6"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7"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8"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9"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0"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1"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2"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3"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4"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5"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6"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7"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8"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9"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0"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1"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2"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3"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4"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5"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6"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7"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8"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9"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0"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1"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2"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3"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4"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5"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6"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7"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8"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9"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0"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1"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2"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3"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4"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5"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6"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7"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8"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9"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0"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1"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2"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3"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grpSp>
        <p:grpSp>
          <p:nvGrpSpPr>
            <p:cNvPr id="617" name="Grupo 616"/>
            <p:cNvGrpSpPr/>
            <p:nvPr/>
          </p:nvGrpSpPr>
          <p:grpSpPr bwMode="invGray">
            <a:xfrm rot="10800000">
              <a:off x="4417839" y="2091906"/>
              <a:ext cx="5294376" cy="4114800"/>
              <a:chOff x="3310555" y="716546"/>
              <a:chExt cx="5294376" cy="4114800"/>
            </a:xfrm>
          </p:grpSpPr>
          <p:grpSp>
            <p:nvGrpSpPr>
              <p:cNvPr id="618" name="Grupo 617"/>
              <p:cNvGrpSpPr/>
              <p:nvPr/>
            </p:nvGrpSpPr>
            <p:grpSpPr bwMode="invGray">
              <a:xfrm flipH="1">
                <a:off x="3310555" y="737968"/>
                <a:ext cx="5294376" cy="54864"/>
                <a:chOff x="1522413" y="1514475"/>
                <a:chExt cx="10569575" cy="64008"/>
              </a:xfrm>
              <a:solidFill>
                <a:schemeClr val="accent1"/>
              </a:solidFill>
            </p:grpSpPr>
            <p:sp>
              <p:nvSpPr>
                <p:cNvPr id="694" name="Forma libre 693"/>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5" name="Forma libre 694"/>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6" name="Forma libre 695"/>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7"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8"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9"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0"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1"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2"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3"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4"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5"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6"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7"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8"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9"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0"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1"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2"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3"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4"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5"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6"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7"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8"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9"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0"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1"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2"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3"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4"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5"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6"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7"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8"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9"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0"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1"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2"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3"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4"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5"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6"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7"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8"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9"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0"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1"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2"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3"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4"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5"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6"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7"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8"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9"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0"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1"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2"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3"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4"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5"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6"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7"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8"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9"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0"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1"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2"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3"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4"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5"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6"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7"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grpSp>
            <p:nvGrpSpPr>
              <p:cNvPr id="619" name="Grupo 618"/>
              <p:cNvGrpSpPr/>
              <p:nvPr/>
            </p:nvGrpSpPr>
            <p:grpSpPr bwMode="invGray">
              <a:xfrm rot="16200000" flipH="1">
                <a:off x="6492229" y="2755658"/>
                <a:ext cx="4114800" cy="36576"/>
                <a:chOff x="1522413" y="1514475"/>
                <a:chExt cx="10569575" cy="64008"/>
              </a:xfrm>
              <a:solidFill>
                <a:schemeClr val="accent1"/>
              </a:solidFill>
            </p:grpSpPr>
            <p:sp>
              <p:nvSpPr>
                <p:cNvPr id="620" name="Forma libre 619"/>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1" name="Forma libre 620"/>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2" name="Forma libre 621"/>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3"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4"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5"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6"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7"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8"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9"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0"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1"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2"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3"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4"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5"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6"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7"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8"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9"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0"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1"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2"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3"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4"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5"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6"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7"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8"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9"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0"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1"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2"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3"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4"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5"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6"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7"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8"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9"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0"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1"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2"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3"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4"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5"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6"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7"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8"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9"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0"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1"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2"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3"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4"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5"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6"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7"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8"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9"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0"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1"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2"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3"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4"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5"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6"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7"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8"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9"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0"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1"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2"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3"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grpSp>
      </p:grpSp>
      <p:sp>
        <p:nvSpPr>
          <p:cNvPr id="2" name="Título 1"/>
          <p:cNvSpPr>
            <a:spLocks noGrp="1"/>
          </p:cNvSpPr>
          <p:nvPr>
            <p:ph type="title"/>
          </p:nvPr>
        </p:nvSpPr>
        <p:spPr>
          <a:xfrm>
            <a:off x="1522414" y="274638"/>
            <a:ext cx="9143998" cy="1020762"/>
          </a:xfrm>
        </p:spPr>
        <p:txBody>
          <a:bodyPr anchor="b">
            <a:noAutofit/>
          </a:bodyPr>
          <a:lstStyle>
            <a:lvl1pPr algn="l" latinLnBrk="0">
              <a:defRPr lang="es-ES" sz="3200" b="0"/>
            </a:lvl1pPr>
          </a:lstStyle>
          <a:p>
            <a:r>
              <a:rPr lang="es-ES"/>
              <a:t>Haga clic para modificar el estilo de título del patrón</a:t>
            </a:r>
          </a:p>
        </p:txBody>
      </p:sp>
      <p:sp>
        <p:nvSpPr>
          <p:cNvPr id="3" name="Marcador de contenido 2"/>
          <p:cNvSpPr>
            <a:spLocks noGrp="1"/>
          </p:cNvSpPr>
          <p:nvPr>
            <p:ph idx="1"/>
          </p:nvPr>
        </p:nvSpPr>
        <p:spPr>
          <a:xfrm>
            <a:off x="4710022" y="1905000"/>
            <a:ext cx="5669280" cy="4038600"/>
          </a:xfrm>
        </p:spPr>
        <p:txBody>
          <a:bodyPr>
            <a:normAutofit/>
          </a:bodyPr>
          <a:lstStyle>
            <a:lvl1pPr latinLnBrk="0">
              <a:defRPr lang="es-ES" sz="2400"/>
            </a:lvl1pPr>
            <a:lvl2pPr latinLnBrk="0">
              <a:defRPr lang="es-ES" sz="2000"/>
            </a:lvl2pPr>
            <a:lvl3pPr latinLnBrk="0">
              <a:defRPr lang="es-ES" sz="1800"/>
            </a:lvl3pPr>
            <a:lvl4pPr latinLnBrk="0">
              <a:defRPr lang="es-ES" sz="1600"/>
            </a:lvl4pPr>
            <a:lvl5pPr latinLnBrk="0">
              <a:defRPr lang="es-ES" sz="1600"/>
            </a:lvl5pPr>
            <a:lvl6pPr latinLnBrk="0">
              <a:defRPr lang="es-ES" sz="1600"/>
            </a:lvl6pPr>
            <a:lvl7pPr latinLnBrk="0">
              <a:defRPr lang="es-ES" sz="1600" baseline="0"/>
            </a:lvl7pPr>
            <a:lvl8pPr latinLnBrk="0">
              <a:defRPr lang="es-ES" sz="1600" baseline="0"/>
            </a:lvl8pPr>
            <a:lvl9pPr latinLnBrk="0">
              <a:defRPr lang="es-ES" sz="1600" baseline="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1522413" y="3429000"/>
            <a:ext cx="2743200" cy="2743200"/>
          </a:xfrm>
        </p:spPr>
        <p:txBody>
          <a:bodyPr anchor="b">
            <a:normAutofit/>
          </a:bodyPr>
          <a:lstStyle>
            <a:lvl1pPr marL="0" indent="0" latinLnBrk="0">
              <a:spcBef>
                <a:spcPts val="1200"/>
              </a:spcBef>
              <a:buNone/>
              <a:defRPr lang="es-ES" sz="1600"/>
            </a:lvl1pPr>
            <a:lvl2pPr marL="457200" indent="0" latinLnBrk="0">
              <a:buNone/>
              <a:defRPr lang="es-ES" sz="1200"/>
            </a:lvl2pPr>
            <a:lvl3pPr marL="914400" indent="0" latinLnBrk="0">
              <a:buNone/>
              <a:defRPr lang="es-ES" sz="1000"/>
            </a:lvl3pPr>
            <a:lvl4pPr marL="1371600" indent="0" latinLnBrk="0">
              <a:buNone/>
              <a:defRPr lang="es-ES" sz="900"/>
            </a:lvl4pPr>
            <a:lvl5pPr marL="1828800" indent="0" latinLnBrk="0">
              <a:buNone/>
              <a:defRPr lang="es-ES" sz="900"/>
            </a:lvl5pPr>
            <a:lvl6pPr marL="2286000" indent="0" latinLnBrk="0">
              <a:buNone/>
              <a:defRPr lang="es-ES" sz="900"/>
            </a:lvl6pPr>
            <a:lvl7pPr marL="2743200" indent="0" latinLnBrk="0">
              <a:buNone/>
              <a:defRPr lang="es-ES" sz="900"/>
            </a:lvl7pPr>
            <a:lvl8pPr marL="3200400" indent="0" latinLnBrk="0">
              <a:buNone/>
              <a:defRPr lang="es-ES" sz="900"/>
            </a:lvl8pPr>
            <a:lvl9pPr marL="3657600" indent="0" latinLnBrk="0">
              <a:buNone/>
              <a:defRPr lang="es-ES" sz="900"/>
            </a:lvl9pPr>
          </a:lstStyle>
          <a:p>
            <a:pPr lvl="0"/>
            <a:r>
              <a:rPr lang="es-ES"/>
              <a:t>Haga clic para modificar los estilos de texto del patrón</a:t>
            </a:r>
          </a:p>
        </p:txBody>
      </p:sp>
      <p:sp>
        <p:nvSpPr>
          <p:cNvPr id="5" name="Marcador de fecha 4"/>
          <p:cNvSpPr>
            <a:spLocks noGrp="1"/>
          </p:cNvSpPr>
          <p:nvPr>
            <p:ph type="dt" sz="half" idx="10"/>
          </p:nvPr>
        </p:nvSpPr>
        <p:spPr/>
        <p:txBody>
          <a:bodyPr/>
          <a:lstStyle/>
          <a:p>
            <a:fld id="{9AFE8FB1-0A7A-443E-AAF7-31D4FA1AA312}" type="datetimeFigureOut">
              <a:t>4/6/2025</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25BA54BD-C84D-46CE-8B72-31BFB26ABA43}" type="slidenum">
              <a:t>‹Nº›</a:t>
            </a:fld>
            <a:endParaRPr lang="es-ES"/>
          </a:p>
        </p:txBody>
      </p:sp>
    </p:spTree>
    <p:extLst>
      <p:ext uri="{BB962C8B-B14F-4D97-AF65-F5344CB8AC3E}">
        <p14:creationId xmlns:p14="http://schemas.microsoft.com/office/powerpoint/2010/main" val="96211661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grpSp>
        <p:nvGrpSpPr>
          <p:cNvPr id="614" name="marco"/>
          <p:cNvGrpSpPr/>
          <p:nvPr/>
        </p:nvGrpSpPr>
        <p:grpSpPr bwMode="invGray">
          <a:xfrm flipH="1">
            <a:off x="1447500" y="1630821"/>
            <a:ext cx="6291028" cy="4575885"/>
            <a:chOff x="4417839" y="1630821"/>
            <a:chExt cx="6291028" cy="4575885"/>
          </a:xfrm>
        </p:grpSpPr>
        <p:grpSp>
          <p:nvGrpSpPr>
            <p:cNvPr id="615" name="Grupo 614"/>
            <p:cNvGrpSpPr/>
            <p:nvPr/>
          </p:nvGrpSpPr>
          <p:grpSpPr bwMode="invGray">
            <a:xfrm>
              <a:off x="5414491" y="1630821"/>
              <a:ext cx="5294376" cy="4114800"/>
              <a:chOff x="3310555" y="716546"/>
              <a:chExt cx="5294376" cy="4114800"/>
            </a:xfrm>
          </p:grpSpPr>
          <p:grpSp>
            <p:nvGrpSpPr>
              <p:cNvPr id="767" name="Grupo 766"/>
              <p:cNvGrpSpPr/>
              <p:nvPr/>
            </p:nvGrpSpPr>
            <p:grpSpPr bwMode="invGray">
              <a:xfrm flipH="1">
                <a:off x="3310555" y="737968"/>
                <a:ext cx="5294376" cy="54864"/>
                <a:chOff x="1522413" y="1514475"/>
                <a:chExt cx="10569575" cy="64008"/>
              </a:xfrm>
              <a:solidFill>
                <a:schemeClr val="accent1"/>
              </a:solidFill>
            </p:grpSpPr>
            <p:sp>
              <p:nvSpPr>
                <p:cNvPr id="843" name="Forma libre 842"/>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4" name="Forma libre 843"/>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5" name="Forma libre 844"/>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6"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7"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8"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9"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0"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1"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2"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3"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4"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5"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6"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7"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8"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9"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0"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1"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2"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3"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4"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5"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6"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7"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8"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9"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0"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1"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2"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3"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4"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5"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6"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7"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8"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9"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0"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1"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2"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3"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4"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5"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6"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7"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8"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9"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0"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1"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2"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3"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4"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5"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6"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7"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8"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9"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0"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1"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2"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3"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4"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5"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6"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7"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8"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9"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0"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1"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2"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3"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4"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5"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6"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grpSp>
            <p:nvGrpSpPr>
              <p:cNvPr id="768" name="Grupo 767"/>
              <p:cNvGrpSpPr/>
              <p:nvPr/>
            </p:nvGrpSpPr>
            <p:grpSpPr bwMode="invGray">
              <a:xfrm rot="16200000" flipH="1">
                <a:off x="6492229" y="2755658"/>
                <a:ext cx="4114800" cy="36576"/>
                <a:chOff x="1522413" y="1514475"/>
                <a:chExt cx="10569575" cy="64008"/>
              </a:xfrm>
              <a:solidFill>
                <a:schemeClr val="accent1"/>
              </a:solidFill>
            </p:grpSpPr>
            <p:sp>
              <p:nvSpPr>
                <p:cNvPr id="769" name="Forma libre 768"/>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0" name="Forma libre 769"/>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1" name="Forma libre 770"/>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2"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3"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4"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5"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6"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7"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8"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9"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0"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1"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2"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3"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4"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5"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6"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7"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8"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9"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0"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1"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2"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3"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4"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5"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6"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7"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8"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9"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0"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1"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2"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3"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4"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5"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6"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7"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8"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9"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0"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1"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2"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3"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4"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5"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6"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7"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8"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9"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0"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1"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2"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3"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4"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5"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6"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7"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8"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9"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0"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1"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2"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3"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4"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5"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6"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7"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8"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9"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0"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1"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2"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grpSp>
        <p:grpSp>
          <p:nvGrpSpPr>
            <p:cNvPr id="616" name="Grupo 615"/>
            <p:cNvGrpSpPr/>
            <p:nvPr/>
          </p:nvGrpSpPr>
          <p:grpSpPr bwMode="invGray">
            <a:xfrm rot="10800000">
              <a:off x="4417839" y="2091906"/>
              <a:ext cx="5294376" cy="4114800"/>
              <a:chOff x="3310555" y="716546"/>
              <a:chExt cx="5294376" cy="4114800"/>
            </a:xfrm>
          </p:grpSpPr>
          <p:grpSp>
            <p:nvGrpSpPr>
              <p:cNvPr id="617" name="Grupo 616"/>
              <p:cNvGrpSpPr/>
              <p:nvPr/>
            </p:nvGrpSpPr>
            <p:grpSpPr bwMode="invGray">
              <a:xfrm flipH="1">
                <a:off x="3310555" y="737968"/>
                <a:ext cx="5294376" cy="54864"/>
                <a:chOff x="1522413" y="1514475"/>
                <a:chExt cx="10569575" cy="64008"/>
              </a:xfrm>
              <a:solidFill>
                <a:schemeClr val="accent1"/>
              </a:solidFill>
            </p:grpSpPr>
            <p:sp>
              <p:nvSpPr>
                <p:cNvPr id="693" name="Forma libre 692"/>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4" name="Forma libre 693"/>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5" name="Forma libre 694"/>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6"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7"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8"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9"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0"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1"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2"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3"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4"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5"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6"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7"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8"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9"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0"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1"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2"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3"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4"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5"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6"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7"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8"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9"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0"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1"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2"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3"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4"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5"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6"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7"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8"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9"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0"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1"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2"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3"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4"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5"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6"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7"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8"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9"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0"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1"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2"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3"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4"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5"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6"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7"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8"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9"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0"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1"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2"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3"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4"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5"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6"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7"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8"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9"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0"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1"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2"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3"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4"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5"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6"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grpSp>
            <p:nvGrpSpPr>
              <p:cNvPr id="618" name="Grupo 617"/>
              <p:cNvGrpSpPr/>
              <p:nvPr/>
            </p:nvGrpSpPr>
            <p:grpSpPr bwMode="invGray">
              <a:xfrm rot="16200000" flipH="1">
                <a:off x="6492229" y="2755658"/>
                <a:ext cx="4114800" cy="36576"/>
                <a:chOff x="1522413" y="1514475"/>
                <a:chExt cx="10569575" cy="64008"/>
              </a:xfrm>
              <a:solidFill>
                <a:schemeClr val="accent1"/>
              </a:solidFill>
            </p:grpSpPr>
            <p:sp>
              <p:nvSpPr>
                <p:cNvPr id="619" name="Forma libre 618"/>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0" name="Forma libre 619"/>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1" name="Forma libre 620"/>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2" name="Forma libre 621"/>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3" name="Forma libre 622"/>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4" name="Forma libre 623"/>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5" name="Forma libre 624"/>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6" name="Forma libre 625"/>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7" name="Forma libre 626"/>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8" name="Forma libre 627"/>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9" name="Forma libre 628"/>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0" name="Forma libre 629"/>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1" name="Forma libre 630"/>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2" name="Forma libre 631"/>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3" name="Forma libre 632"/>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4" name="Forma libre 633"/>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5" name="Forma libre 634"/>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6" name="Forma libre 635"/>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7" name="Forma libre 636"/>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8" name="Forma libre 637"/>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9" name="Forma libre 638"/>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0" name="Forma libre 639"/>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1" name="Forma libre 640"/>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2" name="Forma libre 641"/>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3" name="Forma libre 642"/>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4" name="Forma libre 643"/>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5" name="Forma libre 644"/>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6" name="Forma libre 645"/>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7" name="Forma libre 646"/>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8" name="Forma libre 647"/>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9" name="Forma libre 648"/>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0" name="Forma libre 649"/>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1" name="Forma libre 650"/>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2" name="Forma libre 651"/>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3" name="Forma libre 652"/>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4" name="Forma libre 653"/>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5" name="Forma libre 654"/>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6" name="Forma libre 655"/>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7" name="Forma libre 656"/>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8" name="Forma libre 657"/>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9" name="Forma libre 658"/>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0" name="Forma libre 659"/>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1" name="Forma libre 660"/>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2" name="Forma libre 661"/>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3" name="Forma libre 662"/>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4" name="Forma libre 663"/>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5" name="Forma libre 664"/>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6" name="Forma libre 665"/>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7" name="Forma libre 666"/>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8" name="Forma libre 667"/>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9" name="Forma libre 668"/>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0" name="Forma libre 669"/>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1" name="Forma libre 670"/>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2" name="Forma libre 671"/>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3" name="Forma libre 672"/>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4" name="Forma libre 673"/>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5" name="Forma libre 674"/>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6" name="Forma libre 675"/>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7" name="Forma libre 676"/>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8" name="Forma libre 677"/>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9" name="Forma libre 678"/>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0" name="Forma libre 679"/>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1" name="Forma libre 680"/>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2" name="Forma libre 681"/>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3" name="Forma libre 682"/>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4" name="Forma libre 683"/>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5" name="Forma libre 684"/>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6" name="Forma libre 685"/>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7" name="Forma libre 686"/>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8" name="Forma libre 687"/>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9" name="Forma libre 688"/>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0" name="Forma libre 689"/>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1" name="Forma libre 690"/>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2" name="Forma libre 691"/>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grpSp>
      </p:grpSp>
      <p:sp>
        <p:nvSpPr>
          <p:cNvPr id="2" name="Título 1"/>
          <p:cNvSpPr>
            <a:spLocks noGrp="1"/>
          </p:cNvSpPr>
          <p:nvPr>
            <p:ph type="title"/>
          </p:nvPr>
        </p:nvSpPr>
        <p:spPr>
          <a:xfrm>
            <a:off x="1522414" y="274638"/>
            <a:ext cx="9143998" cy="1020762"/>
          </a:xfrm>
        </p:spPr>
        <p:txBody>
          <a:bodyPr anchor="b">
            <a:noAutofit/>
          </a:bodyPr>
          <a:lstStyle>
            <a:lvl1pPr algn="l" latinLnBrk="0">
              <a:defRPr lang="es-ES" sz="3200" b="0"/>
            </a:lvl1pPr>
          </a:lstStyle>
          <a:p>
            <a:r>
              <a:rPr lang="es-ES"/>
              <a:t>Haga clic para modificar el estilo de título del patrón</a:t>
            </a:r>
          </a:p>
        </p:txBody>
      </p:sp>
      <p:sp>
        <p:nvSpPr>
          <p:cNvPr id="3" name="Marcador de posición de imagen 2"/>
          <p:cNvSpPr>
            <a:spLocks noGrp="1"/>
          </p:cNvSpPr>
          <p:nvPr>
            <p:ph type="pic" idx="1"/>
          </p:nvPr>
        </p:nvSpPr>
        <p:spPr>
          <a:xfrm>
            <a:off x="1745838" y="1884311"/>
            <a:ext cx="5669280" cy="4041648"/>
          </a:xfrm>
          <a:solidFill>
            <a:schemeClr val="bg1"/>
          </a:solidFill>
        </p:spPr>
        <p:txBody>
          <a:bodyPr tIns="914400">
            <a:normAutofit/>
          </a:bodyPr>
          <a:lstStyle>
            <a:lvl1pPr marL="0" indent="0" algn="ctr" latinLnBrk="0">
              <a:buNone/>
              <a:defRPr lang="es-ES" sz="2400"/>
            </a:lvl1pPr>
            <a:lvl2pPr marL="457200" indent="0" latinLnBrk="0">
              <a:buNone/>
              <a:defRPr lang="es-ES" sz="2800"/>
            </a:lvl2pPr>
            <a:lvl3pPr marL="914400" indent="0" latinLnBrk="0">
              <a:buNone/>
              <a:defRPr lang="es-ES" sz="2400"/>
            </a:lvl3pPr>
            <a:lvl4pPr marL="1371600" indent="0" latinLnBrk="0">
              <a:buNone/>
              <a:defRPr lang="es-ES" sz="2000"/>
            </a:lvl4pPr>
            <a:lvl5pPr marL="1828800" indent="0" latinLnBrk="0">
              <a:buNone/>
              <a:defRPr lang="es-ES" sz="2000"/>
            </a:lvl5pPr>
            <a:lvl6pPr marL="2286000" indent="0" latinLnBrk="0">
              <a:buNone/>
              <a:defRPr lang="es-ES" sz="2000"/>
            </a:lvl6pPr>
            <a:lvl7pPr marL="2743200" indent="0" latinLnBrk="0">
              <a:buNone/>
              <a:defRPr lang="es-ES" sz="2000"/>
            </a:lvl7pPr>
            <a:lvl8pPr marL="3200400" indent="0" latinLnBrk="0">
              <a:buNone/>
              <a:defRPr lang="es-ES" sz="2000"/>
            </a:lvl8pPr>
            <a:lvl9pPr marL="3657600" indent="0" latinLnBrk="0">
              <a:buNone/>
              <a:defRPr lang="es-ES" sz="2000"/>
            </a:lvl9pPr>
          </a:lstStyle>
          <a:p>
            <a:r>
              <a:rPr lang="es-ES"/>
              <a:t>Haga clic en el icono para añadir una imagen</a:t>
            </a:r>
          </a:p>
        </p:txBody>
      </p:sp>
      <p:sp>
        <p:nvSpPr>
          <p:cNvPr id="4" name="Marcador de texto 3"/>
          <p:cNvSpPr>
            <a:spLocks noGrp="1"/>
          </p:cNvSpPr>
          <p:nvPr>
            <p:ph type="body" sz="half" idx="2"/>
          </p:nvPr>
        </p:nvSpPr>
        <p:spPr>
          <a:xfrm>
            <a:off x="7905959" y="3411748"/>
            <a:ext cx="2743200" cy="2743200"/>
          </a:xfrm>
        </p:spPr>
        <p:txBody>
          <a:bodyPr anchor="b">
            <a:normAutofit/>
          </a:bodyPr>
          <a:lstStyle>
            <a:lvl1pPr marL="0" indent="0" latinLnBrk="0">
              <a:spcBef>
                <a:spcPts val="1200"/>
              </a:spcBef>
              <a:buNone/>
              <a:defRPr lang="es-ES" sz="1600"/>
            </a:lvl1pPr>
            <a:lvl2pPr marL="457200" indent="0" latinLnBrk="0">
              <a:buNone/>
              <a:defRPr lang="es-ES" sz="1200"/>
            </a:lvl2pPr>
            <a:lvl3pPr marL="914400" indent="0" latinLnBrk="0">
              <a:buNone/>
              <a:defRPr lang="es-ES" sz="1000"/>
            </a:lvl3pPr>
            <a:lvl4pPr marL="1371600" indent="0" latinLnBrk="0">
              <a:buNone/>
              <a:defRPr lang="es-ES" sz="900"/>
            </a:lvl4pPr>
            <a:lvl5pPr marL="1828800" indent="0" latinLnBrk="0">
              <a:buNone/>
              <a:defRPr lang="es-ES" sz="900"/>
            </a:lvl5pPr>
            <a:lvl6pPr marL="2286000" indent="0" latinLnBrk="0">
              <a:buNone/>
              <a:defRPr lang="es-ES" sz="900"/>
            </a:lvl6pPr>
            <a:lvl7pPr marL="2743200" indent="0" latinLnBrk="0">
              <a:buNone/>
              <a:defRPr lang="es-ES" sz="900"/>
            </a:lvl7pPr>
            <a:lvl8pPr marL="3200400" indent="0" latinLnBrk="0">
              <a:buNone/>
              <a:defRPr lang="es-ES" sz="900"/>
            </a:lvl8pPr>
            <a:lvl9pPr marL="3657600" indent="0" latinLnBrk="0">
              <a:buNone/>
              <a:defRPr lang="es-ES" sz="900"/>
            </a:lvl9pPr>
          </a:lstStyle>
          <a:p>
            <a:pPr lvl="0"/>
            <a:r>
              <a:rPr lang="es-ES"/>
              <a:t>Haga clic para modificar los estilos de texto del patrón</a:t>
            </a:r>
          </a:p>
        </p:txBody>
      </p:sp>
      <p:sp>
        <p:nvSpPr>
          <p:cNvPr id="5" name="Marcador de fecha 4"/>
          <p:cNvSpPr>
            <a:spLocks noGrp="1"/>
          </p:cNvSpPr>
          <p:nvPr>
            <p:ph type="dt" sz="half" idx="10"/>
          </p:nvPr>
        </p:nvSpPr>
        <p:spPr/>
        <p:txBody>
          <a:bodyPr/>
          <a:lstStyle/>
          <a:p>
            <a:fld id="{9AFE8FB1-0A7A-443E-AAF7-31D4FA1AA312}" type="datetimeFigureOut">
              <a:t>4/6/2025</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25BA54BD-C84D-46CE-8B72-31BFB26ABA43}" type="slidenum">
              <a:t>‹Nº›</a:t>
            </a:fld>
            <a:endParaRPr lang="es-ES"/>
          </a:p>
        </p:txBody>
      </p:sp>
    </p:spTree>
    <p:extLst>
      <p:ext uri="{BB962C8B-B14F-4D97-AF65-F5344CB8AC3E}">
        <p14:creationId xmlns:p14="http://schemas.microsoft.com/office/powerpoint/2010/main" val="361769410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grpSp>
        <p:nvGrpSpPr>
          <p:cNvPr id="7" name="línea"/>
          <p:cNvGrpSpPr/>
          <p:nvPr/>
        </p:nvGrpSpPr>
        <p:grpSpPr bwMode="invGray">
          <a:xfrm>
            <a:off x="1522413" y="1514475"/>
            <a:ext cx="10569575" cy="64008"/>
            <a:chOff x="1522413" y="1514475"/>
            <a:chExt cx="10569575" cy="64008"/>
          </a:xfrm>
        </p:grpSpPr>
        <p:sp>
          <p:nvSpPr>
            <p:cNvPr id="8" name="Forma libre 7"/>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 name="Forma libre 8"/>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0" name="Forma libre 9"/>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1"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2"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3"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4"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5"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4"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5"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6"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7"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8"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9"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0"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1"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2"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3"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4"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5"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6"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7"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8"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9"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0"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1"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2"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3"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4"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5"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6"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7"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8"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9"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0"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1"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2"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3"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4"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5"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6"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7"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8"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9"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0"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1"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p:nvPr>
        </p:nvSpPr>
        <p:spPr/>
        <p:txBody>
          <a:bodyPr vert="eaVert"/>
          <a:lstStyle>
            <a:lvl5pPr latinLnBrk="0">
              <a:defRPr lang="es-ES"/>
            </a:lvl5pPr>
            <a:lvl6pPr marL="1956816" latinLnBrk="0">
              <a:defRPr lang="es-ES"/>
            </a:lvl6pPr>
            <a:lvl7pPr marL="1956816" latinLnBrk="0">
              <a:defRPr lang="es-ES"/>
            </a:lvl7pPr>
            <a:lvl8pPr marL="1956816" latinLnBrk="0">
              <a:defRPr lang="es-ES"/>
            </a:lvl8pPr>
            <a:lvl9pPr marL="1956816" latinLnBrk="0">
              <a:defRPr lang="es-ES"/>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9AFE8FB1-0A7A-443E-AAF7-31D4FA1AA312}" type="datetimeFigureOut">
              <a:t>4/6/2025</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25BA54BD-C84D-46CE-8B72-31BFB26ABA43}" type="slidenum">
              <a:t>‹Nº›</a:t>
            </a:fld>
            <a:endParaRPr lang="es-ES"/>
          </a:p>
        </p:txBody>
      </p:sp>
    </p:spTree>
    <p:extLst>
      <p:ext uri="{BB962C8B-B14F-4D97-AF65-F5344CB8AC3E}">
        <p14:creationId xmlns:p14="http://schemas.microsoft.com/office/powerpoint/2010/main" val="212679351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y texto verticales">
    <p:spTree>
      <p:nvGrpSpPr>
        <p:cNvPr id="1" name=""/>
        <p:cNvGrpSpPr/>
        <p:nvPr/>
      </p:nvGrpSpPr>
      <p:grpSpPr>
        <a:xfrm>
          <a:off x="0" y="0"/>
          <a:ext cx="0" cy="0"/>
          <a:chOff x="0" y="0"/>
          <a:chExt cx="0" cy="0"/>
        </a:xfrm>
      </p:grpSpPr>
      <p:grpSp>
        <p:nvGrpSpPr>
          <p:cNvPr id="7" name="línea"/>
          <p:cNvGrpSpPr/>
          <p:nvPr/>
        </p:nvGrpSpPr>
        <p:grpSpPr bwMode="invGray">
          <a:xfrm rot="5400000">
            <a:off x="6864412" y="3472598"/>
            <a:ext cx="6492240" cy="64008"/>
            <a:chOff x="1522413" y="1514475"/>
            <a:chExt cx="10569575" cy="64008"/>
          </a:xfrm>
        </p:grpSpPr>
        <p:sp>
          <p:nvSpPr>
            <p:cNvPr id="8" name="Forma libre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 name="Forma libre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0" name="Forma libre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1"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2"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3"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4"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5"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4"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5"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6"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7"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8"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9"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0"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1"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2"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3"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4"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5"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6"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7"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8"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9"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0"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1"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2"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3"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4"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5"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6"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7"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8"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9"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0"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1"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2"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3"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4"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5"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6"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7"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8"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9"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0"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1"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sp>
        <p:nvSpPr>
          <p:cNvPr id="2" name="Título vertical 1"/>
          <p:cNvSpPr>
            <a:spLocks noGrp="1"/>
          </p:cNvSpPr>
          <p:nvPr>
            <p:ph type="title" orient="vert"/>
          </p:nvPr>
        </p:nvSpPr>
        <p:spPr>
          <a:xfrm>
            <a:off x="10361612" y="274639"/>
            <a:ext cx="1371600" cy="5901747"/>
          </a:xfr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608012" y="277813"/>
            <a:ext cx="9144001" cy="5898573"/>
          </a:xfrm>
        </p:spPr>
        <p:txBody>
          <a:bodyPr vert="eaVert"/>
          <a:lstStyle>
            <a:lvl5pPr latinLnBrk="0">
              <a:defRPr lang="es-ES"/>
            </a:lvl5pPr>
            <a:lvl6pPr latinLnBrk="0">
              <a:defRPr lang="es-ES"/>
            </a:lvl6pPr>
            <a:lvl7pPr latinLnBrk="0">
              <a:defRPr lang="es-ES"/>
            </a:lvl7pPr>
            <a:lvl8pPr latinLnBrk="0">
              <a:defRPr lang="es-ES" baseline="0"/>
            </a:lvl8pPr>
            <a:lvl9pPr latinLnBrk="0">
              <a:defRPr lang="es-ES" baseline="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9AFE8FB1-0A7A-443E-AAF7-31D4FA1AA312}" type="datetimeFigureOut">
              <a:t>4/6/2025</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25BA54BD-C84D-46CE-8B72-31BFB26ABA43}" type="slidenum">
              <a:t>‹Nº›</a:t>
            </a:fld>
            <a:endParaRPr lang="es-ES"/>
          </a:p>
        </p:txBody>
      </p:sp>
    </p:spTree>
    <p:extLst>
      <p:ext uri="{BB962C8B-B14F-4D97-AF65-F5344CB8AC3E}">
        <p14:creationId xmlns:p14="http://schemas.microsoft.com/office/powerpoint/2010/main" val="221179101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2413" y="1905000"/>
            <a:ext cx="9144000" cy="2667000"/>
          </a:xfrm>
        </p:spPr>
        <p:txBody>
          <a:bodyPr>
            <a:noAutofit/>
          </a:bodyPr>
          <a:lstStyle>
            <a:lvl1pPr latinLnBrk="0">
              <a:defRPr lang="es-ES" sz="5400"/>
            </a:lvl1pPr>
          </a:lstStyle>
          <a:p>
            <a:r>
              <a:rPr lang="es-ES"/>
              <a:t>Haga clic para modificar el estilo de título del patrón</a:t>
            </a:r>
          </a:p>
        </p:txBody>
      </p:sp>
      <p:sp>
        <p:nvSpPr>
          <p:cNvPr id="3" name="Subtítulo 2"/>
          <p:cNvSpPr>
            <a:spLocks noGrp="1"/>
          </p:cNvSpPr>
          <p:nvPr>
            <p:ph type="subTitle" idx="1"/>
          </p:nvPr>
        </p:nvSpPr>
        <p:spPr>
          <a:xfrm>
            <a:off x="1522413" y="5105400"/>
            <a:ext cx="9143999" cy="1066800"/>
          </a:xfrm>
        </p:spPr>
        <p:txBody>
          <a:bodyPr/>
          <a:lstStyle>
            <a:lvl1pPr marL="0" indent="0" algn="l" latinLnBrk="0">
              <a:spcBef>
                <a:spcPts val="0"/>
              </a:spcBef>
              <a:buNone/>
              <a:defRPr lang="es-ES">
                <a:solidFill>
                  <a:schemeClr val="tx1">
                    <a:tint val="75000"/>
                  </a:schemeClr>
                </a:solidFill>
              </a:defRPr>
            </a:lvl1pPr>
            <a:lvl2pPr marL="457200" indent="0" algn="ctr" latinLnBrk="0">
              <a:buNone/>
              <a:defRPr lang="es-ES">
                <a:solidFill>
                  <a:schemeClr val="tx1">
                    <a:tint val="75000"/>
                  </a:schemeClr>
                </a:solidFill>
              </a:defRPr>
            </a:lvl2pPr>
            <a:lvl3pPr marL="914400" indent="0" algn="ctr" latinLnBrk="0">
              <a:buNone/>
              <a:defRPr lang="es-ES">
                <a:solidFill>
                  <a:schemeClr val="tx1">
                    <a:tint val="75000"/>
                  </a:schemeClr>
                </a:solidFill>
              </a:defRPr>
            </a:lvl3pPr>
            <a:lvl4pPr marL="1371600" indent="0" algn="ctr" latinLnBrk="0">
              <a:buNone/>
              <a:defRPr lang="es-ES">
                <a:solidFill>
                  <a:schemeClr val="tx1">
                    <a:tint val="75000"/>
                  </a:schemeClr>
                </a:solidFill>
              </a:defRPr>
            </a:lvl4pPr>
            <a:lvl5pPr marL="1828800" indent="0" algn="ctr" latinLnBrk="0">
              <a:buNone/>
              <a:defRPr lang="es-ES">
                <a:solidFill>
                  <a:schemeClr val="tx1">
                    <a:tint val="75000"/>
                  </a:schemeClr>
                </a:solidFill>
              </a:defRPr>
            </a:lvl5pPr>
            <a:lvl6pPr marL="2286000" indent="0" algn="ctr" latinLnBrk="0">
              <a:buNone/>
              <a:defRPr lang="es-ES">
                <a:solidFill>
                  <a:schemeClr val="tx1">
                    <a:tint val="75000"/>
                  </a:schemeClr>
                </a:solidFill>
              </a:defRPr>
            </a:lvl6pPr>
            <a:lvl7pPr marL="2743200" indent="0" algn="ctr" latinLnBrk="0">
              <a:buNone/>
              <a:defRPr lang="es-ES">
                <a:solidFill>
                  <a:schemeClr val="tx1">
                    <a:tint val="75000"/>
                  </a:schemeClr>
                </a:solidFill>
              </a:defRPr>
            </a:lvl7pPr>
            <a:lvl8pPr marL="3200400" indent="0" algn="ctr" latinLnBrk="0">
              <a:buNone/>
              <a:defRPr lang="es-ES">
                <a:solidFill>
                  <a:schemeClr val="tx1">
                    <a:tint val="75000"/>
                  </a:schemeClr>
                </a:solidFill>
              </a:defRPr>
            </a:lvl8pPr>
            <a:lvl9pPr marL="3657600" indent="0" algn="ctr" latinLnBrk="0">
              <a:buNone/>
              <a:defRPr lang="es-ES">
                <a:solidFill>
                  <a:schemeClr val="tx1">
                    <a:tint val="75000"/>
                  </a:schemeClr>
                </a:solidFill>
              </a:defRPr>
            </a:lvl9pPr>
          </a:lstStyle>
          <a:p>
            <a:r>
              <a:rPr lang="es-ES"/>
              <a:t>Haga clic para modificar el estilo de subtítulo del patrón</a:t>
            </a:r>
          </a:p>
        </p:txBody>
      </p:sp>
      <p:grpSp>
        <p:nvGrpSpPr>
          <p:cNvPr id="256" name="línea"/>
          <p:cNvGrpSpPr/>
          <p:nvPr/>
        </p:nvGrpSpPr>
        <p:grpSpPr bwMode="invGray">
          <a:xfrm>
            <a:off x="1584896" y="4724400"/>
            <a:ext cx="8631936" cy="64008"/>
            <a:chOff x="-4110038" y="2703513"/>
            <a:chExt cx="17394239" cy="160336"/>
          </a:xfrm>
          <a:solidFill>
            <a:schemeClr val="accent1"/>
          </a:solidFill>
        </p:grpSpPr>
        <p:sp>
          <p:nvSpPr>
            <p:cNvPr id="257" name="Forma libre 5"/>
            <p:cNvSpPr>
              <a:spLocks/>
            </p:cNvSpPr>
            <p:nvPr/>
          </p:nvSpPr>
          <p:spPr bwMode="invGray">
            <a:xfrm>
              <a:off x="12815888" y="2768600"/>
              <a:ext cx="468313" cy="19050"/>
            </a:xfrm>
            <a:custGeom>
              <a:avLst/>
              <a:gdLst>
                <a:gd name="T0" fmla="*/ 21 w 244"/>
                <a:gd name="T1" fmla="*/ 5 h 8"/>
                <a:gd name="T2" fmla="*/ 21 w 244"/>
                <a:gd name="T3" fmla="*/ 5 h 8"/>
                <a:gd name="T4" fmla="*/ 52 w 244"/>
                <a:gd name="T5" fmla="*/ 7 h 8"/>
                <a:gd name="T6" fmla="*/ 100 w 244"/>
                <a:gd name="T7" fmla="*/ 5 h 8"/>
                <a:gd name="T8" fmla="*/ 125 w 244"/>
                <a:gd name="T9" fmla="*/ 7 h 8"/>
                <a:gd name="T10" fmla="*/ 202 w 244"/>
                <a:gd name="T11" fmla="*/ 6 h 8"/>
                <a:gd name="T12" fmla="*/ 156 w 244"/>
                <a:gd name="T13" fmla="*/ 5 h 8"/>
                <a:gd name="T14" fmla="*/ 244 w 244"/>
                <a:gd name="T15" fmla="*/ 3 h 8"/>
                <a:gd name="T16" fmla="*/ 161 w 244"/>
                <a:gd name="T17" fmla="*/ 3 h 8"/>
                <a:gd name="T18" fmla="*/ 165 w 244"/>
                <a:gd name="T19" fmla="*/ 2 h 8"/>
                <a:gd name="T20" fmla="*/ 96 w 244"/>
                <a:gd name="T21" fmla="*/ 2 h 8"/>
                <a:gd name="T22" fmla="*/ 111 w 244"/>
                <a:gd name="T23" fmla="*/ 1 h 8"/>
                <a:gd name="T24" fmla="*/ 0 w 244"/>
                <a:gd name="T25" fmla="*/ 5 h 8"/>
                <a:gd name="T26" fmla="*/ 21 w 244"/>
                <a:gd name="T2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4" h="8">
                  <a:moveTo>
                    <a:pt x="21" y="5"/>
                  </a:moveTo>
                  <a:lnTo>
                    <a:pt x="21" y="5"/>
                  </a:lnTo>
                  <a:cubicBezTo>
                    <a:pt x="42" y="5"/>
                    <a:pt x="59" y="7"/>
                    <a:pt x="52" y="7"/>
                  </a:cubicBezTo>
                  <a:cubicBezTo>
                    <a:pt x="94" y="6"/>
                    <a:pt x="94" y="8"/>
                    <a:pt x="100" y="5"/>
                  </a:cubicBezTo>
                  <a:cubicBezTo>
                    <a:pt x="127" y="4"/>
                    <a:pt x="155" y="6"/>
                    <a:pt x="125" y="7"/>
                  </a:cubicBezTo>
                  <a:lnTo>
                    <a:pt x="202" y="6"/>
                  </a:lnTo>
                  <a:lnTo>
                    <a:pt x="156" y="5"/>
                  </a:lnTo>
                  <a:cubicBezTo>
                    <a:pt x="168" y="2"/>
                    <a:pt x="230" y="6"/>
                    <a:pt x="244" y="3"/>
                  </a:cubicBezTo>
                  <a:lnTo>
                    <a:pt x="161" y="3"/>
                  </a:lnTo>
                  <a:lnTo>
                    <a:pt x="165" y="2"/>
                  </a:lnTo>
                  <a:cubicBezTo>
                    <a:pt x="146" y="3"/>
                    <a:pt x="109" y="2"/>
                    <a:pt x="96" y="2"/>
                  </a:cubicBezTo>
                  <a:cubicBezTo>
                    <a:pt x="98" y="1"/>
                    <a:pt x="97" y="1"/>
                    <a:pt x="111" y="1"/>
                  </a:cubicBezTo>
                  <a:cubicBezTo>
                    <a:pt x="10" y="0"/>
                    <a:pt x="84" y="5"/>
                    <a:pt x="0" y="5"/>
                  </a:cubicBezTo>
                  <a:cubicBezTo>
                    <a:pt x="5" y="5"/>
                    <a:pt x="12" y="5"/>
                    <a:pt x="21"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58" name="Forma libre 6"/>
            <p:cNvSpPr>
              <a:spLocks/>
            </p:cNvSpPr>
            <p:nvPr/>
          </p:nvSpPr>
          <p:spPr bwMode="invGray">
            <a:xfrm>
              <a:off x="12380913" y="2755900"/>
              <a:ext cx="461963" cy="26987"/>
            </a:xfrm>
            <a:custGeom>
              <a:avLst/>
              <a:gdLst>
                <a:gd name="T0" fmla="*/ 162 w 241"/>
                <a:gd name="T1" fmla="*/ 4 h 12"/>
                <a:gd name="T2" fmla="*/ 162 w 241"/>
                <a:gd name="T3" fmla="*/ 4 h 12"/>
                <a:gd name="T4" fmla="*/ 127 w 241"/>
                <a:gd name="T5" fmla="*/ 7 h 12"/>
                <a:gd name="T6" fmla="*/ 68 w 241"/>
                <a:gd name="T7" fmla="*/ 6 h 12"/>
                <a:gd name="T8" fmla="*/ 53 w 241"/>
                <a:gd name="T9" fmla="*/ 9 h 12"/>
                <a:gd name="T10" fmla="*/ 79 w 241"/>
                <a:gd name="T11" fmla="*/ 9 h 12"/>
                <a:gd name="T12" fmla="*/ 18 w 241"/>
                <a:gd name="T13" fmla="*/ 11 h 12"/>
                <a:gd name="T14" fmla="*/ 101 w 241"/>
                <a:gd name="T15" fmla="*/ 10 h 12"/>
                <a:gd name="T16" fmla="*/ 195 w 241"/>
                <a:gd name="T17" fmla="*/ 12 h 12"/>
                <a:gd name="T18" fmla="*/ 226 w 241"/>
                <a:gd name="T19" fmla="*/ 11 h 12"/>
                <a:gd name="T20" fmla="*/ 215 w 241"/>
                <a:gd name="T21" fmla="*/ 11 h 12"/>
                <a:gd name="T22" fmla="*/ 213 w 241"/>
                <a:gd name="T23" fmla="*/ 7 h 12"/>
                <a:gd name="T24" fmla="*/ 172 w 241"/>
                <a:gd name="T25" fmla="*/ 7 h 12"/>
                <a:gd name="T26" fmla="*/ 241 w 241"/>
                <a:gd name="T27" fmla="*/ 4 h 12"/>
                <a:gd name="T28" fmla="*/ 123 w 241"/>
                <a:gd name="T29" fmla="*/ 0 h 12"/>
                <a:gd name="T30" fmla="*/ 162 w 241"/>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1" h="12">
                  <a:moveTo>
                    <a:pt x="162" y="4"/>
                  </a:moveTo>
                  <a:lnTo>
                    <a:pt x="162" y="4"/>
                  </a:lnTo>
                  <a:lnTo>
                    <a:pt x="127" y="7"/>
                  </a:lnTo>
                  <a:lnTo>
                    <a:pt x="68" y="6"/>
                  </a:lnTo>
                  <a:cubicBezTo>
                    <a:pt x="67" y="7"/>
                    <a:pt x="24" y="8"/>
                    <a:pt x="53" y="9"/>
                  </a:cubicBezTo>
                  <a:cubicBezTo>
                    <a:pt x="59" y="9"/>
                    <a:pt x="70" y="8"/>
                    <a:pt x="79" y="9"/>
                  </a:cubicBezTo>
                  <a:cubicBezTo>
                    <a:pt x="73" y="11"/>
                    <a:pt x="0" y="9"/>
                    <a:pt x="18" y="11"/>
                  </a:cubicBezTo>
                  <a:cubicBezTo>
                    <a:pt x="65" y="11"/>
                    <a:pt x="72" y="12"/>
                    <a:pt x="101" y="10"/>
                  </a:cubicBezTo>
                  <a:cubicBezTo>
                    <a:pt x="144" y="11"/>
                    <a:pt x="175" y="11"/>
                    <a:pt x="195" y="12"/>
                  </a:cubicBezTo>
                  <a:cubicBezTo>
                    <a:pt x="208" y="12"/>
                    <a:pt x="209" y="11"/>
                    <a:pt x="226" y="11"/>
                  </a:cubicBezTo>
                  <a:lnTo>
                    <a:pt x="215" y="11"/>
                  </a:lnTo>
                  <a:lnTo>
                    <a:pt x="213" y="7"/>
                  </a:lnTo>
                  <a:cubicBezTo>
                    <a:pt x="199" y="8"/>
                    <a:pt x="187" y="7"/>
                    <a:pt x="172" y="7"/>
                  </a:cubicBezTo>
                  <a:lnTo>
                    <a:pt x="241" y="4"/>
                  </a:lnTo>
                  <a:cubicBezTo>
                    <a:pt x="219" y="1"/>
                    <a:pt x="151" y="2"/>
                    <a:pt x="123" y="0"/>
                  </a:cubicBezTo>
                  <a:cubicBezTo>
                    <a:pt x="157" y="4"/>
                    <a:pt x="96" y="2"/>
                    <a:pt x="162" y="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59" name="Forma libre 7"/>
            <p:cNvSpPr>
              <a:spLocks/>
            </p:cNvSpPr>
            <p:nvPr/>
          </p:nvSpPr>
          <p:spPr bwMode="invGray">
            <a:xfrm>
              <a:off x="12814300" y="27797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0" name="Forma libre 8"/>
            <p:cNvSpPr>
              <a:spLocks/>
            </p:cNvSpPr>
            <p:nvPr/>
          </p:nvSpPr>
          <p:spPr bwMode="invGray">
            <a:xfrm>
              <a:off x="2738437" y="2795588"/>
              <a:ext cx="425450" cy="15875"/>
            </a:xfrm>
            <a:custGeom>
              <a:avLst/>
              <a:gdLst>
                <a:gd name="T0" fmla="*/ 77 w 222"/>
                <a:gd name="T1" fmla="*/ 5 h 7"/>
                <a:gd name="T2" fmla="*/ 77 w 222"/>
                <a:gd name="T3" fmla="*/ 5 h 7"/>
                <a:gd name="T4" fmla="*/ 56 w 222"/>
                <a:gd name="T5" fmla="*/ 6 h 7"/>
                <a:gd name="T6" fmla="*/ 222 w 222"/>
                <a:gd name="T7" fmla="*/ 5 h 7"/>
                <a:gd name="T8" fmla="*/ 200 w 222"/>
                <a:gd name="T9" fmla="*/ 3 h 7"/>
                <a:gd name="T10" fmla="*/ 137 w 222"/>
                <a:gd name="T11" fmla="*/ 4 h 7"/>
                <a:gd name="T12" fmla="*/ 149 w 222"/>
                <a:gd name="T13" fmla="*/ 3 h 7"/>
                <a:gd name="T14" fmla="*/ 109 w 222"/>
                <a:gd name="T15" fmla="*/ 0 h 7"/>
                <a:gd name="T16" fmla="*/ 106 w 222"/>
                <a:gd name="T17" fmla="*/ 0 h 7"/>
                <a:gd name="T18" fmla="*/ 0 w 222"/>
                <a:gd name="T19" fmla="*/ 7 h 7"/>
                <a:gd name="T20" fmla="*/ 77 w 222"/>
                <a:gd name="T21"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2" h="7">
                  <a:moveTo>
                    <a:pt x="77" y="5"/>
                  </a:moveTo>
                  <a:lnTo>
                    <a:pt x="77" y="5"/>
                  </a:lnTo>
                  <a:cubicBezTo>
                    <a:pt x="62" y="5"/>
                    <a:pt x="58" y="5"/>
                    <a:pt x="56" y="6"/>
                  </a:cubicBezTo>
                  <a:lnTo>
                    <a:pt x="222" y="5"/>
                  </a:lnTo>
                  <a:cubicBezTo>
                    <a:pt x="216" y="5"/>
                    <a:pt x="169" y="4"/>
                    <a:pt x="200" y="3"/>
                  </a:cubicBezTo>
                  <a:cubicBezTo>
                    <a:pt x="186" y="2"/>
                    <a:pt x="143" y="3"/>
                    <a:pt x="137" y="4"/>
                  </a:cubicBezTo>
                  <a:lnTo>
                    <a:pt x="149" y="3"/>
                  </a:lnTo>
                  <a:cubicBezTo>
                    <a:pt x="110" y="5"/>
                    <a:pt x="84" y="1"/>
                    <a:pt x="109" y="0"/>
                  </a:cubicBezTo>
                  <a:lnTo>
                    <a:pt x="106" y="0"/>
                  </a:lnTo>
                  <a:lnTo>
                    <a:pt x="0" y="7"/>
                  </a:lnTo>
                  <a:cubicBezTo>
                    <a:pt x="39" y="7"/>
                    <a:pt x="30" y="5"/>
                    <a:pt x="77"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1" name="Forma libre 9"/>
            <p:cNvSpPr>
              <a:spLocks/>
            </p:cNvSpPr>
            <p:nvPr/>
          </p:nvSpPr>
          <p:spPr bwMode="invGray">
            <a:xfrm>
              <a:off x="-3646488" y="2800350"/>
              <a:ext cx="46038" cy="3175"/>
            </a:xfrm>
            <a:custGeom>
              <a:avLst/>
              <a:gdLst>
                <a:gd name="T0" fmla="*/ 0 w 24"/>
                <a:gd name="T1" fmla="*/ 1 h 1"/>
                <a:gd name="T2" fmla="*/ 0 w 24"/>
                <a:gd name="T3" fmla="*/ 1 h 1"/>
                <a:gd name="T4" fmla="*/ 21 w 24"/>
                <a:gd name="T5" fmla="*/ 0 h 1"/>
                <a:gd name="T6" fmla="*/ 0 w 24"/>
                <a:gd name="T7" fmla="*/ 1 h 1"/>
              </a:gdLst>
              <a:ahLst/>
              <a:cxnLst>
                <a:cxn ang="0">
                  <a:pos x="T0" y="T1"/>
                </a:cxn>
                <a:cxn ang="0">
                  <a:pos x="T2" y="T3"/>
                </a:cxn>
                <a:cxn ang="0">
                  <a:pos x="T4" y="T5"/>
                </a:cxn>
                <a:cxn ang="0">
                  <a:pos x="T6" y="T7"/>
                </a:cxn>
              </a:cxnLst>
              <a:rect l="0" t="0" r="r" b="b"/>
              <a:pathLst>
                <a:path w="24" h="1">
                  <a:moveTo>
                    <a:pt x="0" y="1"/>
                  </a:moveTo>
                  <a:lnTo>
                    <a:pt x="0" y="1"/>
                  </a:lnTo>
                  <a:cubicBezTo>
                    <a:pt x="21" y="0"/>
                    <a:pt x="24" y="0"/>
                    <a:pt x="21" y="0"/>
                  </a:cubicBez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2" name="Forma libre 10"/>
            <p:cNvSpPr>
              <a:spLocks/>
            </p:cNvSpPr>
            <p:nvPr/>
          </p:nvSpPr>
          <p:spPr bwMode="invGray">
            <a:xfrm>
              <a:off x="2627312" y="2816225"/>
              <a:ext cx="63500" cy="4762"/>
            </a:xfrm>
            <a:custGeom>
              <a:avLst/>
              <a:gdLst>
                <a:gd name="T0" fmla="*/ 33 w 33"/>
                <a:gd name="T1" fmla="*/ 0 h 2"/>
                <a:gd name="T2" fmla="*/ 33 w 33"/>
                <a:gd name="T3" fmla="*/ 0 h 2"/>
                <a:gd name="T4" fmla="*/ 0 w 33"/>
                <a:gd name="T5" fmla="*/ 2 h 2"/>
                <a:gd name="T6" fmla="*/ 33 w 33"/>
                <a:gd name="T7" fmla="*/ 0 h 2"/>
              </a:gdLst>
              <a:ahLst/>
              <a:cxnLst>
                <a:cxn ang="0">
                  <a:pos x="T0" y="T1"/>
                </a:cxn>
                <a:cxn ang="0">
                  <a:pos x="T2" y="T3"/>
                </a:cxn>
                <a:cxn ang="0">
                  <a:pos x="T4" y="T5"/>
                </a:cxn>
                <a:cxn ang="0">
                  <a:pos x="T6" y="T7"/>
                </a:cxn>
              </a:cxnLst>
              <a:rect l="0" t="0" r="r" b="b"/>
              <a:pathLst>
                <a:path w="33" h="2">
                  <a:moveTo>
                    <a:pt x="33" y="0"/>
                  </a:moveTo>
                  <a:lnTo>
                    <a:pt x="33" y="0"/>
                  </a:lnTo>
                  <a:lnTo>
                    <a:pt x="0" y="2"/>
                  </a:lnTo>
                  <a:cubicBezTo>
                    <a:pt x="14" y="1"/>
                    <a:pt x="25" y="1"/>
                    <a:pt x="3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3" name="Forma libre 11"/>
            <p:cNvSpPr>
              <a:spLocks/>
            </p:cNvSpPr>
            <p:nvPr/>
          </p:nvSpPr>
          <p:spPr bwMode="invGray">
            <a:xfrm>
              <a:off x="3103562" y="2741613"/>
              <a:ext cx="28575" cy="3175"/>
            </a:xfrm>
            <a:custGeom>
              <a:avLst/>
              <a:gdLst>
                <a:gd name="T0" fmla="*/ 15 w 15"/>
                <a:gd name="T1" fmla="*/ 0 h 1"/>
                <a:gd name="T2" fmla="*/ 15 w 15"/>
                <a:gd name="T3" fmla="*/ 0 h 1"/>
                <a:gd name="T4" fmla="*/ 15 w 15"/>
                <a:gd name="T5" fmla="*/ 0 h 1"/>
                <a:gd name="T6" fmla="*/ 0 w 15"/>
                <a:gd name="T7" fmla="*/ 1 h 1"/>
                <a:gd name="T8" fmla="*/ 0 w 15"/>
                <a:gd name="T9" fmla="*/ 1 h 1"/>
                <a:gd name="T10" fmla="*/ 15 w 15"/>
                <a:gd name="T11" fmla="*/ 0 h 1"/>
              </a:gdLst>
              <a:ahLst/>
              <a:cxnLst>
                <a:cxn ang="0">
                  <a:pos x="T0" y="T1"/>
                </a:cxn>
                <a:cxn ang="0">
                  <a:pos x="T2" y="T3"/>
                </a:cxn>
                <a:cxn ang="0">
                  <a:pos x="T4" y="T5"/>
                </a:cxn>
                <a:cxn ang="0">
                  <a:pos x="T6" y="T7"/>
                </a:cxn>
                <a:cxn ang="0">
                  <a:pos x="T8" y="T9"/>
                </a:cxn>
                <a:cxn ang="0">
                  <a:pos x="T10" y="T11"/>
                </a:cxn>
              </a:cxnLst>
              <a:rect l="0" t="0" r="r" b="b"/>
              <a:pathLst>
                <a:path w="15" h="1">
                  <a:moveTo>
                    <a:pt x="15" y="0"/>
                  </a:moveTo>
                  <a:lnTo>
                    <a:pt x="15" y="0"/>
                  </a:lnTo>
                  <a:cubicBezTo>
                    <a:pt x="15" y="0"/>
                    <a:pt x="15" y="0"/>
                    <a:pt x="15" y="0"/>
                  </a:cubicBezTo>
                  <a:lnTo>
                    <a:pt x="0" y="1"/>
                  </a:lnTo>
                  <a:lnTo>
                    <a:pt x="0" y="1"/>
                  </a:lnTo>
                  <a:lnTo>
                    <a:pt x="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4" name="Forma libre 12"/>
            <p:cNvSpPr>
              <a:spLocks/>
            </p:cNvSpPr>
            <p:nvPr/>
          </p:nvSpPr>
          <p:spPr bwMode="invGray">
            <a:xfrm>
              <a:off x="1227137" y="2836863"/>
              <a:ext cx="20638" cy="0"/>
            </a:xfrm>
            <a:custGeom>
              <a:avLst/>
              <a:gdLst>
                <a:gd name="T0" fmla="*/ 11 w 11"/>
                <a:gd name="T1" fmla="*/ 11 w 11"/>
                <a:gd name="T2" fmla="*/ 0 w 11"/>
                <a:gd name="T3" fmla="*/ 11 w 11"/>
              </a:gdLst>
              <a:ahLst/>
              <a:cxnLst>
                <a:cxn ang="0">
                  <a:pos x="T0" y="0"/>
                </a:cxn>
                <a:cxn ang="0">
                  <a:pos x="T1" y="0"/>
                </a:cxn>
                <a:cxn ang="0">
                  <a:pos x="T2" y="0"/>
                </a:cxn>
                <a:cxn ang="0">
                  <a:pos x="T3" y="0"/>
                </a:cxn>
              </a:cxnLst>
              <a:rect l="0" t="0" r="r" b="b"/>
              <a:pathLst>
                <a:path w="11">
                  <a:moveTo>
                    <a:pt x="11" y="0"/>
                  </a:moveTo>
                  <a:lnTo>
                    <a:pt x="11" y="0"/>
                  </a:ln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5" name="Forma libre 13"/>
            <p:cNvSpPr>
              <a:spLocks/>
            </p:cNvSpPr>
            <p:nvPr/>
          </p:nvSpPr>
          <p:spPr bwMode="invGray">
            <a:xfrm>
              <a:off x="3660775" y="2713038"/>
              <a:ext cx="331788" cy="20637"/>
            </a:xfrm>
            <a:custGeom>
              <a:avLst/>
              <a:gdLst>
                <a:gd name="T0" fmla="*/ 173 w 173"/>
                <a:gd name="T1" fmla="*/ 0 h 9"/>
                <a:gd name="T2" fmla="*/ 173 w 173"/>
                <a:gd name="T3" fmla="*/ 0 h 9"/>
                <a:gd name="T4" fmla="*/ 99 w 173"/>
                <a:gd name="T5" fmla="*/ 2 h 9"/>
                <a:gd name="T6" fmla="*/ 89 w 173"/>
                <a:gd name="T7" fmla="*/ 1 h 9"/>
                <a:gd name="T8" fmla="*/ 64 w 173"/>
                <a:gd name="T9" fmla="*/ 2 h 9"/>
                <a:gd name="T10" fmla="*/ 79 w 173"/>
                <a:gd name="T11" fmla="*/ 2 h 9"/>
                <a:gd name="T12" fmla="*/ 0 w 173"/>
                <a:gd name="T13" fmla="*/ 8 h 9"/>
                <a:gd name="T14" fmla="*/ 78 w 173"/>
                <a:gd name="T15" fmla="*/ 7 h 9"/>
                <a:gd name="T16" fmla="*/ 98 w 173"/>
                <a:gd name="T17" fmla="*/ 6 h 9"/>
                <a:gd name="T18" fmla="*/ 159 w 173"/>
                <a:gd name="T19" fmla="*/ 2 h 9"/>
                <a:gd name="T20" fmla="*/ 173 w 173"/>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9">
                  <a:moveTo>
                    <a:pt x="173" y="0"/>
                  </a:moveTo>
                  <a:lnTo>
                    <a:pt x="173" y="0"/>
                  </a:lnTo>
                  <a:lnTo>
                    <a:pt x="99" y="2"/>
                  </a:lnTo>
                  <a:cubicBezTo>
                    <a:pt x="109" y="2"/>
                    <a:pt x="74" y="2"/>
                    <a:pt x="89" y="1"/>
                  </a:cubicBezTo>
                  <a:cubicBezTo>
                    <a:pt x="84" y="1"/>
                    <a:pt x="57" y="1"/>
                    <a:pt x="64" y="2"/>
                  </a:cubicBezTo>
                  <a:lnTo>
                    <a:pt x="79" y="2"/>
                  </a:lnTo>
                  <a:cubicBezTo>
                    <a:pt x="41" y="5"/>
                    <a:pt x="64" y="6"/>
                    <a:pt x="0" y="8"/>
                  </a:cubicBezTo>
                  <a:cubicBezTo>
                    <a:pt x="40" y="9"/>
                    <a:pt x="57" y="8"/>
                    <a:pt x="78" y="7"/>
                  </a:cubicBezTo>
                  <a:lnTo>
                    <a:pt x="98" y="6"/>
                  </a:lnTo>
                  <a:lnTo>
                    <a:pt x="159" y="2"/>
                  </a:lnTo>
                  <a:lnTo>
                    <a:pt x="17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6" name="Forma libre 14"/>
            <p:cNvSpPr>
              <a:spLocks/>
            </p:cNvSpPr>
            <p:nvPr/>
          </p:nvSpPr>
          <p:spPr bwMode="invGray">
            <a:xfrm>
              <a:off x="-1674813" y="27686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7" name="Forma libre 15"/>
            <p:cNvSpPr>
              <a:spLocks/>
            </p:cNvSpPr>
            <p:nvPr/>
          </p:nvSpPr>
          <p:spPr bwMode="invGray">
            <a:xfrm>
              <a:off x="-1673225" y="2767013"/>
              <a:ext cx="36513" cy="1587"/>
            </a:xfrm>
            <a:custGeom>
              <a:avLst/>
              <a:gdLst>
                <a:gd name="T0" fmla="*/ 3 w 19"/>
                <a:gd name="T1" fmla="*/ 0 h 1"/>
                <a:gd name="T2" fmla="*/ 3 w 19"/>
                <a:gd name="T3" fmla="*/ 0 h 1"/>
                <a:gd name="T4" fmla="*/ 0 w 19"/>
                <a:gd name="T5" fmla="*/ 1 h 1"/>
                <a:gd name="T6" fmla="*/ 3 w 19"/>
                <a:gd name="T7" fmla="*/ 0 h 1"/>
              </a:gdLst>
              <a:ahLst/>
              <a:cxnLst>
                <a:cxn ang="0">
                  <a:pos x="T0" y="T1"/>
                </a:cxn>
                <a:cxn ang="0">
                  <a:pos x="T2" y="T3"/>
                </a:cxn>
                <a:cxn ang="0">
                  <a:pos x="T4" y="T5"/>
                </a:cxn>
                <a:cxn ang="0">
                  <a:pos x="T6" y="T7"/>
                </a:cxn>
              </a:cxnLst>
              <a:rect l="0" t="0" r="r" b="b"/>
              <a:pathLst>
                <a:path w="19" h="1">
                  <a:moveTo>
                    <a:pt x="3" y="0"/>
                  </a:moveTo>
                  <a:lnTo>
                    <a:pt x="3" y="0"/>
                  </a:lnTo>
                  <a:lnTo>
                    <a:pt x="0" y="1"/>
                  </a:lnTo>
                  <a:cubicBezTo>
                    <a:pt x="4" y="0"/>
                    <a:pt x="19" y="0"/>
                    <a:pt x="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8" name="Forma libre 16"/>
            <p:cNvSpPr>
              <a:spLocks/>
            </p:cNvSpPr>
            <p:nvPr/>
          </p:nvSpPr>
          <p:spPr bwMode="invGray">
            <a:xfrm>
              <a:off x="2690812" y="2811463"/>
              <a:ext cx="47625" cy="4762"/>
            </a:xfrm>
            <a:custGeom>
              <a:avLst/>
              <a:gdLst>
                <a:gd name="T0" fmla="*/ 13 w 25"/>
                <a:gd name="T1" fmla="*/ 0 h 2"/>
                <a:gd name="T2" fmla="*/ 13 w 25"/>
                <a:gd name="T3" fmla="*/ 0 h 2"/>
                <a:gd name="T4" fmla="*/ 0 w 25"/>
                <a:gd name="T5" fmla="*/ 2 h 2"/>
                <a:gd name="T6" fmla="*/ 25 w 25"/>
                <a:gd name="T7" fmla="*/ 0 h 2"/>
                <a:gd name="T8" fmla="*/ 13 w 25"/>
                <a:gd name="T9" fmla="*/ 0 h 2"/>
              </a:gdLst>
              <a:ahLst/>
              <a:cxnLst>
                <a:cxn ang="0">
                  <a:pos x="T0" y="T1"/>
                </a:cxn>
                <a:cxn ang="0">
                  <a:pos x="T2" y="T3"/>
                </a:cxn>
                <a:cxn ang="0">
                  <a:pos x="T4" y="T5"/>
                </a:cxn>
                <a:cxn ang="0">
                  <a:pos x="T6" y="T7"/>
                </a:cxn>
                <a:cxn ang="0">
                  <a:pos x="T8" y="T9"/>
                </a:cxn>
              </a:cxnLst>
              <a:rect l="0" t="0" r="r" b="b"/>
              <a:pathLst>
                <a:path w="25" h="2">
                  <a:moveTo>
                    <a:pt x="13" y="0"/>
                  </a:moveTo>
                  <a:lnTo>
                    <a:pt x="13" y="0"/>
                  </a:lnTo>
                  <a:cubicBezTo>
                    <a:pt x="12" y="0"/>
                    <a:pt x="7" y="1"/>
                    <a:pt x="0" y="2"/>
                  </a:cubicBezTo>
                  <a:lnTo>
                    <a:pt x="25"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9" name="Forma libre 17"/>
            <p:cNvSpPr>
              <a:spLocks/>
            </p:cNvSpPr>
            <p:nvPr/>
          </p:nvSpPr>
          <p:spPr bwMode="invGray">
            <a:xfrm>
              <a:off x="2822575" y="2794000"/>
              <a:ext cx="163513" cy="4762"/>
            </a:xfrm>
            <a:custGeom>
              <a:avLst/>
              <a:gdLst>
                <a:gd name="T0" fmla="*/ 0 w 85"/>
                <a:gd name="T1" fmla="*/ 2 h 2"/>
                <a:gd name="T2" fmla="*/ 0 w 85"/>
                <a:gd name="T3" fmla="*/ 2 h 2"/>
                <a:gd name="T4" fmla="*/ 62 w 85"/>
                <a:gd name="T5" fmla="*/ 1 h 2"/>
                <a:gd name="T6" fmla="*/ 85 w 85"/>
                <a:gd name="T7" fmla="*/ 0 h 2"/>
                <a:gd name="T8" fmla="*/ 0 w 85"/>
                <a:gd name="T9" fmla="*/ 2 h 2"/>
              </a:gdLst>
              <a:ahLst/>
              <a:cxnLst>
                <a:cxn ang="0">
                  <a:pos x="T0" y="T1"/>
                </a:cxn>
                <a:cxn ang="0">
                  <a:pos x="T2" y="T3"/>
                </a:cxn>
                <a:cxn ang="0">
                  <a:pos x="T4" y="T5"/>
                </a:cxn>
                <a:cxn ang="0">
                  <a:pos x="T6" y="T7"/>
                </a:cxn>
                <a:cxn ang="0">
                  <a:pos x="T8" y="T9"/>
                </a:cxn>
              </a:cxnLst>
              <a:rect l="0" t="0" r="r" b="b"/>
              <a:pathLst>
                <a:path w="85" h="2">
                  <a:moveTo>
                    <a:pt x="0" y="2"/>
                  </a:moveTo>
                  <a:lnTo>
                    <a:pt x="0" y="2"/>
                  </a:lnTo>
                  <a:lnTo>
                    <a:pt x="62" y="1"/>
                  </a:lnTo>
                  <a:lnTo>
                    <a:pt x="8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0" name="Forma libre 18"/>
            <p:cNvSpPr>
              <a:spLocks/>
            </p:cNvSpPr>
            <p:nvPr/>
          </p:nvSpPr>
          <p:spPr bwMode="invGray">
            <a:xfrm>
              <a:off x="715962" y="2809875"/>
              <a:ext cx="1911350" cy="50800"/>
            </a:xfrm>
            <a:custGeom>
              <a:avLst/>
              <a:gdLst>
                <a:gd name="T0" fmla="*/ 375 w 996"/>
                <a:gd name="T1" fmla="*/ 13 h 23"/>
                <a:gd name="T2" fmla="*/ 375 w 996"/>
                <a:gd name="T3" fmla="*/ 13 h 23"/>
                <a:gd name="T4" fmla="*/ 348 w 996"/>
                <a:gd name="T5" fmla="*/ 9 h 23"/>
                <a:gd name="T6" fmla="*/ 277 w 996"/>
                <a:gd name="T7" fmla="*/ 12 h 23"/>
                <a:gd name="T8" fmla="*/ 366 w 996"/>
                <a:gd name="T9" fmla="*/ 16 h 23"/>
                <a:gd name="T10" fmla="*/ 257 w 996"/>
                <a:gd name="T11" fmla="*/ 19 h 23"/>
                <a:gd name="T12" fmla="*/ 301 w 996"/>
                <a:gd name="T13" fmla="*/ 14 h 23"/>
                <a:gd name="T14" fmla="*/ 249 w 996"/>
                <a:gd name="T15" fmla="*/ 16 h 23"/>
                <a:gd name="T16" fmla="*/ 76 w 996"/>
                <a:gd name="T17" fmla="*/ 16 h 23"/>
                <a:gd name="T18" fmla="*/ 5 w 996"/>
                <a:gd name="T19" fmla="*/ 20 h 23"/>
                <a:gd name="T20" fmla="*/ 93 w 996"/>
                <a:gd name="T21" fmla="*/ 23 h 23"/>
                <a:gd name="T22" fmla="*/ 84 w 996"/>
                <a:gd name="T23" fmla="*/ 22 h 23"/>
                <a:gd name="T24" fmla="*/ 125 w 996"/>
                <a:gd name="T25" fmla="*/ 23 h 23"/>
                <a:gd name="T26" fmla="*/ 151 w 996"/>
                <a:gd name="T27" fmla="*/ 20 h 23"/>
                <a:gd name="T28" fmla="*/ 191 w 996"/>
                <a:gd name="T29" fmla="*/ 20 h 23"/>
                <a:gd name="T30" fmla="*/ 168 w 996"/>
                <a:gd name="T31" fmla="*/ 21 h 23"/>
                <a:gd name="T32" fmla="*/ 264 w 996"/>
                <a:gd name="T33" fmla="*/ 20 h 23"/>
                <a:gd name="T34" fmla="*/ 252 w 996"/>
                <a:gd name="T35" fmla="*/ 22 h 23"/>
                <a:gd name="T36" fmla="*/ 371 w 996"/>
                <a:gd name="T37" fmla="*/ 18 h 23"/>
                <a:gd name="T38" fmla="*/ 341 w 996"/>
                <a:gd name="T39" fmla="*/ 21 h 23"/>
                <a:gd name="T40" fmla="*/ 539 w 996"/>
                <a:gd name="T41" fmla="*/ 20 h 23"/>
                <a:gd name="T42" fmla="*/ 527 w 996"/>
                <a:gd name="T43" fmla="*/ 19 h 23"/>
                <a:gd name="T44" fmla="*/ 575 w 996"/>
                <a:gd name="T45" fmla="*/ 21 h 23"/>
                <a:gd name="T46" fmla="*/ 766 w 996"/>
                <a:gd name="T47" fmla="*/ 20 h 23"/>
                <a:gd name="T48" fmla="*/ 996 w 996"/>
                <a:gd name="T49" fmla="*/ 5 h 23"/>
                <a:gd name="T50" fmla="*/ 969 w 996"/>
                <a:gd name="T51" fmla="*/ 6 h 23"/>
                <a:gd name="T52" fmla="*/ 973 w 996"/>
                <a:gd name="T53" fmla="*/ 1 h 23"/>
                <a:gd name="T54" fmla="*/ 897 w 996"/>
                <a:gd name="T55" fmla="*/ 5 h 23"/>
                <a:gd name="T56" fmla="*/ 872 w 996"/>
                <a:gd name="T57" fmla="*/ 0 h 23"/>
                <a:gd name="T58" fmla="*/ 535 w 996"/>
                <a:gd name="T59" fmla="*/ 14 h 23"/>
                <a:gd name="T60" fmla="*/ 389 w 996"/>
                <a:gd name="T61" fmla="*/ 13 h 23"/>
                <a:gd name="T62" fmla="*/ 476 w 996"/>
                <a:gd name="T63" fmla="*/ 9 h 23"/>
                <a:gd name="T64" fmla="*/ 387 w 996"/>
                <a:gd name="T65" fmla="*/ 9 h 23"/>
                <a:gd name="T66" fmla="*/ 375 w 996"/>
                <a:gd name="T67"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6" h="23">
                  <a:moveTo>
                    <a:pt x="375" y="13"/>
                  </a:moveTo>
                  <a:lnTo>
                    <a:pt x="375" y="13"/>
                  </a:lnTo>
                  <a:cubicBezTo>
                    <a:pt x="247" y="14"/>
                    <a:pt x="407" y="10"/>
                    <a:pt x="348" y="9"/>
                  </a:cubicBezTo>
                  <a:cubicBezTo>
                    <a:pt x="312" y="10"/>
                    <a:pt x="299" y="11"/>
                    <a:pt x="277" y="12"/>
                  </a:cubicBezTo>
                  <a:cubicBezTo>
                    <a:pt x="379" y="10"/>
                    <a:pt x="263" y="17"/>
                    <a:pt x="366" y="16"/>
                  </a:cubicBezTo>
                  <a:cubicBezTo>
                    <a:pt x="352" y="19"/>
                    <a:pt x="292" y="19"/>
                    <a:pt x="257" y="19"/>
                  </a:cubicBezTo>
                  <a:cubicBezTo>
                    <a:pt x="218" y="16"/>
                    <a:pt x="292" y="17"/>
                    <a:pt x="301" y="14"/>
                  </a:cubicBezTo>
                  <a:cubicBezTo>
                    <a:pt x="259" y="14"/>
                    <a:pt x="267" y="15"/>
                    <a:pt x="249" y="16"/>
                  </a:cubicBezTo>
                  <a:cubicBezTo>
                    <a:pt x="184" y="16"/>
                    <a:pt x="115" y="20"/>
                    <a:pt x="76" y="16"/>
                  </a:cubicBezTo>
                  <a:cubicBezTo>
                    <a:pt x="29" y="17"/>
                    <a:pt x="32" y="18"/>
                    <a:pt x="5" y="20"/>
                  </a:cubicBezTo>
                  <a:cubicBezTo>
                    <a:pt x="0" y="23"/>
                    <a:pt x="75" y="21"/>
                    <a:pt x="93" y="23"/>
                  </a:cubicBezTo>
                  <a:cubicBezTo>
                    <a:pt x="89" y="23"/>
                    <a:pt x="82" y="23"/>
                    <a:pt x="84" y="22"/>
                  </a:cubicBezTo>
                  <a:lnTo>
                    <a:pt x="125" y="23"/>
                  </a:lnTo>
                  <a:cubicBezTo>
                    <a:pt x="86" y="22"/>
                    <a:pt x="130" y="20"/>
                    <a:pt x="151" y="20"/>
                  </a:cubicBezTo>
                  <a:cubicBezTo>
                    <a:pt x="165" y="20"/>
                    <a:pt x="195" y="19"/>
                    <a:pt x="191" y="20"/>
                  </a:cubicBezTo>
                  <a:lnTo>
                    <a:pt x="168" y="21"/>
                  </a:lnTo>
                  <a:cubicBezTo>
                    <a:pt x="198" y="22"/>
                    <a:pt x="233" y="19"/>
                    <a:pt x="264" y="20"/>
                  </a:cubicBezTo>
                  <a:cubicBezTo>
                    <a:pt x="265" y="21"/>
                    <a:pt x="254" y="21"/>
                    <a:pt x="252" y="22"/>
                  </a:cubicBezTo>
                  <a:cubicBezTo>
                    <a:pt x="286" y="20"/>
                    <a:pt x="320" y="20"/>
                    <a:pt x="371" y="18"/>
                  </a:cubicBezTo>
                  <a:lnTo>
                    <a:pt x="341" y="21"/>
                  </a:lnTo>
                  <a:cubicBezTo>
                    <a:pt x="382" y="18"/>
                    <a:pt x="475" y="19"/>
                    <a:pt x="539" y="20"/>
                  </a:cubicBezTo>
                  <a:cubicBezTo>
                    <a:pt x="532" y="20"/>
                    <a:pt x="519" y="19"/>
                    <a:pt x="527" y="19"/>
                  </a:cubicBezTo>
                  <a:cubicBezTo>
                    <a:pt x="564" y="18"/>
                    <a:pt x="593" y="20"/>
                    <a:pt x="575" y="21"/>
                  </a:cubicBezTo>
                  <a:cubicBezTo>
                    <a:pt x="612" y="19"/>
                    <a:pt x="716" y="23"/>
                    <a:pt x="766" y="20"/>
                  </a:cubicBezTo>
                  <a:lnTo>
                    <a:pt x="996" y="5"/>
                  </a:lnTo>
                  <a:cubicBezTo>
                    <a:pt x="988" y="5"/>
                    <a:pt x="978" y="6"/>
                    <a:pt x="969" y="6"/>
                  </a:cubicBezTo>
                  <a:cubicBezTo>
                    <a:pt x="948" y="3"/>
                    <a:pt x="937" y="4"/>
                    <a:pt x="973" y="1"/>
                  </a:cubicBezTo>
                  <a:cubicBezTo>
                    <a:pt x="937" y="3"/>
                    <a:pt x="951" y="5"/>
                    <a:pt x="897" y="5"/>
                  </a:cubicBezTo>
                  <a:cubicBezTo>
                    <a:pt x="918" y="3"/>
                    <a:pt x="924" y="0"/>
                    <a:pt x="872" y="0"/>
                  </a:cubicBezTo>
                  <a:cubicBezTo>
                    <a:pt x="742" y="3"/>
                    <a:pt x="656" y="10"/>
                    <a:pt x="535" y="14"/>
                  </a:cubicBezTo>
                  <a:cubicBezTo>
                    <a:pt x="530" y="12"/>
                    <a:pt x="435" y="13"/>
                    <a:pt x="389" y="13"/>
                  </a:cubicBezTo>
                  <a:cubicBezTo>
                    <a:pt x="406" y="11"/>
                    <a:pt x="441" y="10"/>
                    <a:pt x="476" y="9"/>
                  </a:cubicBezTo>
                  <a:lnTo>
                    <a:pt x="387" y="9"/>
                  </a:lnTo>
                  <a:lnTo>
                    <a:pt x="375" y="1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1" name="Forma libre 19"/>
            <p:cNvSpPr>
              <a:spLocks/>
            </p:cNvSpPr>
            <p:nvPr/>
          </p:nvSpPr>
          <p:spPr bwMode="invGray">
            <a:xfrm>
              <a:off x="1995487" y="2822575"/>
              <a:ext cx="20638" cy="0"/>
            </a:xfrm>
            <a:custGeom>
              <a:avLst/>
              <a:gdLst>
                <a:gd name="T0" fmla="*/ 10 w 10"/>
                <a:gd name="T1" fmla="*/ 10 w 10"/>
                <a:gd name="T2" fmla="*/ 0 w 10"/>
                <a:gd name="T3" fmla="*/ 10 w 10"/>
              </a:gdLst>
              <a:ahLst/>
              <a:cxnLst>
                <a:cxn ang="0">
                  <a:pos x="T0" y="0"/>
                </a:cxn>
                <a:cxn ang="0">
                  <a:pos x="T1" y="0"/>
                </a:cxn>
                <a:cxn ang="0">
                  <a:pos x="T2" y="0"/>
                </a:cxn>
                <a:cxn ang="0">
                  <a:pos x="T3" y="0"/>
                </a:cxn>
              </a:cxnLst>
              <a:rect l="0" t="0" r="r" b="b"/>
              <a:pathLst>
                <a:path w="10">
                  <a:moveTo>
                    <a:pt x="10" y="0"/>
                  </a:moveTo>
                  <a:lnTo>
                    <a:pt x="10" y="0"/>
                  </a:lnTo>
                  <a:lnTo>
                    <a:pt x="0" y="0"/>
                  </a:lnTo>
                  <a:cubicBezTo>
                    <a:pt x="1" y="0"/>
                    <a:pt x="4" y="0"/>
                    <a:pt x="1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2" name="Forma libre 20"/>
            <p:cNvSpPr>
              <a:spLocks/>
            </p:cNvSpPr>
            <p:nvPr/>
          </p:nvSpPr>
          <p:spPr bwMode="invGray">
            <a:xfrm>
              <a:off x="1630362" y="2830513"/>
              <a:ext cx="22225" cy="0"/>
            </a:xfrm>
            <a:custGeom>
              <a:avLst/>
              <a:gdLst>
                <a:gd name="T0" fmla="*/ 11 w 12"/>
                <a:gd name="T1" fmla="*/ 11 w 12"/>
                <a:gd name="T2" fmla="*/ 12 w 12"/>
                <a:gd name="T3" fmla="*/ 0 w 12"/>
                <a:gd name="T4" fmla="*/ 11 w 12"/>
              </a:gdLst>
              <a:ahLst/>
              <a:cxnLst>
                <a:cxn ang="0">
                  <a:pos x="T0" y="0"/>
                </a:cxn>
                <a:cxn ang="0">
                  <a:pos x="T1" y="0"/>
                </a:cxn>
                <a:cxn ang="0">
                  <a:pos x="T2" y="0"/>
                </a:cxn>
                <a:cxn ang="0">
                  <a:pos x="T3" y="0"/>
                </a:cxn>
                <a:cxn ang="0">
                  <a:pos x="T4" y="0"/>
                </a:cxn>
              </a:cxnLst>
              <a:rect l="0" t="0" r="r" b="b"/>
              <a:pathLst>
                <a:path w="12">
                  <a:moveTo>
                    <a:pt x="11" y="0"/>
                  </a:moveTo>
                  <a:lnTo>
                    <a:pt x="11" y="0"/>
                  </a:lnTo>
                  <a:cubicBezTo>
                    <a:pt x="12" y="0"/>
                    <a:pt x="11" y="0"/>
                    <a:pt x="12" y="0"/>
                  </a:cubicBez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3" name="Forma libre 21"/>
            <p:cNvSpPr>
              <a:spLocks/>
            </p:cNvSpPr>
            <p:nvPr/>
          </p:nvSpPr>
          <p:spPr bwMode="invGray">
            <a:xfrm>
              <a:off x="2651125" y="2798763"/>
              <a:ext cx="46038" cy="1587"/>
            </a:xfrm>
            <a:custGeom>
              <a:avLst/>
              <a:gdLst>
                <a:gd name="T0" fmla="*/ 3 w 24"/>
                <a:gd name="T1" fmla="*/ 1 h 1"/>
                <a:gd name="T2" fmla="*/ 3 w 24"/>
                <a:gd name="T3" fmla="*/ 1 h 1"/>
                <a:gd name="T4" fmla="*/ 24 w 24"/>
                <a:gd name="T5" fmla="*/ 0 h 1"/>
                <a:gd name="T6" fmla="*/ 8 w 24"/>
                <a:gd name="T7" fmla="*/ 1 h 1"/>
                <a:gd name="T8" fmla="*/ 3 w 24"/>
                <a:gd name="T9" fmla="*/ 1 h 1"/>
              </a:gdLst>
              <a:ahLst/>
              <a:cxnLst>
                <a:cxn ang="0">
                  <a:pos x="T0" y="T1"/>
                </a:cxn>
                <a:cxn ang="0">
                  <a:pos x="T2" y="T3"/>
                </a:cxn>
                <a:cxn ang="0">
                  <a:pos x="T4" y="T5"/>
                </a:cxn>
                <a:cxn ang="0">
                  <a:pos x="T6" y="T7"/>
                </a:cxn>
                <a:cxn ang="0">
                  <a:pos x="T8" y="T9"/>
                </a:cxn>
              </a:cxnLst>
              <a:rect l="0" t="0" r="r" b="b"/>
              <a:pathLst>
                <a:path w="24" h="1">
                  <a:moveTo>
                    <a:pt x="3" y="1"/>
                  </a:moveTo>
                  <a:lnTo>
                    <a:pt x="3" y="1"/>
                  </a:lnTo>
                  <a:lnTo>
                    <a:pt x="24" y="0"/>
                  </a:lnTo>
                  <a:lnTo>
                    <a:pt x="8" y="1"/>
                  </a:lnTo>
                  <a:cubicBezTo>
                    <a:pt x="2" y="1"/>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4" name="Forma libre 22"/>
            <p:cNvSpPr>
              <a:spLocks/>
            </p:cNvSpPr>
            <p:nvPr/>
          </p:nvSpPr>
          <p:spPr bwMode="invGray">
            <a:xfrm>
              <a:off x="2698750" y="2809875"/>
              <a:ext cx="19050" cy="1587"/>
            </a:xfrm>
            <a:custGeom>
              <a:avLst/>
              <a:gdLst>
                <a:gd name="T0" fmla="*/ 4 w 10"/>
                <a:gd name="T1" fmla="*/ 0 h 1"/>
                <a:gd name="T2" fmla="*/ 4 w 10"/>
                <a:gd name="T3" fmla="*/ 0 h 1"/>
                <a:gd name="T4" fmla="*/ 0 w 10"/>
                <a:gd name="T5" fmla="*/ 1 h 1"/>
                <a:gd name="T6" fmla="*/ 9 w 10"/>
                <a:gd name="T7" fmla="*/ 1 h 1"/>
                <a:gd name="T8" fmla="*/ 4 w 10"/>
                <a:gd name="T9" fmla="*/ 0 h 1"/>
              </a:gdLst>
              <a:ahLst/>
              <a:cxnLst>
                <a:cxn ang="0">
                  <a:pos x="T0" y="T1"/>
                </a:cxn>
                <a:cxn ang="0">
                  <a:pos x="T2" y="T3"/>
                </a:cxn>
                <a:cxn ang="0">
                  <a:pos x="T4" y="T5"/>
                </a:cxn>
                <a:cxn ang="0">
                  <a:pos x="T6" y="T7"/>
                </a:cxn>
                <a:cxn ang="0">
                  <a:pos x="T8" y="T9"/>
                </a:cxn>
              </a:cxnLst>
              <a:rect l="0" t="0" r="r" b="b"/>
              <a:pathLst>
                <a:path w="10" h="1">
                  <a:moveTo>
                    <a:pt x="4" y="0"/>
                  </a:moveTo>
                  <a:lnTo>
                    <a:pt x="4" y="0"/>
                  </a:lnTo>
                  <a:lnTo>
                    <a:pt x="0" y="1"/>
                  </a:lnTo>
                  <a:lnTo>
                    <a:pt x="9" y="1"/>
                  </a:lnTo>
                  <a:cubicBezTo>
                    <a:pt x="10" y="0"/>
                    <a:pt x="9" y="0"/>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5" name="Forma libre 23"/>
            <p:cNvSpPr>
              <a:spLocks/>
            </p:cNvSpPr>
            <p:nvPr/>
          </p:nvSpPr>
          <p:spPr bwMode="invGray">
            <a:xfrm>
              <a:off x="469900" y="2800350"/>
              <a:ext cx="23813" cy="3175"/>
            </a:xfrm>
            <a:custGeom>
              <a:avLst/>
              <a:gdLst>
                <a:gd name="T0" fmla="*/ 13 w 13"/>
                <a:gd name="T1" fmla="*/ 0 h 1"/>
                <a:gd name="T2" fmla="*/ 13 w 13"/>
                <a:gd name="T3" fmla="*/ 0 h 1"/>
                <a:gd name="T4" fmla="*/ 0 w 13"/>
                <a:gd name="T5" fmla="*/ 1 h 1"/>
                <a:gd name="T6" fmla="*/ 13 w 13"/>
                <a:gd name="T7" fmla="*/ 0 h 1"/>
              </a:gdLst>
              <a:ahLst/>
              <a:cxnLst>
                <a:cxn ang="0">
                  <a:pos x="T0" y="T1"/>
                </a:cxn>
                <a:cxn ang="0">
                  <a:pos x="T2" y="T3"/>
                </a:cxn>
                <a:cxn ang="0">
                  <a:pos x="T4" y="T5"/>
                </a:cxn>
                <a:cxn ang="0">
                  <a:pos x="T6" y="T7"/>
                </a:cxn>
              </a:cxnLst>
              <a:rect l="0" t="0" r="r" b="b"/>
              <a:pathLst>
                <a:path w="13" h="1">
                  <a:moveTo>
                    <a:pt x="13" y="0"/>
                  </a:moveTo>
                  <a:lnTo>
                    <a:pt x="13" y="0"/>
                  </a:lnTo>
                  <a:lnTo>
                    <a:pt x="0" y="1"/>
                  </a:lnTo>
                  <a:cubicBezTo>
                    <a:pt x="8" y="1"/>
                    <a:pt x="11" y="1"/>
                    <a:pt x="1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6" name="Forma libre 24"/>
            <p:cNvSpPr>
              <a:spLocks/>
            </p:cNvSpPr>
            <p:nvPr/>
          </p:nvSpPr>
          <p:spPr bwMode="invGray">
            <a:xfrm>
              <a:off x="998537" y="2811463"/>
              <a:ext cx="1076325" cy="20637"/>
            </a:xfrm>
            <a:custGeom>
              <a:avLst/>
              <a:gdLst>
                <a:gd name="T0" fmla="*/ 85 w 561"/>
                <a:gd name="T1" fmla="*/ 9 h 9"/>
                <a:gd name="T2" fmla="*/ 85 w 561"/>
                <a:gd name="T3" fmla="*/ 9 h 9"/>
                <a:gd name="T4" fmla="*/ 154 w 561"/>
                <a:gd name="T5" fmla="*/ 6 h 9"/>
                <a:gd name="T6" fmla="*/ 135 w 561"/>
                <a:gd name="T7" fmla="*/ 6 h 9"/>
                <a:gd name="T8" fmla="*/ 314 w 561"/>
                <a:gd name="T9" fmla="*/ 5 h 9"/>
                <a:gd name="T10" fmla="*/ 341 w 561"/>
                <a:gd name="T11" fmla="*/ 8 h 9"/>
                <a:gd name="T12" fmla="*/ 433 w 561"/>
                <a:gd name="T13" fmla="*/ 5 h 9"/>
                <a:gd name="T14" fmla="*/ 520 w 561"/>
                <a:gd name="T15" fmla="*/ 5 h 9"/>
                <a:gd name="T16" fmla="*/ 490 w 561"/>
                <a:gd name="T17" fmla="*/ 3 h 9"/>
                <a:gd name="T18" fmla="*/ 498 w 561"/>
                <a:gd name="T19" fmla="*/ 2 h 9"/>
                <a:gd name="T20" fmla="*/ 395 w 561"/>
                <a:gd name="T21" fmla="*/ 3 h 9"/>
                <a:gd name="T22" fmla="*/ 411 w 561"/>
                <a:gd name="T23" fmla="*/ 1 h 9"/>
                <a:gd name="T24" fmla="*/ 261 w 561"/>
                <a:gd name="T25" fmla="*/ 4 h 9"/>
                <a:gd name="T26" fmla="*/ 210 w 561"/>
                <a:gd name="T27" fmla="*/ 3 h 9"/>
                <a:gd name="T28" fmla="*/ 1 w 561"/>
                <a:gd name="T29" fmla="*/ 7 h 9"/>
                <a:gd name="T30" fmla="*/ 85 w 561"/>
                <a:gd name="T31" fmla="*/ 6 h 9"/>
                <a:gd name="T32" fmla="*/ 85 w 561"/>
                <a:gd name="T3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1" h="9">
                  <a:moveTo>
                    <a:pt x="85" y="9"/>
                  </a:moveTo>
                  <a:lnTo>
                    <a:pt x="85" y="9"/>
                  </a:lnTo>
                  <a:cubicBezTo>
                    <a:pt x="130" y="9"/>
                    <a:pt x="90" y="6"/>
                    <a:pt x="154" y="6"/>
                  </a:cubicBezTo>
                  <a:lnTo>
                    <a:pt x="135" y="6"/>
                  </a:lnTo>
                  <a:cubicBezTo>
                    <a:pt x="180" y="5"/>
                    <a:pt x="260" y="5"/>
                    <a:pt x="314" y="5"/>
                  </a:cubicBezTo>
                  <a:cubicBezTo>
                    <a:pt x="308" y="6"/>
                    <a:pt x="347" y="6"/>
                    <a:pt x="341" y="8"/>
                  </a:cubicBezTo>
                  <a:cubicBezTo>
                    <a:pt x="377" y="8"/>
                    <a:pt x="414" y="7"/>
                    <a:pt x="433" y="5"/>
                  </a:cubicBezTo>
                  <a:cubicBezTo>
                    <a:pt x="456" y="6"/>
                    <a:pt x="491" y="4"/>
                    <a:pt x="520" y="5"/>
                  </a:cubicBezTo>
                  <a:cubicBezTo>
                    <a:pt x="507" y="4"/>
                    <a:pt x="561" y="1"/>
                    <a:pt x="490" y="3"/>
                  </a:cubicBezTo>
                  <a:cubicBezTo>
                    <a:pt x="496" y="3"/>
                    <a:pt x="492" y="2"/>
                    <a:pt x="498" y="2"/>
                  </a:cubicBezTo>
                  <a:cubicBezTo>
                    <a:pt x="452" y="1"/>
                    <a:pt x="434" y="3"/>
                    <a:pt x="395" y="3"/>
                  </a:cubicBezTo>
                  <a:cubicBezTo>
                    <a:pt x="372" y="2"/>
                    <a:pt x="433" y="2"/>
                    <a:pt x="411" y="1"/>
                  </a:cubicBezTo>
                  <a:cubicBezTo>
                    <a:pt x="362" y="2"/>
                    <a:pt x="258" y="0"/>
                    <a:pt x="261" y="4"/>
                  </a:cubicBezTo>
                  <a:cubicBezTo>
                    <a:pt x="225" y="5"/>
                    <a:pt x="220" y="4"/>
                    <a:pt x="210" y="3"/>
                  </a:cubicBezTo>
                  <a:cubicBezTo>
                    <a:pt x="153" y="7"/>
                    <a:pt x="0" y="1"/>
                    <a:pt x="1" y="7"/>
                  </a:cubicBezTo>
                  <a:cubicBezTo>
                    <a:pt x="21" y="7"/>
                    <a:pt x="55" y="7"/>
                    <a:pt x="85" y="6"/>
                  </a:cubicBezTo>
                  <a:lnTo>
                    <a:pt x="85" y="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7" name="Forma libre 25"/>
            <p:cNvSpPr>
              <a:spLocks/>
            </p:cNvSpPr>
            <p:nvPr/>
          </p:nvSpPr>
          <p:spPr bwMode="invGray">
            <a:xfrm>
              <a:off x="2495550" y="2803525"/>
              <a:ext cx="17463" cy="0"/>
            </a:xfrm>
            <a:custGeom>
              <a:avLst/>
              <a:gdLst>
                <a:gd name="T0" fmla="*/ 9 w 9"/>
                <a:gd name="T1" fmla="*/ 9 w 9"/>
                <a:gd name="T2" fmla="*/ 0 w 9"/>
                <a:gd name="T3" fmla="*/ 9 w 9"/>
              </a:gdLst>
              <a:ahLst/>
              <a:cxnLst>
                <a:cxn ang="0">
                  <a:pos x="T0" y="0"/>
                </a:cxn>
                <a:cxn ang="0">
                  <a:pos x="T1" y="0"/>
                </a:cxn>
                <a:cxn ang="0">
                  <a:pos x="T2" y="0"/>
                </a:cxn>
                <a:cxn ang="0">
                  <a:pos x="T3" y="0"/>
                </a:cxn>
              </a:cxnLst>
              <a:rect l="0" t="0" r="r" b="b"/>
              <a:pathLst>
                <a:path w="9">
                  <a:moveTo>
                    <a:pt x="9" y="0"/>
                  </a:moveTo>
                  <a:lnTo>
                    <a:pt x="9" y="0"/>
                  </a:lnTo>
                  <a:lnTo>
                    <a:pt x="0" y="0"/>
                  </a:lnTo>
                  <a:lnTo>
                    <a:pt x="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8" name="Forma libre 26"/>
            <p:cNvSpPr>
              <a:spLocks noEditPoints="1"/>
            </p:cNvSpPr>
            <p:nvPr/>
          </p:nvSpPr>
          <p:spPr bwMode="invGray">
            <a:xfrm>
              <a:off x="2538412" y="2816225"/>
              <a:ext cx="1057275" cy="31750"/>
            </a:xfrm>
            <a:custGeom>
              <a:avLst/>
              <a:gdLst>
                <a:gd name="T0" fmla="*/ 495 w 551"/>
                <a:gd name="T1" fmla="*/ 10 h 14"/>
                <a:gd name="T2" fmla="*/ 495 w 551"/>
                <a:gd name="T3" fmla="*/ 10 h 14"/>
                <a:gd name="T4" fmla="*/ 461 w 551"/>
                <a:gd name="T5" fmla="*/ 9 h 14"/>
                <a:gd name="T6" fmla="*/ 495 w 551"/>
                <a:gd name="T7" fmla="*/ 10 h 14"/>
                <a:gd name="T8" fmla="*/ 551 w 551"/>
                <a:gd name="T9" fmla="*/ 9 h 14"/>
                <a:gd name="T10" fmla="*/ 551 w 551"/>
                <a:gd name="T11" fmla="*/ 9 h 14"/>
                <a:gd name="T12" fmla="*/ 532 w 551"/>
                <a:gd name="T13" fmla="*/ 13 h 14"/>
                <a:gd name="T14" fmla="*/ 294 w 551"/>
                <a:gd name="T15" fmla="*/ 13 h 14"/>
                <a:gd name="T16" fmla="*/ 304 w 551"/>
                <a:gd name="T17" fmla="*/ 12 h 14"/>
                <a:gd name="T18" fmla="*/ 93 w 551"/>
                <a:gd name="T19" fmla="*/ 14 h 14"/>
                <a:gd name="T20" fmla="*/ 38 w 551"/>
                <a:gd name="T21" fmla="*/ 12 h 14"/>
                <a:gd name="T22" fmla="*/ 4 w 551"/>
                <a:gd name="T23" fmla="*/ 12 h 14"/>
                <a:gd name="T24" fmla="*/ 31 w 551"/>
                <a:gd name="T25" fmla="*/ 11 h 14"/>
                <a:gd name="T26" fmla="*/ 16 w 551"/>
                <a:gd name="T27" fmla="*/ 11 h 14"/>
                <a:gd name="T28" fmla="*/ 73 w 551"/>
                <a:gd name="T29" fmla="*/ 6 h 14"/>
                <a:gd name="T30" fmla="*/ 39 w 551"/>
                <a:gd name="T31" fmla="*/ 10 h 14"/>
                <a:gd name="T32" fmla="*/ 62 w 551"/>
                <a:gd name="T33" fmla="*/ 8 h 14"/>
                <a:gd name="T34" fmla="*/ 90 w 551"/>
                <a:gd name="T35" fmla="*/ 10 h 14"/>
                <a:gd name="T36" fmla="*/ 157 w 551"/>
                <a:gd name="T37" fmla="*/ 9 h 14"/>
                <a:gd name="T38" fmla="*/ 193 w 551"/>
                <a:gd name="T39" fmla="*/ 11 h 14"/>
                <a:gd name="T40" fmla="*/ 215 w 551"/>
                <a:gd name="T41" fmla="*/ 8 h 14"/>
                <a:gd name="T42" fmla="*/ 280 w 551"/>
                <a:gd name="T43" fmla="*/ 8 h 14"/>
                <a:gd name="T44" fmla="*/ 373 w 551"/>
                <a:gd name="T45" fmla="*/ 0 h 14"/>
                <a:gd name="T46" fmla="*/ 452 w 551"/>
                <a:gd name="T47" fmla="*/ 6 h 14"/>
                <a:gd name="T48" fmla="*/ 329 w 551"/>
                <a:gd name="T49" fmla="*/ 7 h 14"/>
                <a:gd name="T50" fmla="*/ 282 w 551"/>
                <a:gd name="T51" fmla="*/ 11 h 14"/>
                <a:gd name="T52" fmla="*/ 389 w 551"/>
                <a:gd name="T53" fmla="*/ 9 h 14"/>
                <a:gd name="T54" fmla="*/ 377 w 551"/>
                <a:gd name="T55" fmla="*/ 10 h 14"/>
                <a:gd name="T56" fmla="*/ 494 w 551"/>
                <a:gd name="T57" fmla="*/ 8 h 14"/>
                <a:gd name="T58" fmla="*/ 510 w 551"/>
                <a:gd name="T59" fmla="*/ 9 h 14"/>
                <a:gd name="T60" fmla="*/ 551 w 551"/>
                <a:gd name="T6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1" h="14">
                  <a:moveTo>
                    <a:pt x="495" y="10"/>
                  </a:moveTo>
                  <a:lnTo>
                    <a:pt x="495" y="10"/>
                  </a:lnTo>
                  <a:lnTo>
                    <a:pt x="461" y="9"/>
                  </a:lnTo>
                  <a:cubicBezTo>
                    <a:pt x="469" y="10"/>
                    <a:pt x="482" y="10"/>
                    <a:pt x="495" y="10"/>
                  </a:cubicBezTo>
                  <a:close/>
                  <a:moveTo>
                    <a:pt x="551" y="9"/>
                  </a:moveTo>
                  <a:lnTo>
                    <a:pt x="551" y="9"/>
                  </a:lnTo>
                  <a:lnTo>
                    <a:pt x="532" y="13"/>
                  </a:lnTo>
                  <a:cubicBezTo>
                    <a:pt x="425" y="14"/>
                    <a:pt x="387" y="13"/>
                    <a:pt x="294" y="13"/>
                  </a:cubicBezTo>
                  <a:cubicBezTo>
                    <a:pt x="287" y="12"/>
                    <a:pt x="298" y="12"/>
                    <a:pt x="304" y="12"/>
                  </a:cubicBezTo>
                  <a:cubicBezTo>
                    <a:pt x="238" y="13"/>
                    <a:pt x="140" y="12"/>
                    <a:pt x="93" y="14"/>
                  </a:cubicBezTo>
                  <a:cubicBezTo>
                    <a:pt x="72" y="14"/>
                    <a:pt x="17" y="13"/>
                    <a:pt x="38" y="12"/>
                  </a:cubicBezTo>
                  <a:cubicBezTo>
                    <a:pt x="28" y="12"/>
                    <a:pt x="16" y="12"/>
                    <a:pt x="4" y="12"/>
                  </a:cubicBezTo>
                  <a:cubicBezTo>
                    <a:pt x="1" y="11"/>
                    <a:pt x="30" y="12"/>
                    <a:pt x="31" y="11"/>
                  </a:cubicBezTo>
                  <a:cubicBezTo>
                    <a:pt x="22" y="11"/>
                    <a:pt x="18" y="10"/>
                    <a:pt x="16" y="11"/>
                  </a:cubicBezTo>
                  <a:cubicBezTo>
                    <a:pt x="32" y="10"/>
                    <a:pt x="0" y="6"/>
                    <a:pt x="73" y="6"/>
                  </a:cubicBezTo>
                  <a:cubicBezTo>
                    <a:pt x="101" y="9"/>
                    <a:pt x="22" y="7"/>
                    <a:pt x="39" y="10"/>
                  </a:cubicBezTo>
                  <a:cubicBezTo>
                    <a:pt x="63" y="10"/>
                    <a:pt x="60" y="9"/>
                    <a:pt x="62" y="8"/>
                  </a:cubicBezTo>
                  <a:cubicBezTo>
                    <a:pt x="93" y="8"/>
                    <a:pt x="92" y="9"/>
                    <a:pt x="90" y="10"/>
                  </a:cubicBezTo>
                  <a:cubicBezTo>
                    <a:pt x="102" y="9"/>
                    <a:pt x="141" y="10"/>
                    <a:pt x="157" y="9"/>
                  </a:cubicBezTo>
                  <a:cubicBezTo>
                    <a:pt x="216" y="8"/>
                    <a:pt x="154" y="11"/>
                    <a:pt x="193" y="11"/>
                  </a:cubicBezTo>
                  <a:lnTo>
                    <a:pt x="215" y="8"/>
                  </a:lnTo>
                  <a:lnTo>
                    <a:pt x="280" y="8"/>
                  </a:lnTo>
                  <a:cubicBezTo>
                    <a:pt x="373" y="7"/>
                    <a:pt x="266" y="2"/>
                    <a:pt x="373" y="0"/>
                  </a:cubicBezTo>
                  <a:cubicBezTo>
                    <a:pt x="359" y="2"/>
                    <a:pt x="402" y="5"/>
                    <a:pt x="452" y="6"/>
                  </a:cubicBezTo>
                  <a:cubicBezTo>
                    <a:pt x="422" y="6"/>
                    <a:pt x="367" y="8"/>
                    <a:pt x="329" y="7"/>
                  </a:cubicBezTo>
                  <a:cubicBezTo>
                    <a:pt x="383" y="10"/>
                    <a:pt x="254" y="8"/>
                    <a:pt x="282" y="11"/>
                  </a:cubicBezTo>
                  <a:cubicBezTo>
                    <a:pt x="309" y="9"/>
                    <a:pt x="354" y="9"/>
                    <a:pt x="389" y="9"/>
                  </a:cubicBezTo>
                  <a:lnTo>
                    <a:pt x="377" y="10"/>
                  </a:lnTo>
                  <a:cubicBezTo>
                    <a:pt x="414" y="10"/>
                    <a:pt x="442" y="7"/>
                    <a:pt x="494" y="8"/>
                  </a:cubicBezTo>
                  <a:cubicBezTo>
                    <a:pt x="519" y="8"/>
                    <a:pt x="514" y="9"/>
                    <a:pt x="510" y="9"/>
                  </a:cubicBezTo>
                  <a:cubicBezTo>
                    <a:pt x="531" y="9"/>
                    <a:pt x="551" y="8"/>
                    <a:pt x="551"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9" name="Forma libre 27"/>
            <p:cNvSpPr>
              <a:spLocks/>
            </p:cNvSpPr>
            <p:nvPr/>
          </p:nvSpPr>
          <p:spPr bwMode="invGray">
            <a:xfrm>
              <a:off x="11777663" y="2757488"/>
              <a:ext cx="19050" cy="3175"/>
            </a:xfrm>
            <a:custGeom>
              <a:avLst/>
              <a:gdLst>
                <a:gd name="T0" fmla="*/ 0 w 10"/>
                <a:gd name="T1" fmla="*/ 0 h 1"/>
                <a:gd name="T2" fmla="*/ 0 w 10"/>
                <a:gd name="T3" fmla="*/ 0 h 1"/>
                <a:gd name="T4" fmla="*/ 10 w 10"/>
                <a:gd name="T5" fmla="*/ 1 h 1"/>
                <a:gd name="T6" fmla="*/ 0 w 10"/>
                <a:gd name="T7" fmla="*/ 0 h 1"/>
              </a:gdLst>
              <a:ahLst/>
              <a:cxnLst>
                <a:cxn ang="0">
                  <a:pos x="T0" y="T1"/>
                </a:cxn>
                <a:cxn ang="0">
                  <a:pos x="T2" y="T3"/>
                </a:cxn>
                <a:cxn ang="0">
                  <a:pos x="T4" y="T5"/>
                </a:cxn>
                <a:cxn ang="0">
                  <a:pos x="T6" y="T7"/>
                </a:cxn>
              </a:cxnLst>
              <a:rect l="0" t="0" r="r" b="b"/>
              <a:pathLst>
                <a:path w="10" h="1">
                  <a:moveTo>
                    <a:pt x="0" y="0"/>
                  </a:moveTo>
                  <a:lnTo>
                    <a:pt x="0" y="0"/>
                  </a:lnTo>
                  <a:lnTo>
                    <a:pt x="10" y="1"/>
                  </a:lnTo>
                  <a:cubicBezTo>
                    <a:pt x="8" y="1"/>
                    <a:pt x="4"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0" name="Forma libre 28"/>
            <p:cNvSpPr>
              <a:spLocks/>
            </p:cNvSpPr>
            <p:nvPr/>
          </p:nvSpPr>
          <p:spPr bwMode="invGray">
            <a:xfrm>
              <a:off x="5983288" y="2741613"/>
              <a:ext cx="38100" cy="0"/>
            </a:xfrm>
            <a:custGeom>
              <a:avLst/>
              <a:gdLst>
                <a:gd name="T0" fmla="*/ 0 w 20"/>
                <a:gd name="T1" fmla="*/ 0 w 20"/>
                <a:gd name="T2" fmla="*/ 20 w 20"/>
                <a:gd name="T3" fmla="*/ 0 w 20"/>
              </a:gdLst>
              <a:ahLst/>
              <a:cxnLst>
                <a:cxn ang="0">
                  <a:pos x="T0" y="0"/>
                </a:cxn>
                <a:cxn ang="0">
                  <a:pos x="T1" y="0"/>
                </a:cxn>
                <a:cxn ang="0">
                  <a:pos x="T2" y="0"/>
                </a:cxn>
                <a:cxn ang="0">
                  <a:pos x="T3" y="0"/>
                </a:cxn>
              </a:cxnLst>
              <a:rect l="0" t="0" r="r" b="b"/>
              <a:pathLst>
                <a:path w="20">
                  <a:moveTo>
                    <a:pt x="0" y="0"/>
                  </a:moveTo>
                  <a:lnTo>
                    <a:pt x="0" y="0"/>
                  </a:lnTo>
                  <a:lnTo>
                    <a:pt x="20"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1" name="Forma libre 29"/>
            <p:cNvSpPr>
              <a:spLocks/>
            </p:cNvSpPr>
            <p:nvPr/>
          </p:nvSpPr>
          <p:spPr bwMode="invGray">
            <a:xfrm>
              <a:off x="6832600" y="2713038"/>
              <a:ext cx="53975" cy="1587"/>
            </a:xfrm>
            <a:custGeom>
              <a:avLst/>
              <a:gdLst>
                <a:gd name="T0" fmla="*/ 0 w 28"/>
                <a:gd name="T1" fmla="*/ 1 h 1"/>
                <a:gd name="T2" fmla="*/ 0 w 28"/>
                <a:gd name="T3" fmla="*/ 1 h 1"/>
                <a:gd name="T4" fmla="*/ 28 w 28"/>
                <a:gd name="T5" fmla="*/ 0 h 1"/>
                <a:gd name="T6" fmla="*/ 0 w 28"/>
                <a:gd name="T7" fmla="*/ 1 h 1"/>
              </a:gdLst>
              <a:ahLst/>
              <a:cxnLst>
                <a:cxn ang="0">
                  <a:pos x="T0" y="T1"/>
                </a:cxn>
                <a:cxn ang="0">
                  <a:pos x="T2" y="T3"/>
                </a:cxn>
                <a:cxn ang="0">
                  <a:pos x="T4" y="T5"/>
                </a:cxn>
                <a:cxn ang="0">
                  <a:pos x="T6" y="T7"/>
                </a:cxn>
              </a:cxnLst>
              <a:rect l="0" t="0" r="r" b="b"/>
              <a:pathLst>
                <a:path w="28" h="1">
                  <a:moveTo>
                    <a:pt x="0" y="1"/>
                  </a:moveTo>
                  <a:lnTo>
                    <a:pt x="0" y="1"/>
                  </a:lnTo>
                  <a:lnTo>
                    <a:pt x="28" y="0"/>
                  </a:lnTo>
                  <a:cubicBezTo>
                    <a:pt x="17" y="0"/>
                    <a:pt x="8"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2" name="Forma libre 30"/>
            <p:cNvSpPr>
              <a:spLocks/>
            </p:cNvSpPr>
            <p:nvPr/>
          </p:nvSpPr>
          <p:spPr bwMode="invGray">
            <a:xfrm>
              <a:off x="11317288" y="2755900"/>
              <a:ext cx="9525" cy="0"/>
            </a:xfrm>
            <a:custGeom>
              <a:avLst/>
              <a:gdLst>
                <a:gd name="T0" fmla="*/ 5 w 5"/>
                <a:gd name="T1" fmla="*/ 5 w 5"/>
                <a:gd name="T2" fmla="*/ 4 w 5"/>
                <a:gd name="T3" fmla="*/ 0 w 5"/>
                <a:gd name="T4" fmla="*/ 5 w 5"/>
              </a:gdLst>
              <a:ahLst/>
              <a:cxnLst>
                <a:cxn ang="0">
                  <a:pos x="T0" y="0"/>
                </a:cxn>
                <a:cxn ang="0">
                  <a:pos x="T1" y="0"/>
                </a:cxn>
                <a:cxn ang="0">
                  <a:pos x="T2" y="0"/>
                </a:cxn>
                <a:cxn ang="0">
                  <a:pos x="T3" y="0"/>
                </a:cxn>
                <a:cxn ang="0">
                  <a:pos x="T4" y="0"/>
                </a:cxn>
              </a:cxnLst>
              <a:rect l="0" t="0" r="r" b="b"/>
              <a:pathLst>
                <a:path w="5">
                  <a:moveTo>
                    <a:pt x="5" y="0"/>
                  </a:moveTo>
                  <a:lnTo>
                    <a:pt x="5" y="0"/>
                  </a:lnTo>
                  <a:lnTo>
                    <a:pt x="4" y="0"/>
                  </a:lnTo>
                  <a:lnTo>
                    <a:pt x="0"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3" name="Forma libre 31"/>
            <p:cNvSpPr>
              <a:spLocks/>
            </p:cNvSpPr>
            <p:nvPr/>
          </p:nvSpPr>
          <p:spPr bwMode="invGray">
            <a:xfrm>
              <a:off x="8534400" y="2735263"/>
              <a:ext cx="30163" cy="0"/>
            </a:xfrm>
            <a:custGeom>
              <a:avLst/>
              <a:gdLst>
                <a:gd name="T0" fmla="*/ 0 w 16"/>
                <a:gd name="T1" fmla="*/ 0 w 16"/>
                <a:gd name="T2" fmla="*/ 16 w 16"/>
                <a:gd name="T3" fmla="*/ 0 w 16"/>
              </a:gdLst>
              <a:ahLst/>
              <a:cxnLst>
                <a:cxn ang="0">
                  <a:pos x="T0" y="0"/>
                </a:cxn>
                <a:cxn ang="0">
                  <a:pos x="T1" y="0"/>
                </a:cxn>
                <a:cxn ang="0">
                  <a:pos x="T2" y="0"/>
                </a:cxn>
                <a:cxn ang="0">
                  <a:pos x="T3" y="0"/>
                </a:cxn>
              </a:cxnLst>
              <a:rect l="0" t="0" r="r" b="b"/>
              <a:pathLst>
                <a:path w="16">
                  <a:moveTo>
                    <a:pt x="0" y="0"/>
                  </a:moveTo>
                  <a:lnTo>
                    <a:pt x="0" y="0"/>
                  </a:lnTo>
                  <a:cubicBezTo>
                    <a:pt x="4" y="0"/>
                    <a:pt x="9" y="0"/>
                    <a:pt x="16" y="0"/>
                  </a:cubicBezTo>
                  <a:cubicBezTo>
                    <a:pt x="15" y="0"/>
                    <a:pt x="9"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4" name="Forma libre 32"/>
            <p:cNvSpPr>
              <a:spLocks/>
            </p:cNvSpPr>
            <p:nvPr/>
          </p:nvSpPr>
          <p:spPr bwMode="invGray">
            <a:xfrm>
              <a:off x="6821488" y="2714625"/>
              <a:ext cx="9525" cy="0"/>
            </a:xfrm>
            <a:custGeom>
              <a:avLst/>
              <a:gdLst>
                <a:gd name="T0" fmla="*/ 0 w 5"/>
                <a:gd name="T1" fmla="*/ 0 w 5"/>
                <a:gd name="T2" fmla="*/ 2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2"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5" name="Forma libre 33"/>
            <p:cNvSpPr>
              <a:spLocks/>
            </p:cNvSpPr>
            <p:nvPr/>
          </p:nvSpPr>
          <p:spPr bwMode="invGray">
            <a:xfrm>
              <a:off x="5583238" y="2719388"/>
              <a:ext cx="25400" cy="0"/>
            </a:xfrm>
            <a:custGeom>
              <a:avLst/>
              <a:gdLst>
                <a:gd name="T0" fmla="*/ 13 w 13"/>
                <a:gd name="T1" fmla="*/ 13 w 13"/>
                <a:gd name="T2" fmla="*/ 0 w 13"/>
                <a:gd name="T3" fmla="*/ 13 w 13"/>
              </a:gdLst>
              <a:ahLst/>
              <a:cxnLst>
                <a:cxn ang="0">
                  <a:pos x="T0" y="0"/>
                </a:cxn>
                <a:cxn ang="0">
                  <a:pos x="T1" y="0"/>
                </a:cxn>
                <a:cxn ang="0">
                  <a:pos x="T2" y="0"/>
                </a:cxn>
                <a:cxn ang="0">
                  <a:pos x="T3" y="0"/>
                </a:cxn>
              </a:cxnLst>
              <a:rect l="0" t="0" r="r" b="b"/>
              <a:pathLst>
                <a:path w="13">
                  <a:moveTo>
                    <a:pt x="13" y="0"/>
                  </a:moveTo>
                  <a:lnTo>
                    <a:pt x="13" y="0"/>
                  </a:lnTo>
                  <a:lnTo>
                    <a:pt x="0"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6" name="Forma libre 34"/>
            <p:cNvSpPr>
              <a:spLocks/>
            </p:cNvSpPr>
            <p:nvPr/>
          </p:nvSpPr>
          <p:spPr bwMode="invGray">
            <a:xfrm>
              <a:off x="5638800" y="2740025"/>
              <a:ext cx="23813" cy="1587"/>
            </a:xfrm>
            <a:custGeom>
              <a:avLst/>
              <a:gdLst>
                <a:gd name="T0" fmla="*/ 12 w 12"/>
                <a:gd name="T1" fmla="*/ 0 h 1"/>
                <a:gd name="T2" fmla="*/ 12 w 12"/>
                <a:gd name="T3" fmla="*/ 0 h 1"/>
                <a:gd name="T4" fmla="*/ 0 w 12"/>
                <a:gd name="T5" fmla="*/ 1 h 1"/>
                <a:gd name="T6" fmla="*/ 12 w 12"/>
                <a:gd name="T7" fmla="*/ 0 h 1"/>
              </a:gdLst>
              <a:ahLst/>
              <a:cxnLst>
                <a:cxn ang="0">
                  <a:pos x="T0" y="T1"/>
                </a:cxn>
                <a:cxn ang="0">
                  <a:pos x="T2" y="T3"/>
                </a:cxn>
                <a:cxn ang="0">
                  <a:pos x="T4" y="T5"/>
                </a:cxn>
                <a:cxn ang="0">
                  <a:pos x="T6" y="T7"/>
                </a:cxn>
              </a:cxnLst>
              <a:rect l="0" t="0" r="r" b="b"/>
              <a:pathLst>
                <a:path w="12" h="1">
                  <a:moveTo>
                    <a:pt x="12" y="0"/>
                  </a:moveTo>
                  <a:lnTo>
                    <a:pt x="12" y="0"/>
                  </a:lnTo>
                  <a:lnTo>
                    <a:pt x="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7" name="Forma libre 35"/>
            <p:cNvSpPr>
              <a:spLocks/>
            </p:cNvSpPr>
            <p:nvPr/>
          </p:nvSpPr>
          <p:spPr bwMode="invGray">
            <a:xfrm>
              <a:off x="4303712" y="2728913"/>
              <a:ext cx="50800"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cubicBezTo>
                    <a:pt x="13" y="0"/>
                    <a:pt x="20" y="0"/>
                    <a:pt x="2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8" name="Forma libre 36"/>
            <p:cNvSpPr>
              <a:spLocks/>
            </p:cNvSpPr>
            <p:nvPr/>
          </p:nvSpPr>
          <p:spPr bwMode="invGray">
            <a:xfrm>
              <a:off x="5519738" y="2735263"/>
              <a:ext cx="9525" cy="3175"/>
            </a:xfrm>
            <a:custGeom>
              <a:avLst/>
              <a:gdLst>
                <a:gd name="T0" fmla="*/ 4 w 5"/>
                <a:gd name="T1" fmla="*/ 0 h 1"/>
                <a:gd name="T2" fmla="*/ 4 w 5"/>
                <a:gd name="T3" fmla="*/ 0 h 1"/>
                <a:gd name="T4" fmla="*/ 0 w 5"/>
                <a:gd name="T5" fmla="*/ 1 h 1"/>
                <a:gd name="T6" fmla="*/ 4 w 5"/>
                <a:gd name="T7" fmla="*/ 0 h 1"/>
              </a:gdLst>
              <a:ahLst/>
              <a:cxnLst>
                <a:cxn ang="0">
                  <a:pos x="T0" y="T1"/>
                </a:cxn>
                <a:cxn ang="0">
                  <a:pos x="T2" y="T3"/>
                </a:cxn>
                <a:cxn ang="0">
                  <a:pos x="T4" y="T5"/>
                </a:cxn>
                <a:cxn ang="0">
                  <a:pos x="T6" y="T7"/>
                </a:cxn>
              </a:cxnLst>
              <a:rect l="0" t="0" r="r" b="b"/>
              <a:pathLst>
                <a:path w="5" h="1">
                  <a:moveTo>
                    <a:pt x="4" y="0"/>
                  </a:moveTo>
                  <a:lnTo>
                    <a:pt x="4" y="0"/>
                  </a:lnTo>
                  <a:lnTo>
                    <a:pt x="0" y="1"/>
                  </a:lnTo>
                  <a:cubicBezTo>
                    <a:pt x="3" y="1"/>
                    <a:pt x="5"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9" name="Forma libre 37"/>
            <p:cNvSpPr>
              <a:spLocks/>
            </p:cNvSpPr>
            <p:nvPr/>
          </p:nvSpPr>
          <p:spPr bwMode="invGray">
            <a:xfrm>
              <a:off x="12096750" y="2784475"/>
              <a:ext cx="6350" cy="0"/>
            </a:xfrm>
            <a:custGeom>
              <a:avLst/>
              <a:gdLst>
                <a:gd name="T0" fmla="*/ 3 w 3"/>
                <a:gd name="T1" fmla="*/ 3 w 3"/>
                <a:gd name="T2" fmla="*/ 1 w 3"/>
                <a:gd name="T3" fmla="*/ 0 w 3"/>
                <a:gd name="T4" fmla="*/ 3 w 3"/>
              </a:gdLst>
              <a:ahLst/>
              <a:cxnLst>
                <a:cxn ang="0">
                  <a:pos x="T0" y="0"/>
                </a:cxn>
                <a:cxn ang="0">
                  <a:pos x="T1" y="0"/>
                </a:cxn>
                <a:cxn ang="0">
                  <a:pos x="T2" y="0"/>
                </a:cxn>
                <a:cxn ang="0">
                  <a:pos x="T3" y="0"/>
                </a:cxn>
                <a:cxn ang="0">
                  <a:pos x="T4" y="0"/>
                </a:cxn>
              </a:cxnLst>
              <a:rect l="0" t="0" r="r" b="b"/>
              <a:pathLst>
                <a:path w="3">
                  <a:moveTo>
                    <a:pt x="3" y="0"/>
                  </a:moveTo>
                  <a:lnTo>
                    <a:pt x="3" y="0"/>
                  </a:lnTo>
                  <a:lnTo>
                    <a:pt x="1"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0" name="Forma libre 38"/>
            <p:cNvSpPr>
              <a:spLocks/>
            </p:cNvSpPr>
            <p:nvPr/>
          </p:nvSpPr>
          <p:spPr bwMode="invGray">
            <a:xfrm>
              <a:off x="12225338" y="2773363"/>
              <a:ext cx="46038"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cubicBezTo>
                    <a:pt x="15" y="0"/>
                    <a:pt x="6"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1" name="Forma libre 39"/>
            <p:cNvSpPr>
              <a:spLocks/>
            </p:cNvSpPr>
            <p:nvPr/>
          </p:nvSpPr>
          <p:spPr bwMode="invGray">
            <a:xfrm>
              <a:off x="9274175" y="2746375"/>
              <a:ext cx="55563" cy="4762"/>
            </a:xfrm>
            <a:custGeom>
              <a:avLst/>
              <a:gdLst>
                <a:gd name="T0" fmla="*/ 0 w 29"/>
                <a:gd name="T1" fmla="*/ 1 h 2"/>
                <a:gd name="T2" fmla="*/ 0 w 29"/>
                <a:gd name="T3" fmla="*/ 1 h 2"/>
                <a:gd name="T4" fmla="*/ 15 w 29"/>
                <a:gd name="T5" fmla="*/ 2 h 2"/>
                <a:gd name="T6" fmla="*/ 0 w 29"/>
                <a:gd name="T7" fmla="*/ 1 h 2"/>
              </a:gdLst>
              <a:ahLst/>
              <a:cxnLst>
                <a:cxn ang="0">
                  <a:pos x="T0" y="T1"/>
                </a:cxn>
                <a:cxn ang="0">
                  <a:pos x="T2" y="T3"/>
                </a:cxn>
                <a:cxn ang="0">
                  <a:pos x="T4" y="T5"/>
                </a:cxn>
                <a:cxn ang="0">
                  <a:pos x="T6" y="T7"/>
                </a:cxn>
              </a:cxnLst>
              <a:rect l="0" t="0" r="r" b="b"/>
              <a:pathLst>
                <a:path w="29" h="2">
                  <a:moveTo>
                    <a:pt x="0" y="1"/>
                  </a:moveTo>
                  <a:lnTo>
                    <a:pt x="0" y="1"/>
                  </a:lnTo>
                  <a:cubicBezTo>
                    <a:pt x="7" y="1"/>
                    <a:pt x="23" y="2"/>
                    <a:pt x="15" y="2"/>
                  </a:cubicBezTo>
                  <a:cubicBezTo>
                    <a:pt x="29" y="2"/>
                    <a:pt x="2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2" name="Forma libre 40"/>
            <p:cNvSpPr>
              <a:spLocks/>
            </p:cNvSpPr>
            <p:nvPr/>
          </p:nvSpPr>
          <p:spPr bwMode="invGray">
            <a:xfrm>
              <a:off x="11847513" y="2827338"/>
              <a:ext cx="34925" cy="3175"/>
            </a:xfrm>
            <a:custGeom>
              <a:avLst/>
              <a:gdLst>
                <a:gd name="T0" fmla="*/ 3 w 18"/>
                <a:gd name="T1" fmla="*/ 1 h 1"/>
                <a:gd name="T2" fmla="*/ 3 w 18"/>
                <a:gd name="T3" fmla="*/ 1 h 1"/>
                <a:gd name="T4" fmla="*/ 18 w 18"/>
                <a:gd name="T5" fmla="*/ 0 h 1"/>
                <a:gd name="T6" fmla="*/ 3 w 18"/>
                <a:gd name="T7" fmla="*/ 1 h 1"/>
              </a:gdLst>
              <a:ahLst/>
              <a:cxnLst>
                <a:cxn ang="0">
                  <a:pos x="T0" y="T1"/>
                </a:cxn>
                <a:cxn ang="0">
                  <a:pos x="T2" y="T3"/>
                </a:cxn>
                <a:cxn ang="0">
                  <a:pos x="T4" y="T5"/>
                </a:cxn>
                <a:cxn ang="0">
                  <a:pos x="T6" y="T7"/>
                </a:cxn>
              </a:cxnLst>
              <a:rect l="0" t="0" r="r" b="b"/>
              <a:pathLst>
                <a:path w="18" h="1">
                  <a:moveTo>
                    <a:pt x="3" y="1"/>
                  </a:moveTo>
                  <a:lnTo>
                    <a:pt x="3" y="1"/>
                  </a:lnTo>
                  <a:cubicBezTo>
                    <a:pt x="7" y="1"/>
                    <a:pt x="13" y="0"/>
                    <a:pt x="18" y="0"/>
                  </a:cubicBezTo>
                  <a:cubicBezTo>
                    <a:pt x="8"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3" name="Forma libre 41"/>
            <p:cNvSpPr>
              <a:spLocks/>
            </p:cNvSpPr>
            <p:nvPr/>
          </p:nvSpPr>
          <p:spPr bwMode="invGray">
            <a:xfrm>
              <a:off x="11882438" y="2825750"/>
              <a:ext cx="25400" cy="1587"/>
            </a:xfrm>
            <a:custGeom>
              <a:avLst/>
              <a:gdLst>
                <a:gd name="T0" fmla="*/ 0 w 14"/>
                <a:gd name="T1" fmla="*/ 1 h 1"/>
                <a:gd name="T2" fmla="*/ 0 w 14"/>
                <a:gd name="T3" fmla="*/ 1 h 1"/>
                <a:gd name="T4" fmla="*/ 14 w 14"/>
                <a:gd name="T5" fmla="*/ 0 h 1"/>
                <a:gd name="T6" fmla="*/ 0 w 14"/>
                <a:gd name="T7" fmla="*/ 1 h 1"/>
              </a:gdLst>
              <a:ahLst/>
              <a:cxnLst>
                <a:cxn ang="0">
                  <a:pos x="T0" y="T1"/>
                </a:cxn>
                <a:cxn ang="0">
                  <a:pos x="T2" y="T3"/>
                </a:cxn>
                <a:cxn ang="0">
                  <a:pos x="T4" y="T5"/>
                </a:cxn>
                <a:cxn ang="0">
                  <a:pos x="T6" y="T7"/>
                </a:cxn>
              </a:cxnLst>
              <a:rect l="0" t="0" r="r" b="b"/>
              <a:pathLst>
                <a:path w="14" h="1">
                  <a:moveTo>
                    <a:pt x="0" y="1"/>
                  </a:moveTo>
                  <a:lnTo>
                    <a:pt x="0" y="1"/>
                  </a:lnTo>
                  <a:lnTo>
                    <a:pt x="14"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4" name="Forma libre 42"/>
            <p:cNvSpPr>
              <a:spLocks/>
            </p:cNvSpPr>
            <p:nvPr/>
          </p:nvSpPr>
          <p:spPr bwMode="invGray">
            <a:xfrm>
              <a:off x="8915400" y="2809875"/>
              <a:ext cx="15875" cy="1587"/>
            </a:xfrm>
            <a:custGeom>
              <a:avLst/>
              <a:gdLst>
                <a:gd name="T0" fmla="*/ 8 w 8"/>
                <a:gd name="T1" fmla="*/ 1 h 1"/>
                <a:gd name="T2" fmla="*/ 8 w 8"/>
                <a:gd name="T3" fmla="*/ 1 h 1"/>
                <a:gd name="T4" fmla="*/ 0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cubicBezTo>
                    <a:pt x="6" y="0"/>
                    <a:pt x="3" y="0"/>
                    <a:pt x="0" y="0"/>
                  </a:cubicBezTo>
                  <a:cubicBezTo>
                    <a:pt x="1" y="0"/>
                    <a:pt x="4"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5" name="Forma libre 43"/>
            <p:cNvSpPr>
              <a:spLocks/>
            </p:cNvSpPr>
            <p:nvPr/>
          </p:nvSpPr>
          <p:spPr bwMode="invGray">
            <a:xfrm>
              <a:off x="12109450" y="2752725"/>
              <a:ext cx="454025" cy="23812"/>
            </a:xfrm>
            <a:custGeom>
              <a:avLst/>
              <a:gdLst>
                <a:gd name="T0" fmla="*/ 102 w 236"/>
                <a:gd name="T1" fmla="*/ 10 h 10"/>
                <a:gd name="T2" fmla="*/ 102 w 236"/>
                <a:gd name="T3" fmla="*/ 10 h 10"/>
                <a:gd name="T4" fmla="*/ 123 w 236"/>
                <a:gd name="T5" fmla="*/ 7 h 10"/>
                <a:gd name="T6" fmla="*/ 200 w 236"/>
                <a:gd name="T7" fmla="*/ 6 h 10"/>
                <a:gd name="T8" fmla="*/ 203 w 236"/>
                <a:gd name="T9" fmla="*/ 3 h 10"/>
                <a:gd name="T10" fmla="*/ 160 w 236"/>
                <a:gd name="T11" fmla="*/ 4 h 10"/>
                <a:gd name="T12" fmla="*/ 202 w 236"/>
                <a:gd name="T13" fmla="*/ 3 h 10"/>
                <a:gd name="T14" fmla="*/ 198 w 236"/>
                <a:gd name="T15" fmla="*/ 0 h 10"/>
                <a:gd name="T16" fmla="*/ 0 w 236"/>
                <a:gd name="T17" fmla="*/ 4 h 10"/>
                <a:gd name="T18" fmla="*/ 137 w 236"/>
                <a:gd name="T19" fmla="*/ 4 h 10"/>
                <a:gd name="T20" fmla="*/ 121 w 236"/>
                <a:gd name="T21" fmla="*/ 6 h 10"/>
                <a:gd name="T22" fmla="*/ 8 w 236"/>
                <a:gd name="T23" fmla="*/ 5 h 10"/>
                <a:gd name="T24" fmla="*/ 104 w 236"/>
                <a:gd name="T25" fmla="*/ 7 h 10"/>
                <a:gd name="T26" fmla="*/ 84 w 236"/>
                <a:gd name="T27" fmla="*/ 9 h 10"/>
                <a:gd name="T28" fmla="*/ 102 w 236"/>
                <a:gd name="T2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6" h="10">
                  <a:moveTo>
                    <a:pt x="102" y="10"/>
                  </a:moveTo>
                  <a:lnTo>
                    <a:pt x="102" y="10"/>
                  </a:lnTo>
                  <a:cubicBezTo>
                    <a:pt x="107" y="9"/>
                    <a:pt x="208" y="8"/>
                    <a:pt x="123" y="7"/>
                  </a:cubicBezTo>
                  <a:cubicBezTo>
                    <a:pt x="126" y="4"/>
                    <a:pt x="177" y="6"/>
                    <a:pt x="200" y="6"/>
                  </a:cubicBezTo>
                  <a:cubicBezTo>
                    <a:pt x="184" y="5"/>
                    <a:pt x="208" y="4"/>
                    <a:pt x="203" y="3"/>
                  </a:cubicBezTo>
                  <a:cubicBezTo>
                    <a:pt x="192" y="4"/>
                    <a:pt x="179" y="4"/>
                    <a:pt x="160" y="4"/>
                  </a:cubicBezTo>
                  <a:cubicBezTo>
                    <a:pt x="152" y="3"/>
                    <a:pt x="180" y="2"/>
                    <a:pt x="202" y="3"/>
                  </a:cubicBezTo>
                  <a:cubicBezTo>
                    <a:pt x="175" y="1"/>
                    <a:pt x="236" y="1"/>
                    <a:pt x="198" y="0"/>
                  </a:cubicBezTo>
                  <a:cubicBezTo>
                    <a:pt x="116" y="0"/>
                    <a:pt x="57" y="0"/>
                    <a:pt x="0" y="4"/>
                  </a:cubicBezTo>
                  <a:cubicBezTo>
                    <a:pt x="46" y="3"/>
                    <a:pt x="99" y="3"/>
                    <a:pt x="137" y="4"/>
                  </a:cubicBezTo>
                  <a:lnTo>
                    <a:pt x="121" y="6"/>
                  </a:lnTo>
                  <a:cubicBezTo>
                    <a:pt x="78" y="4"/>
                    <a:pt x="51" y="5"/>
                    <a:pt x="8" y="5"/>
                  </a:cubicBezTo>
                  <a:lnTo>
                    <a:pt x="104" y="7"/>
                  </a:lnTo>
                  <a:cubicBezTo>
                    <a:pt x="149" y="9"/>
                    <a:pt x="119" y="9"/>
                    <a:pt x="84" y="9"/>
                  </a:cubicBezTo>
                  <a:cubicBezTo>
                    <a:pt x="92" y="9"/>
                    <a:pt x="100" y="9"/>
                    <a:pt x="102" y="1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6" name="Forma libre 44"/>
            <p:cNvSpPr>
              <a:spLocks/>
            </p:cNvSpPr>
            <p:nvPr/>
          </p:nvSpPr>
          <p:spPr bwMode="invGray">
            <a:xfrm>
              <a:off x="12182475" y="2816225"/>
              <a:ext cx="9525" cy="0"/>
            </a:xfrm>
            <a:custGeom>
              <a:avLst/>
              <a:gdLst>
                <a:gd name="T0" fmla="*/ 0 w 5"/>
                <a:gd name="T1" fmla="*/ 0 w 5"/>
                <a:gd name="T2" fmla="*/ 1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1"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7" name="Forma libre 45"/>
            <p:cNvSpPr>
              <a:spLocks/>
            </p:cNvSpPr>
            <p:nvPr/>
          </p:nvSpPr>
          <p:spPr bwMode="invGray">
            <a:xfrm>
              <a:off x="4348162" y="2827338"/>
              <a:ext cx="17463" cy="3175"/>
            </a:xfrm>
            <a:custGeom>
              <a:avLst/>
              <a:gdLst>
                <a:gd name="T0" fmla="*/ 8 w 9"/>
                <a:gd name="T1" fmla="*/ 0 h 1"/>
                <a:gd name="T2" fmla="*/ 8 w 9"/>
                <a:gd name="T3" fmla="*/ 0 h 1"/>
                <a:gd name="T4" fmla="*/ 0 w 9"/>
                <a:gd name="T5" fmla="*/ 1 h 1"/>
                <a:gd name="T6" fmla="*/ 8 w 9"/>
                <a:gd name="T7" fmla="*/ 0 h 1"/>
              </a:gdLst>
              <a:ahLst/>
              <a:cxnLst>
                <a:cxn ang="0">
                  <a:pos x="T0" y="T1"/>
                </a:cxn>
                <a:cxn ang="0">
                  <a:pos x="T2" y="T3"/>
                </a:cxn>
                <a:cxn ang="0">
                  <a:pos x="T4" y="T5"/>
                </a:cxn>
                <a:cxn ang="0">
                  <a:pos x="T6" y="T7"/>
                </a:cxn>
              </a:cxnLst>
              <a:rect l="0" t="0" r="r" b="b"/>
              <a:pathLst>
                <a:path w="9" h="1">
                  <a:moveTo>
                    <a:pt x="8" y="0"/>
                  </a:moveTo>
                  <a:lnTo>
                    <a:pt x="8" y="0"/>
                  </a:lnTo>
                  <a:lnTo>
                    <a:pt x="0" y="1"/>
                  </a:lnTo>
                  <a:cubicBezTo>
                    <a:pt x="7" y="0"/>
                    <a:pt x="9" y="0"/>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8" name="Forma libre 46"/>
            <p:cNvSpPr>
              <a:spLocks/>
            </p:cNvSpPr>
            <p:nvPr/>
          </p:nvSpPr>
          <p:spPr bwMode="invGray">
            <a:xfrm>
              <a:off x="12071350" y="2790825"/>
              <a:ext cx="0" cy="0"/>
            </a:xfrm>
            <a:custGeom>
              <a:avLst/>
              <a:gdLst/>
              <a:ahLst/>
              <a:cxnLst>
                <a:cxn ang="0">
                  <a:pos x="0" y="0"/>
                </a:cxn>
                <a:cxn ang="0">
                  <a:pos x="0" y="0"/>
                </a:cxn>
                <a:cxn ang="0">
                  <a:pos x="0" y="0"/>
                </a:cxn>
                <a:cxn ang="0">
                  <a:pos x="0" y="0"/>
                </a:cxn>
              </a:cxnLst>
              <a:rect l="0" t="0" r="r" b="b"/>
              <a:pathLst>
                <a:path>
                  <a:moveTo>
                    <a:pt x="0" y="0"/>
                  </a:moveTo>
                  <a:lnTo>
                    <a:pt x="0" y="0"/>
                  </a:lnTo>
                  <a:lnTo>
                    <a:pt x="0"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9" name="Forma libre 47"/>
            <p:cNvSpPr>
              <a:spLocks/>
            </p:cNvSpPr>
            <p:nvPr/>
          </p:nvSpPr>
          <p:spPr bwMode="invGray">
            <a:xfrm>
              <a:off x="4754563" y="2827338"/>
              <a:ext cx="4763"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cubicBezTo>
                    <a:pt x="1" y="0"/>
                    <a:pt x="1" y="0"/>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0" name="Forma libre 48"/>
            <p:cNvSpPr>
              <a:spLocks/>
            </p:cNvSpPr>
            <p:nvPr/>
          </p:nvSpPr>
          <p:spPr bwMode="invGray">
            <a:xfrm>
              <a:off x="4852988" y="2719388"/>
              <a:ext cx="9525" cy="3175"/>
            </a:xfrm>
            <a:custGeom>
              <a:avLst/>
              <a:gdLst>
                <a:gd name="T0" fmla="*/ 5 w 5"/>
                <a:gd name="T1" fmla="*/ 1 h 1"/>
                <a:gd name="T2" fmla="*/ 5 w 5"/>
                <a:gd name="T3" fmla="*/ 1 h 1"/>
                <a:gd name="T4" fmla="*/ 4 w 5"/>
                <a:gd name="T5" fmla="*/ 0 h 1"/>
                <a:gd name="T6" fmla="*/ 5 w 5"/>
                <a:gd name="T7" fmla="*/ 1 h 1"/>
              </a:gdLst>
              <a:ahLst/>
              <a:cxnLst>
                <a:cxn ang="0">
                  <a:pos x="T0" y="T1"/>
                </a:cxn>
                <a:cxn ang="0">
                  <a:pos x="T2" y="T3"/>
                </a:cxn>
                <a:cxn ang="0">
                  <a:pos x="T4" y="T5"/>
                </a:cxn>
                <a:cxn ang="0">
                  <a:pos x="T6" y="T7"/>
                </a:cxn>
              </a:cxnLst>
              <a:rect l="0" t="0" r="r" b="b"/>
              <a:pathLst>
                <a:path w="5" h="1">
                  <a:moveTo>
                    <a:pt x="5" y="1"/>
                  </a:moveTo>
                  <a:lnTo>
                    <a:pt x="5" y="1"/>
                  </a:lnTo>
                  <a:cubicBezTo>
                    <a:pt x="5" y="1"/>
                    <a:pt x="5" y="1"/>
                    <a:pt x="4" y="0"/>
                  </a:cubicBezTo>
                  <a:cubicBezTo>
                    <a:pt x="0" y="1"/>
                    <a:pt x="2" y="1"/>
                    <a:pt x="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1" name="Forma libre 49"/>
            <p:cNvSpPr>
              <a:spLocks/>
            </p:cNvSpPr>
            <p:nvPr/>
          </p:nvSpPr>
          <p:spPr bwMode="invGray">
            <a:xfrm>
              <a:off x="4759325" y="2827338"/>
              <a:ext cx="0" cy="0"/>
            </a:xfrm>
            <a:custGeom>
              <a:avLst/>
              <a:gdLst/>
              <a:ahLst/>
              <a:cxnLst>
                <a:cxn ang="0">
                  <a:pos x="0" y="0"/>
                </a:cxn>
                <a:cxn ang="0">
                  <a:pos x="0" y="0"/>
                </a:cxn>
                <a:cxn ang="0">
                  <a:pos x="0" y="0"/>
                </a:cxn>
                <a:cxn ang="0">
                  <a:pos x="0" y="0"/>
                </a:cxn>
              </a:cxnLst>
              <a:rect l="0" t="0" r="r" b="b"/>
              <a:pathLst>
                <a:path>
                  <a:moveTo>
                    <a:pt x="0" y="0"/>
                  </a:moveTo>
                  <a:lnTo>
                    <a:pt x="0" y="0"/>
                  </a:lnTo>
                  <a:cubicBezTo>
                    <a:pt x="0" y="0"/>
                    <a:pt x="0" y="0"/>
                    <a:pt x="0" y="0"/>
                  </a:cubicBez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2" name="Forma libre 50"/>
            <p:cNvSpPr>
              <a:spLocks/>
            </p:cNvSpPr>
            <p:nvPr/>
          </p:nvSpPr>
          <p:spPr bwMode="invGray">
            <a:xfrm>
              <a:off x="6654800" y="2805113"/>
              <a:ext cx="19050" cy="1587"/>
            </a:xfrm>
            <a:custGeom>
              <a:avLst/>
              <a:gdLst>
                <a:gd name="T0" fmla="*/ 10 w 10"/>
                <a:gd name="T1" fmla="*/ 1 h 1"/>
                <a:gd name="T2" fmla="*/ 10 w 10"/>
                <a:gd name="T3" fmla="*/ 1 h 1"/>
                <a:gd name="T4" fmla="*/ 2 w 10"/>
                <a:gd name="T5" fmla="*/ 0 h 1"/>
                <a:gd name="T6" fmla="*/ 10 w 10"/>
                <a:gd name="T7" fmla="*/ 1 h 1"/>
              </a:gdLst>
              <a:ahLst/>
              <a:cxnLst>
                <a:cxn ang="0">
                  <a:pos x="T0" y="T1"/>
                </a:cxn>
                <a:cxn ang="0">
                  <a:pos x="T2" y="T3"/>
                </a:cxn>
                <a:cxn ang="0">
                  <a:pos x="T4" y="T5"/>
                </a:cxn>
                <a:cxn ang="0">
                  <a:pos x="T6" y="T7"/>
                </a:cxn>
              </a:cxnLst>
              <a:rect l="0" t="0" r="r" b="b"/>
              <a:pathLst>
                <a:path w="10" h="1">
                  <a:moveTo>
                    <a:pt x="10" y="1"/>
                  </a:moveTo>
                  <a:lnTo>
                    <a:pt x="10" y="1"/>
                  </a:lnTo>
                  <a:lnTo>
                    <a:pt x="2" y="0"/>
                  </a:lnTo>
                  <a:cubicBezTo>
                    <a:pt x="0" y="0"/>
                    <a:pt x="2" y="0"/>
                    <a:pt x="1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3" name="Forma libre 51"/>
            <p:cNvSpPr>
              <a:spLocks/>
            </p:cNvSpPr>
            <p:nvPr/>
          </p:nvSpPr>
          <p:spPr bwMode="invGray">
            <a:xfrm>
              <a:off x="6289675" y="2798763"/>
              <a:ext cx="6350"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lnTo>
                    <a:pt x="3"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4" name="Forma libre 52"/>
            <p:cNvSpPr>
              <a:spLocks/>
            </p:cNvSpPr>
            <p:nvPr/>
          </p:nvSpPr>
          <p:spPr bwMode="invGray">
            <a:xfrm>
              <a:off x="9140825" y="2725738"/>
              <a:ext cx="44450" cy="0"/>
            </a:xfrm>
            <a:custGeom>
              <a:avLst/>
              <a:gdLst>
                <a:gd name="T0" fmla="*/ 23 w 23"/>
                <a:gd name="T1" fmla="*/ 23 w 23"/>
                <a:gd name="T2" fmla="*/ 0 w 23"/>
                <a:gd name="T3" fmla="*/ 23 w 23"/>
              </a:gdLst>
              <a:ahLst/>
              <a:cxnLst>
                <a:cxn ang="0">
                  <a:pos x="T0" y="0"/>
                </a:cxn>
                <a:cxn ang="0">
                  <a:pos x="T1" y="0"/>
                </a:cxn>
                <a:cxn ang="0">
                  <a:pos x="T2" y="0"/>
                </a:cxn>
                <a:cxn ang="0">
                  <a:pos x="T3" y="0"/>
                </a:cxn>
              </a:cxnLst>
              <a:rect l="0" t="0" r="r" b="b"/>
              <a:pathLst>
                <a:path w="23">
                  <a:moveTo>
                    <a:pt x="23" y="0"/>
                  </a:moveTo>
                  <a:lnTo>
                    <a:pt x="23" y="0"/>
                  </a:lnTo>
                  <a:lnTo>
                    <a:pt x="0" y="0"/>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5" name="Forma libre 53"/>
            <p:cNvSpPr>
              <a:spLocks/>
            </p:cNvSpPr>
            <p:nvPr/>
          </p:nvSpPr>
          <p:spPr bwMode="invGray">
            <a:xfrm>
              <a:off x="4737100" y="2827338"/>
              <a:ext cx="17463" cy="3175"/>
            </a:xfrm>
            <a:custGeom>
              <a:avLst/>
              <a:gdLst>
                <a:gd name="T0" fmla="*/ 9 w 9"/>
                <a:gd name="T1" fmla="*/ 0 h 1"/>
                <a:gd name="T2" fmla="*/ 9 w 9"/>
                <a:gd name="T3" fmla="*/ 0 h 1"/>
                <a:gd name="T4" fmla="*/ 0 w 9"/>
                <a:gd name="T5" fmla="*/ 1 h 1"/>
                <a:gd name="T6" fmla="*/ 9 w 9"/>
                <a:gd name="T7" fmla="*/ 0 h 1"/>
              </a:gdLst>
              <a:ahLst/>
              <a:cxnLst>
                <a:cxn ang="0">
                  <a:pos x="T0" y="T1"/>
                </a:cxn>
                <a:cxn ang="0">
                  <a:pos x="T2" y="T3"/>
                </a:cxn>
                <a:cxn ang="0">
                  <a:pos x="T4" y="T5"/>
                </a:cxn>
                <a:cxn ang="0">
                  <a:pos x="T6" y="T7"/>
                </a:cxn>
              </a:cxnLst>
              <a:rect l="0" t="0" r="r" b="b"/>
              <a:pathLst>
                <a:path w="9" h="1">
                  <a:moveTo>
                    <a:pt x="9" y="0"/>
                  </a:moveTo>
                  <a:lnTo>
                    <a:pt x="9" y="0"/>
                  </a:lnTo>
                  <a:lnTo>
                    <a:pt x="0" y="1"/>
                  </a:lnTo>
                  <a:cubicBezTo>
                    <a:pt x="5" y="0"/>
                    <a:pt x="8" y="0"/>
                    <a:pt x="9"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6" name="Forma libre 54"/>
            <p:cNvSpPr>
              <a:spLocks/>
            </p:cNvSpPr>
            <p:nvPr/>
          </p:nvSpPr>
          <p:spPr bwMode="invGray">
            <a:xfrm>
              <a:off x="7239000" y="2779713"/>
              <a:ext cx="11113" cy="3175"/>
            </a:xfrm>
            <a:custGeom>
              <a:avLst/>
              <a:gdLst>
                <a:gd name="T0" fmla="*/ 6 w 6"/>
                <a:gd name="T1" fmla="*/ 0 h 1"/>
                <a:gd name="T2" fmla="*/ 6 w 6"/>
                <a:gd name="T3" fmla="*/ 0 h 1"/>
                <a:gd name="T4" fmla="*/ 0 w 6"/>
                <a:gd name="T5" fmla="*/ 1 h 1"/>
                <a:gd name="T6" fmla="*/ 4 w 6"/>
                <a:gd name="T7" fmla="*/ 1 h 1"/>
                <a:gd name="T8" fmla="*/ 6 w 6"/>
                <a:gd name="T9" fmla="*/ 0 h 1"/>
              </a:gdLst>
              <a:ahLst/>
              <a:cxnLst>
                <a:cxn ang="0">
                  <a:pos x="T0" y="T1"/>
                </a:cxn>
                <a:cxn ang="0">
                  <a:pos x="T2" y="T3"/>
                </a:cxn>
                <a:cxn ang="0">
                  <a:pos x="T4" y="T5"/>
                </a:cxn>
                <a:cxn ang="0">
                  <a:pos x="T6" y="T7"/>
                </a:cxn>
                <a:cxn ang="0">
                  <a:pos x="T8" y="T9"/>
                </a:cxn>
              </a:cxnLst>
              <a:rect l="0" t="0" r="r" b="b"/>
              <a:pathLst>
                <a:path w="6" h="1">
                  <a:moveTo>
                    <a:pt x="6" y="0"/>
                  </a:moveTo>
                  <a:lnTo>
                    <a:pt x="6" y="0"/>
                  </a:lnTo>
                  <a:lnTo>
                    <a:pt x="0" y="1"/>
                  </a:lnTo>
                  <a:lnTo>
                    <a:pt x="4" y="1"/>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7" name="Forma libre 55"/>
            <p:cNvSpPr>
              <a:spLocks/>
            </p:cNvSpPr>
            <p:nvPr/>
          </p:nvSpPr>
          <p:spPr bwMode="invGray">
            <a:xfrm>
              <a:off x="7181850" y="2773363"/>
              <a:ext cx="468313" cy="15875"/>
            </a:xfrm>
            <a:custGeom>
              <a:avLst/>
              <a:gdLst>
                <a:gd name="T0" fmla="*/ 139 w 244"/>
                <a:gd name="T1" fmla="*/ 5 h 7"/>
                <a:gd name="T2" fmla="*/ 139 w 244"/>
                <a:gd name="T3" fmla="*/ 5 h 7"/>
                <a:gd name="T4" fmla="*/ 132 w 244"/>
                <a:gd name="T5" fmla="*/ 6 h 7"/>
                <a:gd name="T6" fmla="*/ 244 w 244"/>
                <a:gd name="T7" fmla="*/ 4 h 7"/>
                <a:gd name="T8" fmla="*/ 178 w 244"/>
                <a:gd name="T9" fmla="*/ 1 h 7"/>
                <a:gd name="T10" fmla="*/ 101 w 244"/>
                <a:gd name="T11" fmla="*/ 0 h 7"/>
                <a:gd name="T12" fmla="*/ 77 w 244"/>
                <a:gd name="T13" fmla="*/ 3 h 7"/>
                <a:gd name="T14" fmla="*/ 60 w 244"/>
                <a:gd name="T15" fmla="*/ 1 h 7"/>
                <a:gd name="T16" fmla="*/ 0 w 244"/>
                <a:gd name="T17" fmla="*/ 1 h 7"/>
                <a:gd name="T18" fmla="*/ 52 w 244"/>
                <a:gd name="T19" fmla="*/ 1 h 7"/>
                <a:gd name="T20" fmla="*/ 36 w 244"/>
                <a:gd name="T21" fmla="*/ 3 h 7"/>
                <a:gd name="T22" fmla="*/ 41 w 244"/>
                <a:gd name="T23" fmla="*/ 3 h 7"/>
                <a:gd name="T24" fmla="*/ 139 w 244"/>
                <a:gd name="T25"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4" h="7">
                  <a:moveTo>
                    <a:pt x="139" y="5"/>
                  </a:moveTo>
                  <a:lnTo>
                    <a:pt x="139" y="5"/>
                  </a:lnTo>
                  <a:cubicBezTo>
                    <a:pt x="135" y="5"/>
                    <a:pt x="134" y="6"/>
                    <a:pt x="132" y="6"/>
                  </a:cubicBezTo>
                  <a:cubicBezTo>
                    <a:pt x="169" y="5"/>
                    <a:pt x="236" y="6"/>
                    <a:pt x="244" y="4"/>
                  </a:cubicBezTo>
                  <a:cubicBezTo>
                    <a:pt x="232" y="4"/>
                    <a:pt x="167" y="2"/>
                    <a:pt x="178" y="1"/>
                  </a:cubicBezTo>
                  <a:cubicBezTo>
                    <a:pt x="152" y="2"/>
                    <a:pt x="115" y="0"/>
                    <a:pt x="101" y="0"/>
                  </a:cubicBezTo>
                  <a:cubicBezTo>
                    <a:pt x="143" y="2"/>
                    <a:pt x="105" y="2"/>
                    <a:pt x="77" y="3"/>
                  </a:cubicBezTo>
                  <a:cubicBezTo>
                    <a:pt x="51" y="2"/>
                    <a:pt x="82" y="1"/>
                    <a:pt x="60" y="1"/>
                  </a:cubicBezTo>
                  <a:lnTo>
                    <a:pt x="0" y="1"/>
                  </a:lnTo>
                  <a:lnTo>
                    <a:pt x="52" y="1"/>
                  </a:lnTo>
                  <a:lnTo>
                    <a:pt x="36" y="3"/>
                  </a:lnTo>
                  <a:lnTo>
                    <a:pt x="41" y="3"/>
                  </a:lnTo>
                  <a:cubicBezTo>
                    <a:pt x="129" y="2"/>
                    <a:pt x="49" y="7"/>
                    <a:pt x="139"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8" name="Forma libre 56"/>
            <p:cNvSpPr>
              <a:spLocks/>
            </p:cNvSpPr>
            <p:nvPr/>
          </p:nvSpPr>
          <p:spPr bwMode="invGray">
            <a:xfrm>
              <a:off x="7407275" y="2787650"/>
              <a:ext cx="26988" cy="0"/>
            </a:xfrm>
            <a:custGeom>
              <a:avLst/>
              <a:gdLst>
                <a:gd name="T0" fmla="*/ 14 w 14"/>
                <a:gd name="T1" fmla="*/ 14 w 14"/>
                <a:gd name="T2" fmla="*/ 0 w 14"/>
                <a:gd name="T3" fmla="*/ 14 w 14"/>
              </a:gdLst>
              <a:ahLst/>
              <a:cxnLst>
                <a:cxn ang="0">
                  <a:pos x="T0" y="0"/>
                </a:cxn>
                <a:cxn ang="0">
                  <a:pos x="T1" y="0"/>
                </a:cxn>
                <a:cxn ang="0">
                  <a:pos x="T2" y="0"/>
                </a:cxn>
                <a:cxn ang="0">
                  <a:pos x="T3" y="0"/>
                </a:cxn>
              </a:cxnLst>
              <a:rect l="0" t="0" r="r" b="b"/>
              <a:pathLst>
                <a:path w="14">
                  <a:moveTo>
                    <a:pt x="14" y="0"/>
                  </a:moveTo>
                  <a:lnTo>
                    <a:pt x="14" y="0"/>
                  </a:lnTo>
                  <a:lnTo>
                    <a:pt x="0" y="0"/>
                  </a:lnTo>
                  <a:cubicBezTo>
                    <a:pt x="8" y="0"/>
                    <a:pt x="11" y="0"/>
                    <a:pt x="1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9" name="Forma libre 57"/>
            <p:cNvSpPr>
              <a:spLocks/>
            </p:cNvSpPr>
            <p:nvPr/>
          </p:nvSpPr>
          <p:spPr bwMode="invGray">
            <a:xfrm>
              <a:off x="8123238" y="2794000"/>
              <a:ext cx="31750" cy="1587"/>
            </a:xfrm>
            <a:custGeom>
              <a:avLst/>
              <a:gdLst>
                <a:gd name="T0" fmla="*/ 0 w 16"/>
                <a:gd name="T1" fmla="*/ 1 h 1"/>
                <a:gd name="T2" fmla="*/ 0 w 16"/>
                <a:gd name="T3" fmla="*/ 1 h 1"/>
                <a:gd name="T4" fmla="*/ 16 w 16"/>
                <a:gd name="T5" fmla="*/ 0 h 1"/>
                <a:gd name="T6" fmla="*/ 0 w 16"/>
                <a:gd name="T7" fmla="*/ 1 h 1"/>
              </a:gdLst>
              <a:ahLst/>
              <a:cxnLst>
                <a:cxn ang="0">
                  <a:pos x="T0" y="T1"/>
                </a:cxn>
                <a:cxn ang="0">
                  <a:pos x="T2" y="T3"/>
                </a:cxn>
                <a:cxn ang="0">
                  <a:pos x="T4" y="T5"/>
                </a:cxn>
                <a:cxn ang="0">
                  <a:pos x="T6" y="T7"/>
                </a:cxn>
              </a:cxnLst>
              <a:rect l="0" t="0" r="r" b="b"/>
              <a:pathLst>
                <a:path w="16" h="1">
                  <a:moveTo>
                    <a:pt x="0" y="1"/>
                  </a:moveTo>
                  <a:lnTo>
                    <a:pt x="0" y="1"/>
                  </a:lnTo>
                  <a:lnTo>
                    <a:pt x="16"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0" name="Forma libre 58"/>
            <p:cNvSpPr>
              <a:spLocks/>
            </p:cNvSpPr>
            <p:nvPr/>
          </p:nvSpPr>
          <p:spPr bwMode="invGray">
            <a:xfrm>
              <a:off x="3070225" y="2794000"/>
              <a:ext cx="101600" cy="4762"/>
            </a:xfrm>
            <a:custGeom>
              <a:avLst/>
              <a:gdLst>
                <a:gd name="T0" fmla="*/ 0 w 53"/>
                <a:gd name="T1" fmla="*/ 0 h 2"/>
                <a:gd name="T2" fmla="*/ 0 w 53"/>
                <a:gd name="T3" fmla="*/ 0 h 2"/>
                <a:gd name="T4" fmla="*/ 52 w 53"/>
                <a:gd name="T5" fmla="*/ 0 h 2"/>
                <a:gd name="T6" fmla="*/ 6 w 53"/>
                <a:gd name="T7" fmla="*/ 0 h 2"/>
                <a:gd name="T8" fmla="*/ 0 w 53"/>
                <a:gd name="T9" fmla="*/ 0 h 2"/>
              </a:gdLst>
              <a:ahLst/>
              <a:cxnLst>
                <a:cxn ang="0">
                  <a:pos x="T0" y="T1"/>
                </a:cxn>
                <a:cxn ang="0">
                  <a:pos x="T2" y="T3"/>
                </a:cxn>
                <a:cxn ang="0">
                  <a:pos x="T4" y="T5"/>
                </a:cxn>
                <a:cxn ang="0">
                  <a:pos x="T6" y="T7"/>
                </a:cxn>
                <a:cxn ang="0">
                  <a:pos x="T8" y="T9"/>
                </a:cxn>
              </a:cxnLst>
              <a:rect l="0" t="0" r="r" b="b"/>
              <a:pathLst>
                <a:path w="53" h="2">
                  <a:moveTo>
                    <a:pt x="0" y="0"/>
                  </a:moveTo>
                  <a:lnTo>
                    <a:pt x="0" y="0"/>
                  </a:lnTo>
                  <a:cubicBezTo>
                    <a:pt x="2" y="1"/>
                    <a:pt x="53" y="2"/>
                    <a:pt x="52" y="0"/>
                  </a:cubicBez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1" name="Forma libre 59"/>
            <p:cNvSpPr>
              <a:spLocks/>
            </p:cNvSpPr>
            <p:nvPr/>
          </p:nvSpPr>
          <p:spPr bwMode="invGray">
            <a:xfrm>
              <a:off x="9963150" y="2778125"/>
              <a:ext cx="41275" cy="0"/>
            </a:xfrm>
            <a:custGeom>
              <a:avLst/>
              <a:gdLst>
                <a:gd name="T0" fmla="*/ 21 w 21"/>
                <a:gd name="T1" fmla="*/ 21 w 21"/>
                <a:gd name="T2" fmla="*/ 3 w 21"/>
                <a:gd name="T3" fmla="*/ 0 w 21"/>
                <a:gd name="T4" fmla="*/ 21 w 21"/>
              </a:gdLst>
              <a:ahLst/>
              <a:cxnLst>
                <a:cxn ang="0">
                  <a:pos x="T0" y="0"/>
                </a:cxn>
                <a:cxn ang="0">
                  <a:pos x="T1" y="0"/>
                </a:cxn>
                <a:cxn ang="0">
                  <a:pos x="T2" y="0"/>
                </a:cxn>
                <a:cxn ang="0">
                  <a:pos x="T3" y="0"/>
                </a:cxn>
                <a:cxn ang="0">
                  <a:pos x="T4" y="0"/>
                </a:cxn>
              </a:cxnLst>
              <a:rect l="0" t="0" r="r" b="b"/>
              <a:pathLst>
                <a:path w="21">
                  <a:moveTo>
                    <a:pt x="21" y="0"/>
                  </a:moveTo>
                  <a:lnTo>
                    <a:pt x="21" y="0"/>
                  </a:lnTo>
                  <a:lnTo>
                    <a:pt x="3" y="0"/>
                  </a:lnTo>
                  <a:lnTo>
                    <a:pt x="0" y="0"/>
                  </a:lnTo>
                  <a:cubicBezTo>
                    <a:pt x="4" y="0"/>
                    <a:pt x="15"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2" name="Forma libre 60"/>
            <p:cNvSpPr>
              <a:spLocks/>
            </p:cNvSpPr>
            <p:nvPr/>
          </p:nvSpPr>
          <p:spPr bwMode="invGray">
            <a:xfrm>
              <a:off x="7523163" y="2773363"/>
              <a:ext cx="30163" cy="3175"/>
            </a:xfrm>
            <a:custGeom>
              <a:avLst/>
              <a:gdLst>
                <a:gd name="T0" fmla="*/ 16 w 16"/>
                <a:gd name="T1" fmla="*/ 0 h 1"/>
                <a:gd name="T2" fmla="*/ 16 w 16"/>
                <a:gd name="T3" fmla="*/ 0 h 1"/>
                <a:gd name="T4" fmla="*/ 0 w 16"/>
                <a:gd name="T5" fmla="*/ 1 h 1"/>
                <a:gd name="T6" fmla="*/ 16 w 16"/>
                <a:gd name="T7" fmla="*/ 0 h 1"/>
              </a:gdLst>
              <a:ahLst/>
              <a:cxnLst>
                <a:cxn ang="0">
                  <a:pos x="T0" y="T1"/>
                </a:cxn>
                <a:cxn ang="0">
                  <a:pos x="T2" y="T3"/>
                </a:cxn>
                <a:cxn ang="0">
                  <a:pos x="T4" y="T5"/>
                </a:cxn>
                <a:cxn ang="0">
                  <a:pos x="T6" y="T7"/>
                </a:cxn>
              </a:cxnLst>
              <a:rect l="0" t="0" r="r" b="b"/>
              <a:pathLst>
                <a:path w="16" h="1">
                  <a:moveTo>
                    <a:pt x="16" y="0"/>
                  </a:moveTo>
                  <a:lnTo>
                    <a:pt x="16" y="0"/>
                  </a:lnTo>
                  <a:cubicBezTo>
                    <a:pt x="6" y="0"/>
                    <a:pt x="2" y="1"/>
                    <a:pt x="0" y="1"/>
                  </a:cubicBezTo>
                  <a:cubicBezTo>
                    <a:pt x="6" y="1"/>
                    <a:pt x="12" y="1"/>
                    <a:pt x="1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3" name="Forma libre 61"/>
            <p:cNvSpPr>
              <a:spLocks/>
            </p:cNvSpPr>
            <p:nvPr/>
          </p:nvSpPr>
          <p:spPr bwMode="invGray">
            <a:xfrm>
              <a:off x="10009188" y="2787650"/>
              <a:ext cx="115888" cy="3175"/>
            </a:xfrm>
            <a:custGeom>
              <a:avLst/>
              <a:gdLst>
                <a:gd name="T0" fmla="*/ 0 w 60"/>
                <a:gd name="T1" fmla="*/ 0 h 2"/>
                <a:gd name="T2" fmla="*/ 0 w 60"/>
                <a:gd name="T3" fmla="*/ 0 h 2"/>
                <a:gd name="T4" fmla="*/ 19 w 60"/>
                <a:gd name="T5" fmla="*/ 2 h 2"/>
                <a:gd name="T6" fmla="*/ 60 w 60"/>
                <a:gd name="T7" fmla="*/ 1 h 2"/>
                <a:gd name="T8" fmla="*/ 0 w 60"/>
                <a:gd name="T9" fmla="*/ 0 h 2"/>
              </a:gdLst>
              <a:ahLst/>
              <a:cxnLst>
                <a:cxn ang="0">
                  <a:pos x="T0" y="T1"/>
                </a:cxn>
                <a:cxn ang="0">
                  <a:pos x="T2" y="T3"/>
                </a:cxn>
                <a:cxn ang="0">
                  <a:pos x="T4" y="T5"/>
                </a:cxn>
                <a:cxn ang="0">
                  <a:pos x="T6" y="T7"/>
                </a:cxn>
                <a:cxn ang="0">
                  <a:pos x="T8" y="T9"/>
                </a:cxn>
              </a:cxnLst>
              <a:rect l="0" t="0" r="r" b="b"/>
              <a:pathLst>
                <a:path w="60" h="2">
                  <a:moveTo>
                    <a:pt x="0" y="0"/>
                  </a:moveTo>
                  <a:lnTo>
                    <a:pt x="0" y="0"/>
                  </a:lnTo>
                  <a:cubicBezTo>
                    <a:pt x="7" y="0"/>
                    <a:pt x="18" y="1"/>
                    <a:pt x="19" y="2"/>
                  </a:cubicBezTo>
                  <a:cubicBezTo>
                    <a:pt x="34" y="2"/>
                    <a:pt x="45" y="1"/>
                    <a:pt x="60" y="1"/>
                  </a:cubicBezTo>
                  <a:cubicBezTo>
                    <a:pt x="43" y="1"/>
                    <a:pt x="23"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4" name="Forma libre 62"/>
            <p:cNvSpPr>
              <a:spLocks/>
            </p:cNvSpPr>
            <p:nvPr/>
          </p:nvSpPr>
          <p:spPr bwMode="invGray">
            <a:xfrm>
              <a:off x="10125075" y="2789238"/>
              <a:ext cx="1588"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lnTo>
                    <a:pt x="1" y="0"/>
                  </a:lnTo>
                  <a:lnTo>
                    <a:pt x="0" y="0"/>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5" name="Forma libre 63"/>
            <p:cNvSpPr>
              <a:spLocks noEditPoints="1"/>
            </p:cNvSpPr>
            <p:nvPr/>
          </p:nvSpPr>
          <p:spPr bwMode="invGray">
            <a:xfrm>
              <a:off x="-4110038" y="2703513"/>
              <a:ext cx="16486188" cy="134937"/>
            </a:xfrm>
            <a:custGeom>
              <a:avLst/>
              <a:gdLst>
                <a:gd name="T0" fmla="*/ 5206 w 8594"/>
                <a:gd name="T1" fmla="*/ 34 h 60"/>
                <a:gd name="T2" fmla="*/ 4851 w 8594"/>
                <a:gd name="T3" fmla="*/ 37 h 60"/>
                <a:gd name="T4" fmla="*/ 5322 w 8594"/>
                <a:gd name="T5" fmla="*/ 35 h 60"/>
                <a:gd name="T6" fmla="*/ 5841 w 8594"/>
                <a:gd name="T7" fmla="*/ 43 h 60"/>
                <a:gd name="T8" fmla="*/ 5952 w 8594"/>
                <a:gd name="T9" fmla="*/ 46 h 60"/>
                <a:gd name="T10" fmla="*/ 6323 w 8594"/>
                <a:gd name="T11" fmla="*/ 40 h 60"/>
                <a:gd name="T12" fmla="*/ 6806 w 8594"/>
                <a:gd name="T13" fmla="*/ 32 h 60"/>
                <a:gd name="T14" fmla="*/ 6211 w 8594"/>
                <a:gd name="T15" fmla="*/ 34 h 60"/>
                <a:gd name="T16" fmla="*/ 5558 w 8594"/>
                <a:gd name="T17" fmla="*/ 29 h 60"/>
                <a:gd name="T18" fmla="*/ 7046 w 8594"/>
                <a:gd name="T19" fmla="*/ 41 h 60"/>
                <a:gd name="T20" fmla="*/ 7472 w 8594"/>
                <a:gd name="T21" fmla="*/ 40 h 60"/>
                <a:gd name="T22" fmla="*/ 7784 w 8594"/>
                <a:gd name="T23" fmla="*/ 39 h 60"/>
                <a:gd name="T24" fmla="*/ 4392 w 8594"/>
                <a:gd name="T25" fmla="*/ 36 h 60"/>
                <a:gd name="T26" fmla="*/ 4053 w 8594"/>
                <a:gd name="T27" fmla="*/ 35 h 60"/>
                <a:gd name="T28" fmla="*/ 4729 w 8594"/>
                <a:gd name="T29" fmla="*/ 29 h 60"/>
                <a:gd name="T30" fmla="*/ 348 w 8594"/>
                <a:gd name="T31" fmla="*/ 40 h 60"/>
                <a:gd name="T32" fmla="*/ 3365 w 8594"/>
                <a:gd name="T33" fmla="*/ 41 h 60"/>
                <a:gd name="T34" fmla="*/ 2626 w 8594"/>
                <a:gd name="T35" fmla="*/ 45 h 60"/>
                <a:gd name="T36" fmla="*/ 1989 w 8594"/>
                <a:gd name="T37" fmla="*/ 45 h 60"/>
                <a:gd name="T38" fmla="*/ 1241 w 8594"/>
                <a:gd name="T39" fmla="*/ 44 h 60"/>
                <a:gd name="T40" fmla="*/ 260 w 8594"/>
                <a:gd name="T41" fmla="*/ 41 h 60"/>
                <a:gd name="T42" fmla="*/ 403 w 8594"/>
                <a:gd name="T43" fmla="*/ 29 h 60"/>
                <a:gd name="T44" fmla="*/ 1235 w 8594"/>
                <a:gd name="T45" fmla="*/ 30 h 60"/>
                <a:gd name="T46" fmla="*/ 1695 w 8594"/>
                <a:gd name="T47" fmla="*/ 28 h 60"/>
                <a:gd name="T48" fmla="*/ 2516 w 8594"/>
                <a:gd name="T49" fmla="*/ 20 h 60"/>
                <a:gd name="T50" fmla="*/ 3096 w 8594"/>
                <a:gd name="T51" fmla="*/ 21 h 60"/>
                <a:gd name="T52" fmla="*/ 3775 w 8594"/>
                <a:gd name="T53" fmla="*/ 17 h 60"/>
                <a:gd name="T54" fmla="*/ 3608 w 8594"/>
                <a:gd name="T55" fmla="*/ 13 h 60"/>
                <a:gd name="T56" fmla="*/ 3472 w 8594"/>
                <a:gd name="T57" fmla="*/ 9 h 60"/>
                <a:gd name="T58" fmla="*/ 4061 w 8594"/>
                <a:gd name="T59" fmla="*/ 4 h 60"/>
                <a:gd name="T60" fmla="*/ 4257 w 8594"/>
                <a:gd name="T61" fmla="*/ 12 h 60"/>
                <a:gd name="T62" fmla="*/ 4645 w 8594"/>
                <a:gd name="T63" fmla="*/ 16 h 60"/>
                <a:gd name="T64" fmla="*/ 4373 w 8594"/>
                <a:gd name="T65" fmla="*/ 10 h 60"/>
                <a:gd name="T66" fmla="*/ 5119 w 8594"/>
                <a:gd name="T67" fmla="*/ 4 h 60"/>
                <a:gd name="T68" fmla="*/ 5193 w 8594"/>
                <a:gd name="T69" fmla="*/ 5 h 60"/>
                <a:gd name="T70" fmla="*/ 5134 w 8594"/>
                <a:gd name="T71" fmla="*/ 16 h 60"/>
                <a:gd name="T72" fmla="*/ 5438 w 8594"/>
                <a:gd name="T73" fmla="*/ 15 h 60"/>
                <a:gd name="T74" fmla="*/ 5834 w 8594"/>
                <a:gd name="T75" fmla="*/ 5 h 60"/>
                <a:gd name="T76" fmla="*/ 5843 w 8594"/>
                <a:gd name="T77" fmla="*/ 16 h 60"/>
                <a:gd name="T78" fmla="*/ 5967 w 8594"/>
                <a:gd name="T79" fmla="*/ 11 h 60"/>
                <a:gd name="T80" fmla="*/ 6226 w 8594"/>
                <a:gd name="T81" fmla="*/ 10 h 60"/>
                <a:gd name="T82" fmla="*/ 6261 w 8594"/>
                <a:gd name="T83" fmla="*/ 13 h 60"/>
                <a:gd name="T84" fmla="*/ 6697 w 8594"/>
                <a:gd name="T85" fmla="*/ 10 h 60"/>
                <a:gd name="T86" fmla="*/ 6837 w 8594"/>
                <a:gd name="T87" fmla="*/ 16 h 60"/>
                <a:gd name="T88" fmla="*/ 7682 w 8594"/>
                <a:gd name="T89" fmla="*/ 14 h 60"/>
                <a:gd name="T90" fmla="*/ 7802 w 8594"/>
                <a:gd name="T91" fmla="*/ 24 h 60"/>
                <a:gd name="T92" fmla="*/ 8182 w 8594"/>
                <a:gd name="T93" fmla="*/ 23 h 60"/>
                <a:gd name="T94" fmla="*/ 8315 w 8594"/>
                <a:gd name="T95" fmla="*/ 27 h 60"/>
                <a:gd name="T96" fmla="*/ 8441 w 8594"/>
                <a:gd name="T97" fmla="*/ 38 h 60"/>
                <a:gd name="T98" fmla="*/ 8077 w 8594"/>
                <a:gd name="T99" fmla="*/ 45 h 60"/>
                <a:gd name="T100" fmla="*/ 8594 w 8594"/>
                <a:gd name="T101" fmla="*/ 47 h 60"/>
                <a:gd name="T102" fmla="*/ 8205 w 8594"/>
                <a:gd name="T103" fmla="*/ 53 h 60"/>
                <a:gd name="T104" fmla="*/ 7779 w 8594"/>
                <a:gd name="T105" fmla="*/ 58 h 60"/>
                <a:gd name="T106" fmla="*/ 7358 w 8594"/>
                <a:gd name="T107" fmla="*/ 54 h 60"/>
                <a:gd name="T108" fmla="*/ 6692 w 8594"/>
                <a:gd name="T109" fmla="*/ 49 h 60"/>
                <a:gd name="T110" fmla="*/ 5792 w 8594"/>
                <a:gd name="T111" fmla="*/ 53 h 60"/>
                <a:gd name="T112" fmla="*/ 5390 w 8594"/>
                <a:gd name="T113" fmla="*/ 47 h 60"/>
                <a:gd name="T114" fmla="*/ 5194 w 8594"/>
                <a:gd name="T115" fmla="*/ 51 h 60"/>
                <a:gd name="T116" fmla="*/ 4559 w 8594"/>
                <a:gd name="T117" fmla="*/ 53 h 60"/>
                <a:gd name="T118" fmla="*/ 4226 w 8594"/>
                <a:gd name="T119" fmla="*/ 58 h 60"/>
                <a:gd name="T120" fmla="*/ 4010 w 8594"/>
                <a:gd name="T121" fmla="*/ 60 h 60"/>
                <a:gd name="T122" fmla="*/ 3858 w 8594"/>
                <a:gd name="T12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94" h="60">
                  <a:moveTo>
                    <a:pt x="4248" y="14"/>
                  </a:moveTo>
                  <a:lnTo>
                    <a:pt x="4248" y="14"/>
                  </a:lnTo>
                  <a:lnTo>
                    <a:pt x="4246" y="14"/>
                  </a:lnTo>
                  <a:lnTo>
                    <a:pt x="4248" y="14"/>
                  </a:lnTo>
                  <a:lnTo>
                    <a:pt x="4248" y="14"/>
                  </a:lnTo>
                  <a:close/>
                  <a:moveTo>
                    <a:pt x="5299" y="30"/>
                  </a:moveTo>
                  <a:lnTo>
                    <a:pt x="5299" y="30"/>
                  </a:lnTo>
                  <a:lnTo>
                    <a:pt x="5241" y="31"/>
                  </a:lnTo>
                  <a:lnTo>
                    <a:pt x="5247" y="31"/>
                  </a:lnTo>
                  <a:lnTo>
                    <a:pt x="5190" y="32"/>
                  </a:lnTo>
                  <a:cubicBezTo>
                    <a:pt x="5225" y="33"/>
                    <a:pt x="5248" y="35"/>
                    <a:pt x="5199" y="36"/>
                  </a:cubicBezTo>
                  <a:cubicBezTo>
                    <a:pt x="5203" y="36"/>
                    <a:pt x="5189" y="35"/>
                    <a:pt x="5206" y="34"/>
                  </a:cubicBezTo>
                  <a:cubicBezTo>
                    <a:pt x="5173" y="33"/>
                    <a:pt x="5101" y="32"/>
                    <a:pt x="5120" y="35"/>
                  </a:cubicBezTo>
                  <a:cubicBezTo>
                    <a:pt x="5183" y="32"/>
                    <a:pt x="5134" y="39"/>
                    <a:pt x="5184" y="36"/>
                  </a:cubicBezTo>
                  <a:cubicBezTo>
                    <a:pt x="5157" y="38"/>
                    <a:pt x="5131" y="38"/>
                    <a:pt x="5106" y="38"/>
                  </a:cubicBezTo>
                  <a:cubicBezTo>
                    <a:pt x="5132" y="37"/>
                    <a:pt x="5100" y="35"/>
                    <a:pt x="5061" y="34"/>
                  </a:cubicBezTo>
                  <a:cubicBezTo>
                    <a:pt x="5044" y="35"/>
                    <a:pt x="4997" y="34"/>
                    <a:pt x="4969" y="35"/>
                  </a:cubicBezTo>
                  <a:cubicBezTo>
                    <a:pt x="4979" y="37"/>
                    <a:pt x="4954" y="38"/>
                    <a:pt x="5001" y="38"/>
                  </a:cubicBezTo>
                  <a:cubicBezTo>
                    <a:pt x="4984" y="39"/>
                    <a:pt x="4957" y="39"/>
                    <a:pt x="4928" y="38"/>
                  </a:cubicBezTo>
                  <a:cubicBezTo>
                    <a:pt x="4940" y="38"/>
                    <a:pt x="4960" y="38"/>
                    <a:pt x="4959" y="37"/>
                  </a:cubicBezTo>
                  <a:cubicBezTo>
                    <a:pt x="4940" y="35"/>
                    <a:pt x="4917" y="35"/>
                    <a:pt x="4905" y="35"/>
                  </a:cubicBezTo>
                  <a:lnTo>
                    <a:pt x="4876" y="35"/>
                  </a:lnTo>
                  <a:cubicBezTo>
                    <a:pt x="4879" y="35"/>
                    <a:pt x="4881" y="35"/>
                    <a:pt x="4883" y="36"/>
                  </a:cubicBezTo>
                  <a:lnTo>
                    <a:pt x="4851" y="37"/>
                  </a:lnTo>
                  <a:cubicBezTo>
                    <a:pt x="4894" y="36"/>
                    <a:pt x="4871" y="38"/>
                    <a:pt x="4870" y="39"/>
                  </a:cubicBezTo>
                  <a:cubicBezTo>
                    <a:pt x="4871" y="37"/>
                    <a:pt x="4842" y="39"/>
                    <a:pt x="4827" y="39"/>
                  </a:cubicBezTo>
                  <a:lnTo>
                    <a:pt x="4860" y="41"/>
                  </a:lnTo>
                  <a:cubicBezTo>
                    <a:pt x="4844" y="42"/>
                    <a:pt x="4805" y="40"/>
                    <a:pt x="4813" y="42"/>
                  </a:cubicBezTo>
                  <a:cubicBezTo>
                    <a:pt x="4881" y="43"/>
                    <a:pt x="4907" y="42"/>
                    <a:pt x="4969" y="42"/>
                  </a:cubicBezTo>
                  <a:lnTo>
                    <a:pt x="4944" y="40"/>
                  </a:lnTo>
                  <a:cubicBezTo>
                    <a:pt x="5014" y="39"/>
                    <a:pt x="4987" y="43"/>
                    <a:pt x="5065" y="43"/>
                  </a:cubicBezTo>
                  <a:cubicBezTo>
                    <a:pt x="5098" y="41"/>
                    <a:pt x="5183" y="42"/>
                    <a:pt x="5184" y="39"/>
                  </a:cubicBezTo>
                  <a:cubicBezTo>
                    <a:pt x="5174" y="40"/>
                    <a:pt x="5233" y="42"/>
                    <a:pt x="5260" y="40"/>
                  </a:cubicBezTo>
                  <a:cubicBezTo>
                    <a:pt x="5289" y="38"/>
                    <a:pt x="5379" y="37"/>
                    <a:pt x="5352" y="36"/>
                  </a:cubicBezTo>
                  <a:cubicBezTo>
                    <a:pt x="5328" y="36"/>
                    <a:pt x="5295" y="37"/>
                    <a:pt x="5276" y="36"/>
                  </a:cubicBezTo>
                  <a:lnTo>
                    <a:pt x="5322" y="35"/>
                  </a:lnTo>
                  <a:lnTo>
                    <a:pt x="5292" y="33"/>
                  </a:lnTo>
                  <a:cubicBezTo>
                    <a:pt x="5308" y="34"/>
                    <a:pt x="5306" y="32"/>
                    <a:pt x="5299" y="30"/>
                  </a:cubicBezTo>
                  <a:close/>
                  <a:moveTo>
                    <a:pt x="5493" y="27"/>
                  </a:moveTo>
                  <a:lnTo>
                    <a:pt x="5493" y="27"/>
                  </a:lnTo>
                  <a:cubicBezTo>
                    <a:pt x="5524" y="32"/>
                    <a:pt x="5557" y="36"/>
                    <a:pt x="5700" y="35"/>
                  </a:cubicBezTo>
                  <a:lnTo>
                    <a:pt x="5689" y="35"/>
                  </a:lnTo>
                  <a:cubicBezTo>
                    <a:pt x="5761" y="38"/>
                    <a:pt x="5829" y="32"/>
                    <a:pt x="5916" y="35"/>
                  </a:cubicBezTo>
                  <a:cubicBezTo>
                    <a:pt x="5874" y="36"/>
                    <a:pt x="5876" y="36"/>
                    <a:pt x="5829" y="40"/>
                  </a:cubicBezTo>
                  <a:lnTo>
                    <a:pt x="5875" y="39"/>
                  </a:lnTo>
                  <a:cubicBezTo>
                    <a:pt x="5862" y="41"/>
                    <a:pt x="5907" y="40"/>
                    <a:pt x="5941" y="40"/>
                  </a:cubicBezTo>
                  <a:lnTo>
                    <a:pt x="5911" y="43"/>
                  </a:lnTo>
                  <a:cubicBezTo>
                    <a:pt x="5891" y="42"/>
                    <a:pt x="5839" y="42"/>
                    <a:pt x="5841" y="43"/>
                  </a:cubicBezTo>
                  <a:cubicBezTo>
                    <a:pt x="5852" y="42"/>
                    <a:pt x="5772" y="39"/>
                    <a:pt x="5729" y="40"/>
                  </a:cubicBezTo>
                  <a:cubicBezTo>
                    <a:pt x="5733" y="42"/>
                    <a:pt x="5825" y="41"/>
                    <a:pt x="5784" y="44"/>
                  </a:cubicBezTo>
                  <a:cubicBezTo>
                    <a:pt x="5820" y="43"/>
                    <a:pt x="5825" y="45"/>
                    <a:pt x="5862" y="44"/>
                  </a:cubicBezTo>
                  <a:cubicBezTo>
                    <a:pt x="5826" y="45"/>
                    <a:pt x="5853" y="47"/>
                    <a:pt x="5827" y="48"/>
                  </a:cubicBezTo>
                  <a:lnTo>
                    <a:pt x="5888" y="47"/>
                  </a:lnTo>
                  <a:cubicBezTo>
                    <a:pt x="5890" y="48"/>
                    <a:pt x="5798" y="49"/>
                    <a:pt x="5849" y="51"/>
                  </a:cubicBezTo>
                  <a:cubicBezTo>
                    <a:pt x="5874" y="50"/>
                    <a:pt x="5940" y="52"/>
                    <a:pt x="5941" y="49"/>
                  </a:cubicBezTo>
                  <a:lnTo>
                    <a:pt x="5943" y="50"/>
                  </a:lnTo>
                  <a:cubicBezTo>
                    <a:pt x="5989" y="51"/>
                    <a:pt x="5963" y="47"/>
                    <a:pt x="6020" y="48"/>
                  </a:cubicBezTo>
                  <a:cubicBezTo>
                    <a:pt x="6021" y="47"/>
                    <a:pt x="6010" y="47"/>
                    <a:pt x="5989" y="47"/>
                  </a:cubicBezTo>
                  <a:cubicBezTo>
                    <a:pt x="5972" y="47"/>
                    <a:pt x="5969" y="49"/>
                    <a:pt x="5934" y="49"/>
                  </a:cubicBezTo>
                  <a:cubicBezTo>
                    <a:pt x="5918" y="47"/>
                    <a:pt x="5977" y="49"/>
                    <a:pt x="5952" y="46"/>
                  </a:cubicBezTo>
                  <a:cubicBezTo>
                    <a:pt x="5940" y="45"/>
                    <a:pt x="5858" y="48"/>
                    <a:pt x="5884" y="44"/>
                  </a:cubicBezTo>
                  <a:lnTo>
                    <a:pt x="5931" y="45"/>
                  </a:lnTo>
                  <a:cubicBezTo>
                    <a:pt x="5932" y="43"/>
                    <a:pt x="5965" y="43"/>
                    <a:pt x="5964" y="41"/>
                  </a:cubicBezTo>
                  <a:cubicBezTo>
                    <a:pt x="5993" y="40"/>
                    <a:pt x="6019" y="43"/>
                    <a:pt x="6048" y="41"/>
                  </a:cubicBezTo>
                  <a:cubicBezTo>
                    <a:pt x="6060" y="40"/>
                    <a:pt x="6039" y="37"/>
                    <a:pt x="6087" y="38"/>
                  </a:cubicBezTo>
                  <a:cubicBezTo>
                    <a:pt x="6124" y="41"/>
                    <a:pt x="6234" y="41"/>
                    <a:pt x="6276" y="40"/>
                  </a:cubicBezTo>
                  <a:lnTo>
                    <a:pt x="6312" y="39"/>
                  </a:lnTo>
                  <a:cubicBezTo>
                    <a:pt x="6309" y="38"/>
                    <a:pt x="6243" y="39"/>
                    <a:pt x="6266" y="38"/>
                  </a:cubicBezTo>
                  <a:lnTo>
                    <a:pt x="6322" y="37"/>
                  </a:lnTo>
                  <a:lnTo>
                    <a:pt x="6318" y="38"/>
                  </a:lnTo>
                  <a:cubicBezTo>
                    <a:pt x="6337" y="38"/>
                    <a:pt x="6356" y="37"/>
                    <a:pt x="6373" y="37"/>
                  </a:cubicBezTo>
                  <a:cubicBezTo>
                    <a:pt x="6355" y="38"/>
                    <a:pt x="6315" y="38"/>
                    <a:pt x="6323" y="40"/>
                  </a:cubicBezTo>
                  <a:cubicBezTo>
                    <a:pt x="6349" y="40"/>
                    <a:pt x="6353" y="41"/>
                    <a:pt x="6377" y="41"/>
                  </a:cubicBezTo>
                  <a:cubicBezTo>
                    <a:pt x="6372" y="41"/>
                    <a:pt x="6368" y="41"/>
                    <a:pt x="6368" y="41"/>
                  </a:cubicBezTo>
                  <a:cubicBezTo>
                    <a:pt x="6422" y="42"/>
                    <a:pt x="6420" y="39"/>
                    <a:pt x="6433" y="38"/>
                  </a:cubicBezTo>
                  <a:cubicBezTo>
                    <a:pt x="6487" y="36"/>
                    <a:pt x="6379" y="36"/>
                    <a:pt x="6386" y="33"/>
                  </a:cubicBezTo>
                  <a:lnTo>
                    <a:pt x="6543" y="32"/>
                  </a:lnTo>
                  <a:cubicBezTo>
                    <a:pt x="6529" y="33"/>
                    <a:pt x="6516" y="34"/>
                    <a:pt x="6521" y="35"/>
                  </a:cubicBezTo>
                  <a:cubicBezTo>
                    <a:pt x="6559" y="36"/>
                    <a:pt x="6522" y="36"/>
                    <a:pt x="6576" y="36"/>
                  </a:cubicBezTo>
                  <a:cubicBezTo>
                    <a:pt x="6572" y="33"/>
                    <a:pt x="6644" y="35"/>
                    <a:pt x="6682" y="33"/>
                  </a:cubicBezTo>
                  <a:cubicBezTo>
                    <a:pt x="6700" y="34"/>
                    <a:pt x="6704" y="34"/>
                    <a:pt x="6665" y="34"/>
                  </a:cubicBezTo>
                  <a:cubicBezTo>
                    <a:pt x="6669" y="36"/>
                    <a:pt x="6721" y="36"/>
                    <a:pt x="6740" y="36"/>
                  </a:cubicBezTo>
                  <a:lnTo>
                    <a:pt x="6781" y="35"/>
                  </a:lnTo>
                  <a:cubicBezTo>
                    <a:pt x="6765" y="34"/>
                    <a:pt x="6772" y="32"/>
                    <a:pt x="6806" y="32"/>
                  </a:cubicBezTo>
                  <a:lnTo>
                    <a:pt x="6808" y="31"/>
                  </a:lnTo>
                  <a:cubicBezTo>
                    <a:pt x="6752" y="31"/>
                    <a:pt x="6666" y="28"/>
                    <a:pt x="6631" y="30"/>
                  </a:cubicBezTo>
                  <a:lnTo>
                    <a:pt x="6641" y="29"/>
                  </a:lnTo>
                  <a:cubicBezTo>
                    <a:pt x="6577" y="28"/>
                    <a:pt x="6502" y="33"/>
                    <a:pt x="6472" y="29"/>
                  </a:cubicBezTo>
                  <a:cubicBezTo>
                    <a:pt x="6475" y="28"/>
                    <a:pt x="6459" y="29"/>
                    <a:pt x="6460" y="27"/>
                  </a:cubicBezTo>
                  <a:lnTo>
                    <a:pt x="6413" y="28"/>
                  </a:lnTo>
                  <a:lnTo>
                    <a:pt x="6423" y="27"/>
                  </a:lnTo>
                  <a:lnTo>
                    <a:pt x="6343" y="28"/>
                  </a:lnTo>
                  <a:lnTo>
                    <a:pt x="6345" y="27"/>
                  </a:lnTo>
                  <a:lnTo>
                    <a:pt x="6253" y="32"/>
                  </a:lnTo>
                  <a:cubicBezTo>
                    <a:pt x="6253" y="33"/>
                    <a:pt x="6255" y="33"/>
                    <a:pt x="6242" y="34"/>
                  </a:cubicBezTo>
                  <a:cubicBezTo>
                    <a:pt x="6230" y="34"/>
                    <a:pt x="6220" y="34"/>
                    <a:pt x="6211" y="34"/>
                  </a:cubicBezTo>
                  <a:cubicBezTo>
                    <a:pt x="6211" y="34"/>
                    <a:pt x="6211" y="34"/>
                    <a:pt x="6211" y="34"/>
                  </a:cubicBezTo>
                  <a:lnTo>
                    <a:pt x="6211" y="34"/>
                  </a:lnTo>
                  <a:cubicBezTo>
                    <a:pt x="6191" y="34"/>
                    <a:pt x="6178" y="32"/>
                    <a:pt x="6154" y="32"/>
                  </a:cubicBezTo>
                  <a:lnTo>
                    <a:pt x="6229" y="32"/>
                  </a:lnTo>
                  <a:cubicBezTo>
                    <a:pt x="6235" y="30"/>
                    <a:pt x="6228" y="29"/>
                    <a:pt x="6192" y="27"/>
                  </a:cubicBezTo>
                  <a:cubicBezTo>
                    <a:pt x="6207" y="27"/>
                    <a:pt x="6213" y="26"/>
                    <a:pt x="6195" y="26"/>
                  </a:cubicBezTo>
                  <a:cubicBezTo>
                    <a:pt x="6192" y="26"/>
                    <a:pt x="6146" y="27"/>
                    <a:pt x="6163" y="28"/>
                  </a:cubicBezTo>
                  <a:cubicBezTo>
                    <a:pt x="6092" y="29"/>
                    <a:pt x="5978" y="25"/>
                    <a:pt x="5870" y="28"/>
                  </a:cubicBezTo>
                  <a:cubicBezTo>
                    <a:pt x="5947" y="26"/>
                    <a:pt x="5808" y="25"/>
                    <a:pt x="5894" y="25"/>
                  </a:cubicBezTo>
                  <a:cubicBezTo>
                    <a:pt x="5834" y="22"/>
                    <a:pt x="5842" y="27"/>
                    <a:pt x="5781" y="27"/>
                  </a:cubicBezTo>
                  <a:cubicBezTo>
                    <a:pt x="5776" y="26"/>
                    <a:pt x="5814" y="27"/>
                    <a:pt x="5828" y="25"/>
                  </a:cubicBezTo>
                  <a:cubicBezTo>
                    <a:pt x="5727" y="24"/>
                    <a:pt x="5657" y="29"/>
                    <a:pt x="5558" y="29"/>
                  </a:cubicBezTo>
                  <a:lnTo>
                    <a:pt x="5554" y="27"/>
                  </a:lnTo>
                  <a:lnTo>
                    <a:pt x="5493" y="27"/>
                  </a:lnTo>
                  <a:close/>
                  <a:moveTo>
                    <a:pt x="7145" y="32"/>
                  </a:moveTo>
                  <a:lnTo>
                    <a:pt x="7145" y="32"/>
                  </a:lnTo>
                  <a:cubicBezTo>
                    <a:pt x="7151" y="32"/>
                    <a:pt x="7153" y="31"/>
                    <a:pt x="7153" y="31"/>
                  </a:cubicBezTo>
                  <a:cubicBezTo>
                    <a:pt x="7028" y="36"/>
                    <a:pt x="6926" y="37"/>
                    <a:pt x="6859" y="36"/>
                  </a:cubicBezTo>
                  <a:cubicBezTo>
                    <a:pt x="6872" y="38"/>
                    <a:pt x="6932" y="40"/>
                    <a:pt x="6961" y="41"/>
                  </a:cubicBezTo>
                  <a:lnTo>
                    <a:pt x="6936" y="43"/>
                  </a:lnTo>
                  <a:lnTo>
                    <a:pt x="6920" y="41"/>
                  </a:lnTo>
                  <a:lnTo>
                    <a:pt x="6876" y="43"/>
                  </a:lnTo>
                  <a:cubicBezTo>
                    <a:pt x="6888" y="44"/>
                    <a:pt x="6924" y="44"/>
                    <a:pt x="6947" y="45"/>
                  </a:cubicBezTo>
                  <a:lnTo>
                    <a:pt x="7046" y="41"/>
                  </a:lnTo>
                  <a:lnTo>
                    <a:pt x="6986" y="40"/>
                  </a:lnTo>
                  <a:cubicBezTo>
                    <a:pt x="7002" y="40"/>
                    <a:pt x="7082" y="40"/>
                    <a:pt x="7114" y="40"/>
                  </a:cubicBezTo>
                  <a:cubicBezTo>
                    <a:pt x="7115" y="38"/>
                    <a:pt x="7060" y="37"/>
                    <a:pt x="7053" y="39"/>
                  </a:cubicBezTo>
                  <a:cubicBezTo>
                    <a:pt x="7047" y="37"/>
                    <a:pt x="7110" y="38"/>
                    <a:pt x="7070" y="36"/>
                  </a:cubicBezTo>
                  <a:cubicBezTo>
                    <a:pt x="7117" y="34"/>
                    <a:pt x="7193" y="36"/>
                    <a:pt x="7228" y="37"/>
                  </a:cubicBezTo>
                  <a:lnTo>
                    <a:pt x="7234" y="39"/>
                  </a:lnTo>
                  <a:cubicBezTo>
                    <a:pt x="7272" y="41"/>
                    <a:pt x="7260" y="36"/>
                    <a:pt x="7305" y="38"/>
                  </a:cubicBezTo>
                  <a:cubicBezTo>
                    <a:pt x="7249" y="38"/>
                    <a:pt x="7315" y="41"/>
                    <a:pt x="7270" y="41"/>
                  </a:cubicBezTo>
                  <a:cubicBezTo>
                    <a:pt x="7284" y="42"/>
                    <a:pt x="7270" y="44"/>
                    <a:pt x="7315" y="44"/>
                  </a:cubicBezTo>
                  <a:cubicBezTo>
                    <a:pt x="7352" y="40"/>
                    <a:pt x="7362" y="46"/>
                    <a:pt x="7398" y="43"/>
                  </a:cubicBezTo>
                  <a:cubicBezTo>
                    <a:pt x="7421" y="44"/>
                    <a:pt x="7372" y="45"/>
                    <a:pt x="7418" y="46"/>
                  </a:cubicBezTo>
                  <a:cubicBezTo>
                    <a:pt x="7472" y="44"/>
                    <a:pt x="7469" y="43"/>
                    <a:pt x="7472" y="40"/>
                  </a:cubicBezTo>
                  <a:cubicBezTo>
                    <a:pt x="7422" y="39"/>
                    <a:pt x="7416" y="43"/>
                    <a:pt x="7375" y="42"/>
                  </a:cubicBezTo>
                  <a:lnTo>
                    <a:pt x="7456" y="38"/>
                  </a:lnTo>
                  <a:cubicBezTo>
                    <a:pt x="7441" y="38"/>
                    <a:pt x="7430" y="38"/>
                    <a:pt x="7421" y="38"/>
                  </a:cubicBezTo>
                  <a:cubicBezTo>
                    <a:pt x="7437" y="38"/>
                    <a:pt x="7451" y="37"/>
                    <a:pt x="7463" y="36"/>
                  </a:cubicBezTo>
                  <a:lnTo>
                    <a:pt x="7482" y="35"/>
                  </a:lnTo>
                  <a:cubicBezTo>
                    <a:pt x="7436" y="35"/>
                    <a:pt x="7395" y="35"/>
                    <a:pt x="7388" y="34"/>
                  </a:cubicBezTo>
                  <a:lnTo>
                    <a:pt x="7394" y="32"/>
                  </a:lnTo>
                  <a:cubicBezTo>
                    <a:pt x="7378" y="31"/>
                    <a:pt x="7352" y="32"/>
                    <a:pt x="7339" y="33"/>
                  </a:cubicBezTo>
                  <a:cubicBezTo>
                    <a:pt x="7299" y="33"/>
                    <a:pt x="7258" y="34"/>
                    <a:pt x="7249" y="33"/>
                  </a:cubicBezTo>
                  <a:lnTo>
                    <a:pt x="7264" y="32"/>
                  </a:lnTo>
                  <a:lnTo>
                    <a:pt x="7145" y="32"/>
                  </a:lnTo>
                  <a:close/>
                  <a:moveTo>
                    <a:pt x="7784" y="39"/>
                  </a:moveTo>
                  <a:lnTo>
                    <a:pt x="7784" y="39"/>
                  </a:lnTo>
                  <a:lnTo>
                    <a:pt x="7795" y="40"/>
                  </a:lnTo>
                  <a:lnTo>
                    <a:pt x="7764" y="41"/>
                  </a:lnTo>
                  <a:cubicBezTo>
                    <a:pt x="7709" y="41"/>
                    <a:pt x="7664" y="37"/>
                    <a:pt x="7614" y="40"/>
                  </a:cubicBezTo>
                  <a:cubicBezTo>
                    <a:pt x="7591" y="39"/>
                    <a:pt x="7578" y="37"/>
                    <a:pt x="7566" y="36"/>
                  </a:cubicBezTo>
                  <a:lnTo>
                    <a:pt x="7597" y="36"/>
                  </a:lnTo>
                  <a:cubicBezTo>
                    <a:pt x="7737" y="32"/>
                    <a:pt x="7670" y="41"/>
                    <a:pt x="7784" y="39"/>
                  </a:cubicBezTo>
                  <a:close/>
                  <a:moveTo>
                    <a:pt x="4385" y="43"/>
                  </a:moveTo>
                  <a:lnTo>
                    <a:pt x="4385" y="43"/>
                  </a:lnTo>
                  <a:cubicBezTo>
                    <a:pt x="4401" y="40"/>
                    <a:pt x="4455" y="40"/>
                    <a:pt x="4458" y="38"/>
                  </a:cubicBezTo>
                  <a:cubicBezTo>
                    <a:pt x="4462" y="37"/>
                    <a:pt x="4450" y="37"/>
                    <a:pt x="4437" y="37"/>
                  </a:cubicBezTo>
                  <a:lnTo>
                    <a:pt x="4392" y="36"/>
                  </a:lnTo>
                  <a:cubicBezTo>
                    <a:pt x="4391" y="37"/>
                    <a:pt x="4388" y="37"/>
                    <a:pt x="4383" y="37"/>
                  </a:cubicBezTo>
                  <a:cubicBezTo>
                    <a:pt x="4399" y="38"/>
                    <a:pt x="4409" y="38"/>
                    <a:pt x="4403" y="40"/>
                  </a:cubicBezTo>
                  <a:cubicBezTo>
                    <a:pt x="4362" y="37"/>
                    <a:pt x="4366" y="42"/>
                    <a:pt x="4322" y="42"/>
                  </a:cubicBezTo>
                  <a:cubicBezTo>
                    <a:pt x="4308" y="43"/>
                    <a:pt x="4371" y="43"/>
                    <a:pt x="4385" y="43"/>
                  </a:cubicBezTo>
                  <a:close/>
                  <a:moveTo>
                    <a:pt x="4129" y="37"/>
                  </a:moveTo>
                  <a:lnTo>
                    <a:pt x="4129" y="37"/>
                  </a:lnTo>
                  <a:lnTo>
                    <a:pt x="4138" y="35"/>
                  </a:lnTo>
                  <a:lnTo>
                    <a:pt x="4112" y="35"/>
                  </a:lnTo>
                  <a:cubicBezTo>
                    <a:pt x="4115" y="36"/>
                    <a:pt x="4118" y="37"/>
                    <a:pt x="4129" y="37"/>
                  </a:cubicBezTo>
                  <a:close/>
                  <a:moveTo>
                    <a:pt x="4049" y="35"/>
                  </a:moveTo>
                  <a:lnTo>
                    <a:pt x="4049" y="35"/>
                  </a:lnTo>
                  <a:lnTo>
                    <a:pt x="4053" y="35"/>
                  </a:lnTo>
                  <a:lnTo>
                    <a:pt x="4025" y="34"/>
                  </a:lnTo>
                  <a:cubicBezTo>
                    <a:pt x="4029" y="35"/>
                    <a:pt x="4036" y="35"/>
                    <a:pt x="4049" y="35"/>
                  </a:cubicBezTo>
                  <a:close/>
                  <a:moveTo>
                    <a:pt x="4812" y="35"/>
                  </a:moveTo>
                  <a:lnTo>
                    <a:pt x="4812" y="35"/>
                  </a:lnTo>
                  <a:cubicBezTo>
                    <a:pt x="4808" y="35"/>
                    <a:pt x="4804" y="35"/>
                    <a:pt x="4802" y="35"/>
                  </a:cubicBezTo>
                  <a:lnTo>
                    <a:pt x="4812" y="35"/>
                  </a:lnTo>
                  <a:close/>
                  <a:moveTo>
                    <a:pt x="4778" y="37"/>
                  </a:moveTo>
                  <a:lnTo>
                    <a:pt x="4778" y="37"/>
                  </a:lnTo>
                  <a:cubicBezTo>
                    <a:pt x="4817" y="38"/>
                    <a:pt x="4808" y="37"/>
                    <a:pt x="4814" y="36"/>
                  </a:cubicBezTo>
                  <a:lnTo>
                    <a:pt x="4773" y="36"/>
                  </a:lnTo>
                  <a:cubicBezTo>
                    <a:pt x="4778" y="36"/>
                    <a:pt x="4781" y="37"/>
                    <a:pt x="4778" y="37"/>
                  </a:cubicBezTo>
                  <a:close/>
                  <a:moveTo>
                    <a:pt x="4729" y="29"/>
                  </a:moveTo>
                  <a:lnTo>
                    <a:pt x="4729" y="29"/>
                  </a:lnTo>
                  <a:lnTo>
                    <a:pt x="4523" y="28"/>
                  </a:lnTo>
                  <a:cubicBezTo>
                    <a:pt x="4643" y="33"/>
                    <a:pt x="4728" y="36"/>
                    <a:pt x="4527" y="37"/>
                  </a:cubicBezTo>
                  <a:lnTo>
                    <a:pt x="4514" y="37"/>
                  </a:lnTo>
                  <a:cubicBezTo>
                    <a:pt x="4540" y="38"/>
                    <a:pt x="4586" y="38"/>
                    <a:pt x="4628" y="37"/>
                  </a:cubicBezTo>
                  <a:cubicBezTo>
                    <a:pt x="4662" y="35"/>
                    <a:pt x="4773" y="29"/>
                    <a:pt x="4772" y="28"/>
                  </a:cubicBezTo>
                  <a:cubicBezTo>
                    <a:pt x="4760" y="27"/>
                    <a:pt x="4742" y="28"/>
                    <a:pt x="4720" y="28"/>
                  </a:cubicBezTo>
                  <a:lnTo>
                    <a:pt x="4729" y="29"/>
                  </a:lnTo>
                  <a:close/>
                  <a:moveTo>
                    <a:pt x="348" y="40"/>
                  </a:moveTo>
                  <a:lnTo>
                    <a:pt x="348" y="40"/>
                  </a:lnTo>
                  <a:cubicBezTo>
                    <a:pt x="352" y="40"/>
                    <a:pt x="354" y="40"/>
                    <a:pt x="356" y="40"/>
                  </a:cubicBezTo>
                  <a:cubicBezTo>
                    <a:pt x="354" y="40"/>
                    <a:pt x="356" y="40"/>
                    <a:pt x="348" y="40"/>
                  </a:cubicBezTo>
                  <a:close/>
                  <a:moveTo>
                    <a:pt x="3713" y="39"/>
                  </a:moveTo>
                  <a:lnTo>
                    <a:pt x="3713" y="39"/>
                  </a:lnTo>
                  <a:lnTo>
                    <a:pt x="3699" y="40"/>
                  </a:lnTo>
                  <a:lnTo>
                    <a:pt x="3706" y="39"/>
                  </a:lnTo>
                  <a:lnTo>
                    <a:pt x="3671" y="39"/>
                  </a:lnTo>
                  <a:lnTo>
                    <a:pt x="3656" y="39"/>
                  </a:lnTo>
                  <a:cubicBezTo>
                    <a:pt x="3658" y="39"/>
                    <a:pt x="3660" y="39"/>
                    <a:pt x="3661" y="39"/>
                  </a:cubicBezTo>
                  <a:lnTo>
                    <a:pt x="3650" y="38"/>
                  </a:lnTo>
                  <a:cubicBezTo>
                    <a:pt x="3622" y="40"/>
                    <a:pt x="3552" y="42"/>
                    <a:pt x="3532" y="43"/>
                  </a:cubicBezTo>
                  <a:cubicBezTo>
                    <a:pt x="3505" y="44"/>
                    <a:pt x="3473" y="44"/>
                    <a:pt x="3452" y="44"/>
                  </a:cubicBezTo>
                  <a:cubicBezTo>
                    <a:pt x="3471" y="44"/>
                    <a:pt x="3496" y="44"/>
                    <a:pt x="3489" y="43"/>
                  </a:cubicBezTo>
                  <a:cubicBezTo>
                    <a:pt x="3450" y="42"/>
                    <a:pt x="3431" y="39"/>
                    <a:pt x="3365" y="41"/>
                  </a:cubicBezTo>
                  <a:lnTo>
                    <a:pt x="3404" y="41"/>
                  </a:lnTo>
                  <a:lnTo>
                    <a:pt x="3316" y="45"/>
                  </a:lnTo>
                  <a:cubicBezTo>
                    <a:pt x="3286" y="44"/>
                    <a:pt x="3360" y="43"/>
                    <a:pt x="3372" y="42"/>
                  </a:cubicBezTo>
                  <a:cubicBezTo>
                    <a:pt x="3304" y="44"/>
                    <a:pt x="3247" y="39"/>
                    <a:pt x="3216" y="42"/>
                  </a:cubicBezTo>
                  <a:cubicBezTo>
                    <a:pt x="3211" y="40"/>
                    <a:pt x="3204" y="37"/>
                    <a:pt x="3159" y="37"/>
                  </a:cubicBezTo>
                  <a:cubicBezTo>
                    <a:pt x="3191" y="40"/>
                    <a:pt x="3132" y="39"/>
                    <a:pt x="3159" y="41"/>
                  </a:cubicBezTo>
                  <a:cubicBezTo>
                    <a:pt x="3143" y="42"/>
                    <a:pt x="3109" y="41"/>
                    <a:pt x="3106" y="42"/>
                  </a:cubicBezTo>
                  <a:lnTo>
                    <a:pt x="3110" y="41"/>
                  </a:lnTo>
                  <a:cubicBezTo>
                    <a:pt x="3034" y="38"/>
                    <a:pt x="3009" y="43"/>
                    <a:pt x="2976" y="45"/>
                  </a:cubicBezTo>
                  <a:cubicBezTo>
                    <a:pt x="2885" y="46"/>
                    <a:pt x="2843" y="45"/>
                    <a:pt x="2768" y="45"/>
                  </a:cubicBezTo>
                  <a:cubicBezTo>
                    <a:pt x="2765" y="44"/>
                    <a:pt x="2745" y="40"/>
                    <a:pt x="2715" y="40"/>
                  </a:cubicBezTo>
                  <a:cubicBezTo>
                    <a:pt x="2701" y="42"/>
                    <a:pt x="2633" y="43"/>
                    <a:pt x="2626" y="45"/>
                  </a:cubicBezTo>
                  <a:cubicBezTo>
                    <a:pt x="2680" y="46"/>
                    <a:pt x="2670" y="43"/>
                    <a:pt x="2702" y="43"/>
                  </a:cubicBezTo>
                  <a:cubicBezTo>
                    <a:pt x="2729" y="45"/>
                    <a:pt x="2705" y="45"/>
                    <a:pt x="2741" y="46"/>
                  </a:cubicBezTo>
                  <a:cubicBezTo>
                    <a:pt x="2712" y="46"/>
                    <a:pt x="2608" y="48"/>
                    <a:pt x="2576" y="46"/>
                  </a:cubicBezTo>
                  <a:lnTo>
                    <a:pt x="2587" y="45"/>
                  </a:lnTo>
                  <a:cubicBezTo>
                    <a:pt x="2536" y="44"/>
                    <a:pt x="2526" y="39"/>
                    <a:pt x="2441" y="42"/>
                  </a:cubicBezTo>
                  <a:lnTo>
                    <a:pt x="2400" y="43"/>
                  </a:lnTo>
                  <a:cubicBezTo>
                    <a:pt x="2402" y="43"/>
                    <a:pt x="2402" y="43"/>
                    <a:pt x="2403" y="43"/>
                  </a:cubicBezTo>
                  <a:cubicBezTo>
                    <a:pt x="2336" y="43"/>
                    <a:pt x="2354" y="40"/>
                    <a:pt x="2280" y="42"/>
                  </a:cubicBezTo>
                  <a:cubicBezTo>
                    <a:pt x="2286" y="42"/>
                    <a:pt x="2283" y="42"/>
                    <a:pt x="2288" y="42"/>
                  </a:cubicBezTo>
                  <a:cubicBezTo>
                    <a:pt x="2246" y="40"/>
                    <a:pt x="2204" y="43"/>
                    <a:pt x="2172" y="44"/>
                  </a:cubicBezTo>
                  <a:cubicBezTo>
                    <a:pt x="2153" y="42"/>
                    <a:pt x="2177" y="42"/>
                    <a:pt x="2189" y="40"/>
                  </a:cubicBezTo>
                  <a:cubicBezTo>
                    <a:pt x="2115" y="40"/>
                    <a:pt x="2035" y="43"/>
                    <a:pt x="1989" y="45"/>
                  </a:cubicBezTo>
                  <a:lnTo>
                    <a:pt x="1941" y="44"/>
                  </a:lnTo>
                  <a:cubicBezTo>
                    <a:pt x="1969" y="43"/>
                    <a:pt x="2004" y="41"/>
                    <a:pt x="1995" y="40"/>
                  </a:cubicBezTo>
                  <a:cubicBezTo>
                    <a:pt x="1969" y="41"/>
                    <a:pt x="1974" y="42"/>
                    <a:pt x="1937" y="41"/>
                  </a:cubicBezTo>
                  <a:cubicBezTo>
                    <a:pt x="1943" y="40"/>
                    <a:pt x="1959" y="39"/>
                    <a:pt x="1976" y="37"/>
                  </a:cubicBezTo>
                  <a:cubicBezTo>
                    <a:pt x="1900" y="35"/>
                    <a:pt x="1959" y="42"/>
                    <a:pt x="1905" y="38"/>
                  </a:cubicBezTo>
                  <a:cubicBezTo>
                    <a:pt x="1881" y="38"/>
                    <a:pt x="1867" y="40"/>
                    <a:pt x="1865" y="41"/>
                  </a:cubicBezTo>
                  <a:lnTo>
                    <a:pt x="1821" y="39"/>
                  </a:lnTo>
                  <a:cubicBezTo>
                    <a:pt x="1816" y="41"/>
                    <a:pt x="1762" y="41"/>
                    <a:pt x="1727" y="42"/>
                  </a:cubicBezTo>
                  <a:cubicBezTo>
                    <a:pt x="1722" y="42"/>
                    <a:pt x="1755" y="44"/>
                    <a:pt x="1769" y="43"/>
                  </a:cubicBezTo>
                  <a:cubicBezTo>
                    <a:pt x="1766" y="44"/>
                    <a:pt x="1728" y="45"/>
                    <a:pt x="1704" y="45"/>
                  </a:cubicBezTo>
                  <a:cubicBezTo>
                    <a:pt x="1695" y="41"/>
                    <a:pt x="1546" y="46"/>
                    <a:pt x="1574" y="41"/>
                  </a:cubicBezTo>
                  <a:cubicBezTo>
                    <a:pt x="1466" y="42"/>
                    <a:pt x="1313" y="43"/>
                    <a:pt x="1241" y="44"/>
                  </a:cubicBezTo>
                  <a:cubicBezTo>
                    <a:pt x="1218" y="43"/>
                    <a:pt x="1170" y="43"/>
                    <a:pt x="1198" y="41"/>
                  </a:cubicBezTo>
                  <a:cubicBezTo>
                    <a:pt x="1111" y="41"/>
                    <a:pt x="1066" y="45"/>
                    <a:pt x="979" y="44"/>
                  </a:cubicBezTo>
                  <a:cubicBezTo>
                    <a:pt x="972" y="44"/>
                    <a:pt x="1018" y="44"/>
                    <a:pt x="1015" y="43"/>
                  </a:cubicBezTo>
                  <a:cubicBezTo>
                    <a:pt x="958" y="44"/>
                    <a:pt x="912" y="41"/>
                    <a:pt x="824" y="42"/>
                  </a:cubicBezTo>
                  <a:cubicBezTo>
                    <a:pt x="839" y="42"/>
                    <a:pt x="843" y="41"/>
                    <a:pt x="845" y="41"/>
                  </a:cubicBezTo>
                  <a:cubicBezTo>
                    <a:pt x="847" y="41"/>
                    <a:pt x="809" y="42"/>
                    <a:pt x="786" y="43"/>
                  </a:cubicBezTo>
                  <a:cubicBezTo>
                    <a:pt x="773" y="42"/>
                    <a:pt x="803" y="42"/>
                    <a:pt x="796" y="42"/>
                  </a:cubicBezTo>
                  <a:cubicBezTo>
                    <a:pt x="626" y="40"/>
                    <a:pt x="496" y="45"/>
                    <a:pt x="327" y="44"/>
                  </a:cubicBezTo>
                  <a:cubicBezTo>
                    <a:pt x="376" y="44"/>
                    <a:pt x="394" y="42"/>
                    <a:pt x="394" y="41"/>
                  </a:cubicBezTo>
                  <a:lnTo>
                    <a:pt x="347" y="41"/>
                  </a:lnTo>
                  <a:cubicBezTo>
                    <a:pt x="329" y="42"/>
                    <a:pt x="293" y="42"/>
                    <a:pt x="263" y="43"/>
                  </a:cubicBezTo>
                  <a:cubicBezTo>
                    <a:pt x="260" y="42"/>
                    <a:pt x="245" y="42"/>
                    <a:pt x="260" y="41"/>
                  </a:cubicBezTo>
                  <a:cubicBezTo>
                    <a:pt x="167" y="38"/>
                    <a:pt x="114" y="45"/>
                    <a:pt x="0" y="44"/>
                  </a:cubicBezTo>
                  <a:lnTo>
                    <a:pt x="138" y="39"/>
                  </a:lnTo>
                  <a:lnTo>
                    <a:pt x="104" y="37"/>
                  </a:lnTo>
                  <a:lnTo>
                    <a:pt x="165" y="35"/>
                  </a:lnTo>
                  <a:cubicBezTo>
                    <a:pt x="129" y="33"/>
                    <a:pt x="97" y="36"/>
                    <a:pt x="92" y="34"/>
                  </a:cubicBezTo>
                  <a:cubicBezTo>
                    <a:pt x="100" y="34"/>
                    <a:pt x="119" y="34"/>
                    <a:pt x="119" y="33"/>
                  </a:cubicBezTo>
                  <a:cubicBezTo>
                    <a:pt x="84" y="32"/>
                    <a:pt x="82" y="34"/>
                    <a:pt x="55" y="34"/>
                  </a:cubicBezTo>
                  <a:cubicBezTo>
                    <a:pt x="125" y="30"/>
                    <a:pt x="260" y="31"/>
                    <a:pt x="333" y="30"/>
                  </a:cubicBezTo>
                  <a:cubicBezTo>
                    <a:pt x="345" y="30"/>
                    <a:pt x="324" y="31"/>
                    <a:pt x="322" y="31"/>
                  </a:cubicBezTo>
                  <a:cubicBezTo>
                    <a:pt x="351" y="31"/>
                    <a:pt x="369" y="32"/>
                    <a:pt x="407" y="32"/>
                  </a:cubicBezTo>
                  <a:cubicBezTo>
                    <a:pt x="430" y="30"/>
                    <a:pt x="389" y="30"/>
                    <a:pt x="371" y="30"/>
                  </a:cubicBezTo>
                  <a:cubicBezTo>
                    <a:pt x="373" y="29"/>
                    <a:pt x="382" y="29"/>
                    <a:pt x="403" y="29"/>
                  </a:cubicBezTo>
                  <a:cubicBezTo>
                    <a:pt x="408" y="31"/>
                    <a:pt x="516" y="30"/>
                    <a:pt x="543" y="32"/>
                  </a:cubicBezTo>
                  <a:cubicBezTo>
                    <a:pt x="653" y="32"/>
                    <a:pt x="525" y="27"/>
                    <a:pt x="633" y="28"/>
                  </a:cubicBezTo>
                  <a:lnTo>
                    <a:pt x="665" y="30"/>
                  </a:lnTo>
                  <a:cubicBezTo>
                    <a:pt x="727" y="29"/>
                    <a:pt x="808" y="27"/>
                    <a:pt x="878" y="28"/>
                  </a:cubicBezTo>
                  <a:lnTo>
                    <a:pt x="864" y="28"/>
                  </a:lnTo>
                  <a:cubicBezTo>
                    <a:pt x="854" y="29"/>
                    <a:pt x="870" y="29"/>
                    <a:pt x="877" y="30"/>
                  </a:cubicBezTo>
                  <a:cubicBezTo>
                    <a:pt x="931" y="31"/>
                    <a:pt x="979" y="28"/>
                    <a:pt x="1011" y="30"/>
                  </a:cubicBezTo>
                  <a:cubicBezTo>
                    <a:pt x="1072" y="28"/>
                    <a:pt x="1173" y="26"/>
                    <a:pt x="1243" y="25"/>
                  </a:cubicBezTo>
                  <a:cubicBezTo>
                    <a:pt x="1262" y="28"/>
                    <a:pt x="1152" y="28"/>
                    <a:pt x="1123" y="30"/>
                  </a:cubicBezTo>
                  <a:lnTo>
                    <a:pt x="1187" y="30"/>
                  </a:lnTo>
                  <a:cubicBezTo>
                    <a:pt x="1147" y="30"/>
                    <a:pt x="1132" y="31"/>
                    <a:pt x="1108" y="32"/>
                  </a:cubicBezTo>
                  <a:cubicBezTo>
                    <a:pt x="1164" y="33"/>
                    <a:pt x="1182" y="30"/>
                    <a:pt x="1235" y="30"/>
                  </a:cubicBezTo>
                  <a:cubicBezTo>
                    <a:pt x="1231" y="30"/>
                    <a:pt x="1238" y="31"/>
                    <a:pt x="1262" y="31"/>
                  </a:cubicBezTo>
                  <a:lnTo>
                    <a:pt x="1269" y="29"/>
                  </a:lnTo>
                  <a:cubicBezTo>
                    <a:pt x="1269" y="29"/>
                    <a:pt x="1272" y="29"/>
                    <a:pt x="1280" y="29"/>
                  </a:cubicBezTo>
                  <a:lnTo>
                    <a:pt x="1373" y="28"/>
                  </a:lnTo>
                  <a:cubicBezTo>
                    <a:pt x="1353" y="27"/>
                    <a:pt x="1352" y="26"/>
                    <a:pt x="1328" y="26"/>
                  </a:cubicBezTo>
                  <a:cubicBezTo>
                    <a:pt x="1337" y="27"/>
                    <a:pt x="1316" y="27"/>
                    <a:pt x="1292" y="27"/>
                  </a:cubicBezTo>
                  <a:cubicBezTo>
                    <a:pt x="1313" y="26"/>
                    <a:pt x="1269" y="26"/>
                    <a:pt x="1269" y="25"/>
                  </a:cubicBezTo>
                  <a:cubicBezTo>
                    <a:pt x="1318" y="25"/>
                    <a:pt x="1377" y="25"/>
                    <a:pt x="1409" y="24"/>
                  </a:cubicBezTo>
                  <a:lnTo>
                    <a:pt x="1419" y="26"/>
                  </a:lnTo>
                  <a:lnTo>
                    <a:pt x="1546" y="26"/>
                  </a:lnTo>
                  <a:lnTo>
                    <a:pt x="1536" y="27"/>
                  </a:lnTo>
                  <a:cubicBezTo>
                    <a:pt x="1591" y="27"/>
                    <a:pt x="1646" y="26"/>
                    <a:pt x="1695" y="28"/>
                  </a:cubicBezTo>
                  <a:cubicBezTo>
                    <a:pt x="1745" y="26"/>
                    <a:pt x="1807" y="24"/>
                    <a:pt x="1848" y="22"/>
                  </a:cubicBezTo>
                  <a:cubicBezTo>
                    <a:pt x="1869" y="20"/>
                    <a:pt x="1993" y="25"/>
                    <a:pt x="2049" y="21"/>
                  </a:cubicBezTo>
                  <a:cubicBezTo>
                    <a:pt x="2052" y="22"/>
                    <a:pt x="2010" y="23"/>
                    <a:pt x="1991" y="24"/>
                  </a:cubicBezTo>
                  <a:cubicBezTo>
                    <a:pt x="2028" y="24"/>
                    <a:pt x="2058" y="22"/>
                    <a:pt x="2070" y="24"/>
                  </a:cubicBezTo>
                  <a:cubicBezTo>
                    <a:pt x="1986" y="23"/>
                    <a:pt x="2074" y="26"/>
                    <a:pt x="2037" y="27"/>
                  </a:cubicBezTo>
                  <a:cubicBezTo>
                    <a:pt x="2076" y="27"/>
                    <a:pt x="2117" y="26"/>
                    <a:pt x="2136" y="25"/>
                  </a:cubicBezTo>
                  <a:cubicBezTo>
                    <a:pt x="2073" y="25"/>
                    <a:pt x="2158" y="22"/>
                    <a:pt x="2094" y="23"/>
                  </a:cubicBezTo>
                  <a:cubicBezTo>
                    <a:pt x="2144" y="21"/>
                    <a:pt x="2211" y="20"/>
                    <a:pt x="2270" y="21"/>
                  </a:cubicBezTo>
                  <a:cubicBezTo>
                    <a:pt x="2270" y="22"/>
                    <a:pt x="2277" y="22"/>
                    <a:pt x="2299" y="23"/>
                  </a:cubicBezTo>
                  <a:lnTo>
                    <a:pt x="2317" y="21"/>
                  </a:lnTo>
                  <a:cubicBezTo>
                    <a:pt x="2344" y="21"/>
                    <a:pt x="2263" y="23"/>
                    <a:pt x="2319" y="23"/>
                  </a:cubicBezTo>
                  <a:cubicBezTo>
                    <a:pt x="2376" y="21"/>
                    <a:pt x="2491" y="25"/>
                    <a:pt x="2516" y="20"/>
                  </a:cubicBezTo>
                  <a:cubicBezTo>
                    <a:pt x="2560" y="22"/>
                    <a:pt x="2433" y="22"/>
                    <a:pt x="2499" y="24"/>
                  </a:cubicBezTo>
                  <a:cubicBezTo>
                    <a:pt x="2461" y="26"/>
                    <a:pt x="2408" y="24"/>
                    <a:pt x="2396" y="26"/>
                  </a:cubicBezTo>
                  <a:cubicBezTo>
                    <a:pt x="2433" y="26"/>
                    <a:pt x="2409" y="28"/>
                    <a:pt x="2433" y="28"/>
                  </a:cubicBezTo>
                  <a:lnTo>
                    <a:pt x="2475" y="27"/>
                  </a:lnTo>
                  <a:lnTo>
                    <a:pt x="2466" y="27"/>
                  </a:lnTo>
                  <a:cubicBezTo>
                    <a:pt x="2536" y="24"/>
                    <a:pt x="2647" y="25"/>
                    <a:pt x="2737" y="25"/>
                  </a:cubicBezTo>
                  <a:cubicBezTo>
                    <a:pt x="2812" y="22"/>
                    <a:pt x="2865" y="19"/>
                    <a:pt x="2956" y="19"/>
                  </a:cubicBezTo>
                  <a:cubicBezTo>
                    <a:pt x="2929" y="20"/>
                    <a:pt x="3031" y="20"/>
                    <a:pt x="2974" y="23"/>
                  </a:cubicBezTo>
                  <a:cubicBezTo>
                    <a:pt x="3016" y="24"/>
                    <a:pt x="3058" y="22"/>
                    <a:pt x="3058" y="21"/>
                  </a:cubicBezTo>
                  <a:cubicBezTo>
                    <a:pt x="3021" y="21"/>
                    <a:pt x="3045" y="21"/>
                    <a:pt x="3014" y="21"/>
                  </a:cubicBezTo>
                  <a:cubicBezTo>
                    <a:pt x="3035" y="19"/>
                    <a:pt x="3084" y="19"/>
                    <a:pt x="3104" y="20"/>
                  </a:cubicBezTo>
                  <a:cubicBezTo>
                    <a:pt x="3094" y="20"/>
                    <a:pt x="3098" y="20"/>
                    <a:pt x="3096" y="21"/>
                  </a:cubicBezTo>
                  <a:cubicBezTo>
                    <a:pt x="3140" y="21"/>
                    <a:pt x="3117" y="19"/>
                    <a:pt x="3149" y="19"/>
                  </a:cubicBezTo>
                  <a:cubicBezTo>
                    <a:pt x="3159" y="20"/>
                    <a:pt x="3220" y="19"/>
                    <a:pt x="3249" y="20"/>
                  </a:cubicBezTo>
                  <a:lnTo>
                    <a:pt x="3291" y="17"/>
                  </a:lnTo>
                  <a:cubicBezTo>
                    <a:pt x="3268" y="19"/>
                    <a:pt x="3332" y="18"/>
                    <a:pt x="3338" y="19"/>
                  </a:cubicBezTo>
                  <a:cubicBezTo>
                    <a:pt x="3369" y="18"/>
                    <a:pt x="3394" y="16"/>
                    <a:pt x="3440" y="16"/>
                  </a:cubicBezTo>
                  <a:cubicBezTo>
                    <a:pt x="3421" y="17"/>
                    <a:pt x="3483" y="17"/>
                    <a:pt x="3483" y="19"/>
                  </a:cubicBezTo>
                  <a:cubicBezTo>
                    <a:pt x="3562" y="21"/>
                    <a:pt x="3614" y="14"/>
                    <a:pt x="3689" y="17"/>
                  </a:cubicBezTo>
                  <a:cubicBezTo>
                    <a:pt x="3687" y="17"/>
                    <a:pt x="3672" y="18"/>
                    <a:pt x="3694" y="19"/>
                  </a:cubicBezTo>
                  <a:cubicBezTo>
                    <a:pt x="3711" y="18"/>
                    <a:pt x="3741" y="18"/>
                    <a:pt x="3760" y="18"/>
                  </a:cubicBezTo>
                  <a:lnTo>
                    <a:pt x="3759" y="18"/>
                  </a:lnTo>
                  <a:lnTo>
                    <a:pt x="3760" y="18"/>
                  </a:lnTo>
                  <a:cubicBezTo>
                    <a:pt x="3769" y="18"/>
                    <a:pt x="3775" y="18"/>
                    <a:pt x="3775" y="17"/>
                  </a:cubicBezTo>
                  <a:cubicBezTo>
                    <a:pt x="3807" y="15"/>
                    <a:pt x="3823" y="14"/>
                    <a:pt x="3885" y="12"/>
                  </a:cubicBezTo>
                  <a:cubicBezTo>
                    <a:pt x="3881" y="10"/>
                    <a:pt x="3828" y="11"/>
                    <a:pt x="3805" y="12"/>
                  </a:cubicBezTo>
                  <a:lnTo>
                    <a:pt x="3786" y="14"/>
                  </a:lnTo>
                  <a:cubicBezTo>
                    <a:pt x="3767" y="11"/>
                    <a:pt x="3730" y="14"/>
                    <a:pt x="3715" y="13"/>
                  </a:cubicBezTo>
                  <a:cubicBezTo>
                    <a:pt x="3753" y="10"/>
                    <a:pt x="3860" y="11"/>
                    <a:pt x="3924" y="8"/>
                  </a:cubicBezTo>
                  <a:cubicBezTo>
                    <a:pt x="3885" y="6"/>
                    <a:pt x="3800" y="5"/>
                    <a:pt x="3725" y="6"/>
                  </a:cubicBezTo>
                  <a:lnTo>
                    <a:pt x="3758" y="7"/>
                  </a:lnTo>
                  <a:lnTo>
                    <a:pt x="3719" y="7"/>
                  </a:lnTo>
                  <a:lnTo>
                    <a:pt x="3757" y="9"/>
                  </a:lnTo>
                  <a:lnTo>
                    <a:pt x="3654" y="9"/>
                  </a:lnTo>
                  <a:cubicBezTo>
                    <a:pt x="3693" y="9"/>
                    <a:pt x="3709" y="12"/>
                    <a:pt x="3687" y="11"/>
                  </a:cubicBezTo>
                  <a:cubicBezTo>
                    <a:pt x="3643" y="10"/>
                    <a:pt x="3641" y="13"/>
                    <a:pt x="3608" y="13"/>
                  </a:cubicBezTo>
                  <a:cubicBezTo>
                    <a:pt x="3626" y="13"/>
                    <a:pt x="3650" y="13"/>
                    <a:pt x="3635" y="14"/>
                  </a:cubicBezTo>
                  <a:cubicBezTo>
                    <a:pt x="3569" y="12"/>
                    <a:pt x="3551" y="13"/>
                    <a:pt x="3492" y="11"/>
                  </a:cubicBezTo>
                  <a:cubicBezTo>
                    <a:pt x="3499" y="14"/>
                    <a:pt x="3417" y="11"/>
                    <a:pt x="3408" y="14"/>
                  </a:cubicBezTo>
                  <a:lnTo>
                    <a:pt x="3436" y="14"/>
                  </a:lnTo>
                  <a:lnTo>
                    <a:pt x="3377" y="16"/>
                  </a:lnTo>
                  <a:cubicBezTo>
                    <a:pt x="3323" y="14"/>
                    <a:pt x="3425" y="14"/>
                    <a:pt x="3343" y="12"/>
                  </a:cubicBezTo>
                  <a:cubicBezTo>
                    <a:pt x="3266" y="12"/>
                    <a:pt x="3268" y="15"/>
                    <a:pt x="3208" y="15"/>
                  </a:cubicBezTo>
                  <a:cubicBezTo>
                    <a:pt x="3228" y="14"/>
                    <a:pt x="3276" y="12"/>
                    <a:pt x="3324" y="12"/>
                  </a:cubicBezTo>
                  <a:lnTo>
                    <a:pt x="3295" y="11"/>
                  </a:lnTo>
                  <a:cubicBezTo>
                    <a:pt x="3310" y="10"/>
                    <a:pt x="3377" y="10"/>
                    <a:pt x="3410" y="10"/>
                  </a:cubicBezTo>
                  <a:cubicBezTo>
                    <a:pt x="3355" y="12"/>
                    <a:pt x="3436" y="11"/>
                    <a:pt x="3461" y="12"/>
                  </a:cubicBezTo>
                  <a:cubicBezTo>
                    <a:pt x="3466" y="10"/>
                    <a:pt x="3431" y="11"/>
                    <a:pt x="3472" y="9"/>
                  </a:cubicBezTo>
                  <a:cubicBezTo>
                    <a:pt x="3433" y="9"/>
                    <a:pt x="3427" y="9"/>
                    <a:pt x="3378" y="9"/>
                  </a:cubicBezTo>
                  <a:cubicBezTo>
                    <a:pt x="3485" y="9"/>
                    <a:pt x="3474" y="3"/>
                    <a:pt x="3568" y="4"/>
                  </a:cubicBezTo>
                  <a:cubicBezTo>
                    <a:pt x="3525" y="4"/>
                    <a:pt x="3584" y="6"/>
                    <a:pt x="3589" y="7"/>
                  </a:cubicBezTo>
                  <a:lnTo>
                    <a:pt x="3667" y="6"/>
                  </a:lnTo>
                  <a:lnTo>
                    <a:pt x="3652" y="4"/>
                  </a:lnTo>
                  <a:cubicBezTo>
                    <a:pt x="3707" y="3"/>
                    <a:pt x="3726" y="8"/>
                    <a:pt x="3789" y="5"/>
                  </a:cubicBezTo>
                  <a:cubicBezTo>
                    <a:pt x="3797" y="4"/>
                    <a:pt x="3733" y="4"/>
                    <a:pt x="3745" y="4"/>
                  </a:cubicBezTo>
                  <a:cubicBezTo>
                    <a:pt x="3831" y="3"/>
                    <a:pt x="3862" y="6"/>
                    <a:pt x="3939" y="8"/>
                  </a:cubicBezTo>
                  <a:cubicBezTo>
                    <a:pt x="3944" y="7"/>
                    <a:pt x="3943" y="6"/>
                    <a:pt x="3970" y="4"/>
                  </a:cubicBezTo>
                  <a:cubicBezTo>
                    <a:pt x="3961" y="6"/>
                    <a:pt x="3981" y="7"/>
                    <a:pt x="3951" y="8"/>
                  </a:cubicBezTo>
                  <a:cubicBezTo>
                    <a:pt x="3976" y="8"/>
                    <a:pt x="4007" y="7"/>
                    <a:pt x="4029" y="7"/>
                  </a:cubicBezTo>
                  <a:cubicBezTo>
                    <a:pt x="3976" y="6"/>
                    <a:pt x="4051" y="4"/>
                    <a:pt x="4061" y="4"/>
                  </a:cubicBezTo>
                  <a:cubicBezTo>
                    <a:pt x="4089" y="4"/>
                    <a:pt x="4053" y="5"/>
                    <a:pt x="4036" y="5"/>
                  </a:cubicBezTo>
                  <a:cubicBezTo>
                    <a:pt x="4058" y="6"/>
                    <a:pt x="4084" y="8"/>
                    <a:pt x="4097" y="6"/>
                  </a:cubicBezTo>
                  <a:cubicBezTo>
                    <a:pt x="4098" y="7"/>
                    <a:pt x="4035" y="10"/>
                    <a:pt x="3994" y="11"/>
                  </a:cubicBezTo>
                  <a:lnTo>
                    <a:pt x="4021" y="11"/>
                  </a:lnTo>
                  <a:cubicBezTo>
                    <a:pt x="4002" y="12"/>
                    <a:pt x="3999" y="12"/>
                    <a:pt x="3971" y="11"/>
                  </a:cubicBezTo>
                  <a:cubicBezTo>
                    <a:pt x="3998" y="13"/>
                    <a:pt x="3995" y="14"/>
                    <a:pt x="3989" y="15"/>
                  </a:cubicBezTo>
                  <a:cubicBezTo>
                    <a:pt x="3986" y="15"/>
                    <a:pt x="3991" y="15"/>
                    <a:pt x="3988" y="15"/>
                  </a:cubicBezTo>
                  <a:cubicBezTo>
                    <a:pt x="3966" y="14"/>
                    <a:pt x="3949" y="15"/>
                    <a:pt x="3954" y="16"/>
                  </a:cubicBezTo>
                  <a:cubicBezTo>
                    <a:pt x="3934" y="18"/>
                    <a:pt x="3985" y="17"/>
                    <a:pt x="4000" y="18"/>
                  </a:cubicBezTo>
                  <a:lnTo>
                    <a:pt x="4033" y="18"/>
                  </a:lnTo>
                  <a:lnTo>
                    <a:pt x="4149" y="10"/>
                  </a:lnTo>
                  <a:cubicBezTo>
                    <a:pt x="4198" y="9"/>
                    <a:pt x="4220" y="11"/>
                    <a:pt x="4257" y="12"/>
                  </a:cubicBezTo>
                  <a:lnTo>
                    <a:pt x="4267" y="10"/>
                  </a:lnTo>
                  <a:cubicBezTo>
                    <a:pt x="4310" y="10"/>
                    <a:pt x="4351" y="11"/>
                    <a:pt x="4323" y="13"/>
                  </a:cubicBezTo>
                  <a:cubicBezTo>
                    <a:pt x="4322" y="13"/>
                    <a:pt x="4316" y="13"/>
                    <a:pt x="4307" y="13"/>
                  </a:cubicBezTo>
                  <a:cubicBezTo>
                    <a:pt x="4305" y="13"/>
                    <a:pt x="4303" y="13"/>
                    <a:pt x="4301" y="13"/>
                  </a:cubicBezTo>
                  <a:lnTo>
                    <a:pt x="4298" y="14"/>
                  </a:lnTo>
                  <a:lnTo>
                    <a:pt x="4376" y="12"/>
                  </a:lnTo>
                  <a:cubicBezTo>
                    <a:pt x="4298" y="15"/>
                    <a:pt x="4372" y="16"/>
                    <a:pt x="4359" y="19"/>
                  </a:cubicBezTo>
                  <a:lnTo>
                    <a:pt x="4438" y="18"/>
                  </a:lnTo>
                  <a:cubicBezTo>
                    <a:pt x="4390" y="17"/>
                    <a:pt x="4437" y="16"/>
                    <a:pt x="4454" y="16"/>
                  </a:cubicBezTo>
                  <a:cubicBezTo>
                    <a:pt x="4458" y="18"/>
                    <a:pt x="4517" y="16"/>
                    <a:pt x="4545" y="16"/>
                  </a:cubicBezTo>
                  <a:lnTo>
                    <a:pt x="4543" y="16"/>
                  </a:lnTo>
                  <a:cubicBezTo>
                    <a:pt x="4568" y="17"/>
                    <a:pt x="4613" y="17"/>
                    <a:pt x="4645" y="16"/>
                  </a:cubicBezTo>
                  <a:cubicBezTo>
                    <a:pt x="4643" y="16"/>
                    <a:pt x="4684" y="12"/>
                    <a:pt x="4704" y="10"/>
                  </a:cubicBezTo>
                  <a:cubicBezTo>
                    <a:pt x="4649" y="10"/>
                    <a:pt x="4682" y="9"/>
                    <a:pt x="4677" y="8"/>
                  </a:cubicBezTo>
                  <a:cubicBezTo>
                    <a:pt x="4683" y="8"/>
                    <a:pt x="4693" y="8"/>
                    <a:pt x="4694" y="8"/>
                  </a:cubicBezTo>
                  <a:cubicBezTo>
                    <a:pt x="4702" y="7"/>
                    <a:pt x="4684" y="7"/>
                    <a:pt x="4682" y="6"/>
                  </a:cubicBezTo>
                  <a:cubicBezTo>
                    <a:pt x="4624" y="7"/>
                    <a:pt x="4564" y="8"/>
                    <a:pt x="4541" y="10"/>
                  </a:cubicBezTo>
                  <a:cubicBezTo>
                    <a:pt x="4558" y="12"/>
                    <a:pt x="4571" y="9"/>
                    <a:pt x="4591" y="10"/>
                  </a:cubicBezTo>
                  <a:cubicBezTo>
                    <a:pt x="4562" y="12"/>
                    <a:pt x="4525" y="11"/>
                    <a:pt x="4477" y="11"/>
                  </a:cubicBezTo>
                  <a:lnTo>
                    <a:pt x="4461" y="10"/>
                  </a:lnTo>
                  <a:lnTo>
                    <a:pt x="4412" y="11"/>
                  </a:lnTo>
                  <a:cubicBezTo>
                    <a:pt x="4432" y="10"/>
                    <a:pt x="4420" y="8"/>
                    <a:pt x="4471" y="8"/>
                  </a:cubicBezTo>
                  <a:cubicBezTo>
                    <a:pt x="4465" y="6"/>
                    <a:pt x="4421" y="8"/>
                    <a:pt x="4389" y="8"/>
                  </a:cubicBezTo>
                  <a:lnTo>
                    <a:pt x="4373" y="10"/>
                  </a:lnTo>
                  <a:cubicBezTo>
                    <a:pt x="4380" y="9"/>
                    <a:pt x="4313" y="9"/>
                    <a:pt x="4360" y="7"/>
                  </a:cubicBezTo>
                  <a:lnTo>
                    <a:pt x="4438" y="5"/>
                  </a:lnTo>
                  <a:lnTo>
                    <a:pt x="4416" y="4"/>
                  </a:lnTo>
                  <a:lnTo>
                    <a:pt x="4481" y="4"/>
                  </a:lnTo>
                  <a:lnTo>
                    <a:pt x="4466" y="4"/>
                  </a:lnTo>
                  <a:cubicBezTo>
                    <a:pt x="4571" y="4"/>
                    <a:pt x="4497" y="8"/>
                    <a:pt x="4603" y="6"/>
                  </a:cubicBezTo>
                  <a:cubicBezTo>
                    <a:pt x="4636" y="4"/>
                    <a:pt x="4671" y="4"/>
                    <a:pt x="4736" y="4"/>
                  </a:cubicBezTo>
                  <a:cubicBezTo>
                    <a:pt x="4689" y="4"/>
                    <a:pt x="4731" y="5"/>
                    <a:pt x="4714" y="7"/>
                  </a:cubicBezTo>
                  <a:cubicBezTo>
                    <a:pt x="4761" y="8"/>
                    <a:pt x="4777" y="6"/>
                    <a:pt x="4802" y="4"/>
                  </a:cubicBezTo>
                  <a:cubicBezTo>
                    <a:pt x="4814" y="6"/>
                    <a:pt x="4823" y="7"/>
                    <a:pt x="4780" y="7"/>
                  </a:cubicBezTo>
                  <a:cubicBezTo>
                    <a:pt x="4775" y="10"/>
                    <a:pt x="4837" y="6"/>
                    <a:pt x="4840" y="9"/>
                  </a:cubicBezTo>
                  <a:cubicBezTo>
                    <a:pt x="4982" y="9"/>
                    <a:pt x="4954" y="0"/>
                    <a:pt x="5119" y="4"/>
                  </a:cubicBezTo>
                  <a:lnTo>
                    <a:pt x="5113" y="4"/>
                  </a:lnTo>
                  <a:cubicBezTo>
                    <a:pt x="5218" y="4"/>
                    <a:pt x="5279" y="4"/>
                    <a:pt x="5376" y="4"/>
                  </a:cubicBezTo>
                  <a:lnTo>
                    <a:pt x="5452" y="6"/>
                  </a:lnTo>
                  <a:cubicBezTo>
                    <a:pt x="5435" y="6"/>
                    <a:pt x="5389" y="9"/>
                    <a:pt x="5411" y="10"/>
                  </a:cubicBezTo>
                  <a:cubicBezTo>
                    <a:pt x="5373" y="7"/>
                    <a:pt x="5334" y="8"/>
                    <a:pt x="5294" y="7"/>
                  </a:cubicBezTo>
                  <a:cubicBezTo>
                    <a:pt x="5290" y="7"/>
                    <a:pt x="5306" y="8"/>
                    <a:pt x="5313" y="9"/>
                  </a:cubicBezTo>
                  <a:cubicBezTo>
                    <a:pt x="5289" y="9"/>
                    <a:pt x="5277" y="7"/>
                    <a:pt x="5245" y="8"/>
                  </a:cubicBezTo>
                  <a:cubicBezTo>
                    <a:pt x="5246" y="8"/>
                    <a:pt x="5281" y="9"/>
                    <a:pt x="5255" y="9"/>
                  </a:cubicBezTo>
                  <a:lnTo>
                    <a:pt x="5211" y="8"/>
                  </a:lnTo>
                  <a:cubicBezTo>
                    <a:pt x="5153" y="9"/>
                    <a:pt x="5183" y="12"/>
                    <a:pt x="5114" y="11"/>
                  </a:cubicBezTo>
                  <a:cubicBezTo>
                    <a:pt x="5127" y="10"/>
                    <a:pt x="5153" y="7"/>
                    <a:pt x="5180" y="7"/>
                  </a:cubicBezTo>
                  <a:cubicBezTo>
                    <a:pt x="5148" y="6"/>
                    <a:pt x="5221" y="6"/>
                    <a:pt x="5193" y="5"/>
                  </a:cubicBezTo>
                  <a:cubicBezTo>
                    <a:pt x="5148" y="7"/>
                    <a:pt x="5126" y="5"/>
                    <a:pt x="5066" y="7"/>
                  </a:cubicBezTo>
                  <a:cubicBezTo>
                    <a:pt x="5073" y="7"/>
                    <a:pt x="5075" y="6"/>
                    <a:pt x="5090" y="6"/>
                  </a:cubicBezTo>
                  <a:lnTo>
                    <a:pt x="5003" y="5"/>
                  </a:lnTo>
                  <a:cubicBezTo>
                    <a:pt x="5024" y="6"/>
                    <a:pt x="4931" y="7"/>
                    <a:pt x="4939" y="9"/>
                  </a:cubicBezTo>
                  <a:cubicBezTo>
                    <a:pt x="5032" y="10"/>
                    <a:pt x="5005" y="8"/>
                    <a:pt x="5110" y="9"/>
                  </a:cubicBezTo>
                  <a:cubicBezTo>
                    <a:pt x="5080" y="10"/>
                    <a:pt x="5042" y="12"/>
                    <a:pt x="5024" y="14"/>
                  </a:cubicBezTo>
                  <a:cubicBezTo>
                    <a:pt x="5023" y="14"/>
                    <a:pt x="5021" y="14"/>
                    <a:pt x="5018" y="14"/>
                  </a:cubicBezTo>
                  <a:cubicBezTo>
                    <a:pt x="5002" y="16"/>
                    <a:pt x="5018" y="17"/>
                    <a:pt x="5018" y="21"/>
                  </a:cubicBezTo>
                  <a:cubicBezTo>
                    <a:pt x="5066" y="18"/>
                    <a:pt x="5098" y="20"/>
                    <a:pt x="5155" y="19"/>
                  </a:cubicBezTo>
                  <a:cubicBezTo>
                    <a:pt x="5166" y="16"/>
                    <a:pt x="5122" y="16"/>
                    <a:pt x="5094" y="16"/>
                  </a:cubicBezTo>
                  <a:lnTo>
                    <a:pt x="5144" y="15"/>
                  </a:lnTo>
                  <a:lnTo>
                    <a:pt x="5134" y="16"/>
                  </a:lnTo>
                  <a:lnTo>
                    <a:pt x="5261" y="17"/>
                  </a:lnTo>
                  <a:cubicBezTo>
                    <a:pt x="5237" y="17"/>
                    <a:pt x="5229" y="18"/>
                    <a:pt x="5216" y="19"/>
                  </a:cubicBezTo>
                  <a:cubicBezTo>
                    <a:pt x="5233" y="19"/>
                    <a:pt x="5249" y="19"/>
                    <a:pt x="5266" y="20"/>
                  </a:cubicBezTo>
                  <a:cubicBezTo>
                    <a:pt x="5262" y="18"/>
                    <a:pt x="5265" y="17"/>
                    <a:pt x="5281" y="17"/>
                  </a:cubicBezTo>
                  <a:cubicBezTo>
                    <a:pt x="5362" y="17"/>
                    <a:pt x="5408" y="19"/>
                    <a:pt x="5438" y="21"/>
                  </a:cubicBezTo>
                  <a:lnTo>
                    <a:pt x="5447" y="21"/>
                  </a:lnTo>
                  <a:cubicBezTo>
                    <a:pt x="5434" y="19"/>
                    <a:pt x="5505" y="17"/>
                    <a:pt x="5531" y="15"/>
                  </a:cubicBezTo>
                  <a:cubicBezTo>
                    <a:pt x="5530" y="17"/>
                    <a:pt x="5573" y="16"/>
                    <a:pt x="5596" y="17"/>
                  </a:cubicBezTo>
                  <a:cubicBezTo>
                    <a:pt x="5609" y="15"/>
                    <a:pt x="5592" y="12"/>
                    <a:pt x="5564" y="10"/>
                  </a:cubicBezTo>
                  <a:cubicBezTo>
                    <a:pt x="5508" y="12"/>
                    <a:pt x="5533" y="12"/>
                    <a:pt x="5507" y="15"/>
                  </a:cubicBezTo>
                  <a:lnTo>
                    <a:pt x="5418" y="17"/>
                  </a:lnTo>
                  <a:lnTo>
                    <a:pt x="5438" y="15"/>
                  </a:lnTo>
                  <a:cubicBezTo>
                    <a:pt x="5394" y="15"/>
                    <a:pt x="5351" y="17"/>
                    <a:pt x="5354" y="15"/>
                  </a:cubicBezTo>
                  <a:cubicBezTo>
                    <a:pt x="5378" y="13"/>
                    <a:pt x="5416" y="14"/>
                    <a:pt x="5439" y="12"/>
                  </a:cubicBezTo>
                  <a:lnTo>
                    <a:pt x="5410" y="11"/>
                  </a:lnTo>
                  <a:cubicBezTo>
                    <a:pt x="5462" y="9"/>
                    <a:pt x="5437" y="14"/>
                    <a:pt x="5499" y="12"/>
                  </a:cubicBezTo>
                  <a:cubicBezTo>
                    <a:pt x="5476" y="10"/>
                    <a:pt x="5505" y="12"/>
                    <a:pt x="5532" y="10"/>
                  </a:cubicBezTo>
                  <a:cubicBezTo>
                    <a:pt x="5510" y="9"/>
                    <a:pt x="5422" y="11"/>
                    <a:pt x="5440" y="7"/>
                  </a:cubicBezTo>
                  <a:cubicBezTo>
                    <a:pt x="5473" y="6"/>
                    <a:pt x="5550" y="12"/>
                    <a:pt x="5593" y="8"/>
                  </a:cubicBezTo>
                  <a:lnTo>
                    <a:pt x="5590" y="8"/>
                  </a:lnTo>
                  <a:cubicBezTo>
                    <a:pt x="5654" y="9"/>
                    <a:pt x="5676" y="7"/>
                    <a:pt x="5700" y="5"/>
                  </a:cubicBezTo>
                  <a:cubicBezTo>
                    <a:pt x="5727" y="7"/>
                    <a:pt x="5764" y="5"/>
                    <a:pt x="5793" y="5"/>
                  </a:cubicBezTo>
                  <a:lnTo>
                    <a:pt x="5793" y="6"/>
                  </a:lnTo>
                  <a:lnTo>
                    <a:pt x="5834" y="5"/>
                  </a:lnTo>
                  <a:cubicBezTo>
                    <a:pt x="5814" y="7"/>
                    <a:pt x="5786" y="5"/>
                    <a:pt x="5750" y="6"/>
                  </a:cubicBezTo>
                  <a:lnTo>
                    <a:pt x="5755" y="8"/>
                  </a:lnTo>
                  <a:cubicBezTo>
                    <a:pt x="5714" y="5"/>
                    <a:pt x="5686" y="9"/>
                    <a:pt x="5655" y="10"/>
                  </a:cubicBezTo>
                  <a:cubicBezTo>
                    <a:pt x="5701" y="9"/>
                    <a:pt x="5785" y="11"/>
                    <a:pt x="5796" y="7"/>
                  </a:cubicBezTo>
                  <a:lnTo>
                    <a:pt x="5824" y="9"/>
                  </a:lnTo>
                  <a:lnTo>
                    <a:pt x="5838" y="8"/>
                  </a:lnTo>
                  <a:cubicBezTo>
                    <a:pt x="5859" y="10"/>
                    <a:pt x="5838" y="12"/>
                    <a:pt x="5796" y="13"/>
                  </a:cubicBezTo>
                  <a:cubicBezTo>
                    <a:pt x="5789" y="12"/>
                    <a:pt x="5786" y="12"/>
                    <a:pt x="5788" y="11"/>
                  </a:cubicBezTo>
                  <a:cubicBezTo>
                    <a:pt x="5769" y="12"/>
                    <a:pt x="5751" y="14"/>
                    <a:pt x="5705" y="13"/>
                  </a:cubicBezTo>
                  <a:lnTo>
                    <a:pt x="5730" y="12"/>
                  </a:lnTo>
                  <a:cubicBezTo>
                    <a:pt x="5672" y="12"/>
                    <a:pt x="5619" y="13"/>
                    <a:pt x="5600" y="15"/>
                  </a:cubicBezTo>
                  <a:cubicBezTo>
                    <a:pt x="5683" y="16"/>
                    <a:pt x="5765" y="16"/>
                    <a:pt x="5843" y="16"/>
                  </a:cubicBezTo>
                  <a:cubicBezTo>
                    <a:pt x="5866" y="11"/>
                    <a:pt x="5893" y="9"/>
                    <a:pt x="5905" y="5"/>
                  </a:cubicBezTo>
                  <a:cubicBezTo>
                    <a:pt x="5957" y="4"/>
                    <a:pt x="6029" y="4"/>
                    <a:pt x="6074" y="5"/>
                  </a:cubicBezTo>
                  <a:lnTo>
                    <a:pt x="6070" y="6"/>
                  </a:lnTo>
                  <a:cubicBezTo>
                    <a:pt x="6092" y="6"/>
                    <a:pt x="6113" y="6"/>
                    <a:pt x="6130" y="6"/>
                  </a:cubicBezTo>
                  <a:cubicBezTo>
                    <a:pt x="6153" y="7"/>
                    <a:pt x="6114" y="8"/>
                    <a:pt x="6130" y="8"/>
                  </a:cubicBezTo>
                  <a:lnTo>
                    <a:pt x="6205" y="7"/>
                  </a:lnTo>
                  <a:cubicBezTo>
                    <a:pt x="6201" y="9"/>
                    <a:pt x="6137" y="9"/>
                    <a:pt x="6107" y="9"/>
                  </a:cubicBezTo>
                  <a:cubicBezTo>
                    <a:pt x="6113" y="9"/>
                    <a:pt x="6124" y="8"/>
                    <a:pt x="6121" y="8"/>
                  </a:cubicBezTo>
                  <a:cubicBezTo>
                    <a:pt x="6086" y="7"/>
                    <a:pt x="6021" y="11"/>
                    <a:pt x="6006" y="8"/>
                  </a:cubicBezTo>
                  <a:cubicBezTo>
                    <a:pt x="5989" y="8"/>
                    <a:pt x="6040" y="6"/>
                    <a:pt x="5983" y="6"/>
                  </a:cubicBezTo>
                  <a:cubicBezTo>
                    <a:pt x="5944" y="5"/>
                    <a:pt x="5931" y="7"/>
                    <a:pt x="5927" y="8"/>
                  </a:cubicBezTo>
                  <a:cubicBezTo>
                    <a:pt x="5927" y="9"/>
                    <a:pt x="5988" y="9"/>
                    <a:pt x="5967" y="11"/>
                  </a:cubicBezTo>
                  <a:cubicBezTo>
                    <a:pt x="5997" y="11"/>
                    <a:pt x="6009" y="9"/>
                    <a:pt x="6047" y="10"/>
                  </a:cubicBezTo>
                  <a:cubicBezTo>
                    <a:pt x="6017" y="10"/>
                    <a:pt x="5977" y="12"/>
                    <a:pt x="5961" y="11"/>
                  </a:cubicBezTo>
                  <a:cubicBezTo>
                    <a:pt x="5902" y="13"/>
                    <a:pt x="5911" y="18"/>
                    <a:pt x="5938" y="18"/>
                  </a:cubicBezTo>
                  <a:cubicBezTo>
                    <a:pt x="5932" y="16"/>
                    <a:pt x="6046" y="16"/>
                    <a:pt x="5969" y="14"/>
                  </a:cubicBezTo>
                  <a:cubicBezTo>
                    <a:pt x="6003" y="12"/>
                    <a:pt x="6067" y="12"/>
                    <a:pt x="6112" y="11"/>
                  </a:cubicBezTo>
                  <a:lnTo>
                    <a:pt x="6110" y="11"/>
                  </a:lnTo>
                  <a:lnTo>
                    <a:pt x="6166" y="11"/>
                  </a:lnTo>
                  <a:cubicBezTo>
                    <a:pt x="6158" y="11"/>
                    <a:pt x="6141" y="12"/>
                    <a:pt x="6141" y="13"/>
                  </a:cubicBezTo>
                  <a:lnTo>
                    <a:pt x="6218" y="10"/>
                  </a:lnTo>
                  <a:cubicBezTo>
                    <a:pt x="6175" y="12"/>
                    <a:pt x="6246" y="11"/>
                    <a:pt x="6266" y="12"/>
                  </a:cubicBezTo>
                  <a:cubicBezTo>
                    <a:pt x="6274" y="11"/>
                    <a:pt x="6304" y="10"/>
                    <a:pt x="6275" y="9"/>
                  </a:cubicBezTo>
                  <a:cubicBezTo>
                    <a:pt x="6242" y="7"/>
                    <a:pt x="6256" y="9"/>
                    <a:pt x="6226" y="10"/>
                  </a:cubicBezTo>
                  <a:lnTo>
                    <a:pt x="6269" y="7"/>
                  </a:lnTo>
                  <a:lnTo>
                    <a:pt x="6272" y="7"/>
                  </a:lnTo>
                  <a:lnTo>
                    <a:pt x="6298" y="5"/>
                  </a:lnTo>
                  <a:cubicBezTo>
                    <a:pt x="6355" y="5"/>
                    <a:pt x="6272" y="10"/>
                    <a:pt x="6346" y="8"/>
                  </a:cubicBezTo>
                  <a:lnTo>
                    <a:pt x="6337" y="5"/>
                  </a:lnTo>
                  <a:cubicBezTo>
                    <a:pt x="6422" y="6"/>
                    <a:pt x="6532" y="9"/>
                    <a:pt x="6592" y="8"/>
                  </a:cubicBezTo>
                  <a:cubicBezTo>
                    <a:pt x="6575" y="9"/>
                    <a:pt x="6568" y="12"/>
                    <a:pt x="6591" y="14"/>
                  </a:cubicBezTo>
                  <a:cubicBezTo>
                    <a:pt x="6565" y="13"/>
                    <a:pt x="6513" y="13"/>
                    <a:pt x="6475" y="13"/>
                  </a:cubicBezTo>
                  <a:cubicBezTo>
                    <a:pt x="6468" y="13"/>
                    <a:pt x="6522" y="10"/>
                    <a:pt x="6563" y="11"/>
                  </a:cubicBezTo>
                  <a:cubicBezTo>
                    <a:pt x="6543" y="6"/>
                    <a:pt x="6461" y="13"/>
                    <a:pt x="6456" y="9"/>
                  </a:cubicBezTo>
                  <a:cubicBezTo>
                    <a:pt x="6352" y="7"/>
                    <a:pt x="6379" y="13"/>
                    <a:pt x="6291" y="10"/>
                  </a:cubicBezTo>
                  <a:cubicBezTo>
                    <a:pt x="6290" y="12"/>
                    <a:pt x="6266" y="11"/>
                    <a:pt x="6261" y="13"/>
                  </a:cubicBezTo>
                  <a:cubicBezTo>
                    <a:pt x="6287" y="17"/>
                    <a:pt x="6379" y="13"/>
                    <a:pt x="6436" y="14"/>
                  </a:cubicBezTo>
                  <a:cubicBezTo>
                    <a:pt x="6430" y="15"/>
                    <a:pt x="6419" y="15"/>
                    <a:pt x="6417" y="15"/>
                  </a:cubicBezTo>
                  <a:cubicBezTo>
                    <a:pt x="6457" y="16"/>
                    <a:pt x="6474" y="15"/>
                    <a:pt x="6503" y="15"/>
                  </a:cubicBezTo>
                  <a:lnTo>
                    <a:pt x="6499" y="14"/>
                  </a:lnTo>
                  <a:cubicBezTo>
                    <a:pt x="6549" y="12"/>
                    <a:pt x="6530" y="16"/>
                    <a:pt x="6559" y="17"/>
                  </a:cubicBezTo>
                  <a:cubicBezTo>
                    <a:pt x="6570" y="17"/>
                    <a:pt x="6611" y="17"/>
                    <a:pt x="6604" y="16"/>
                  </a:cubicBezTo>
                  <a:lnTo>
                    <a:pt x="6657" y="18"/>
                  </a:lnTo>
                  <a:lnTo>
                    <a:pt x="6655" y="16"/>
                  </a:lnTo>
                  <a:cubicBezTo>
                    <a:pt x="6685" y="15"/>
                    <a:pt x="6691" y="17"/>
                    <a:pt x="6718" y="16"/>
                  </a:cubicBezTo>
                  <a:lnTo>
                    <a:pt x="6719" y="14"/>
                  </a:lnTo>
                  <a:lnTo>
                    <a:pt x="6645" y="13"/>
                  </a:lnTo>
                  <a:cubicBezTo>
                    <a:pt x="6683" y="12"/>
                    <a:pt x="6656" y="11"/>
                    <a:pt x="6697" y="10"/>
                  </a:cubicBezTo>
                  <a:cubicBezTo>
                    <a:pt x="6651" y="13"/>
                    <a:pt x="6730" y="12"/>
                    <a:pt x="6734" y="13"/>
                  </a:cubicBezTo>
                  <a:lnTo>
                    <a:pt x="6765" y="12"/>
                  </a:lnTo>
                  <a:lnTo>
                    <a:pt x="6757" y="13"/>
                  </a:lnTo>
                  <a:cubicBezTo>
                    <a:pt x="6781" y="14"/>
                    <a:pt x="6785" y="12"/>
                    <a:pt x="6813" y="12"/>
                  </a:cubicBezTo>
                  <a:cubicBezTo>
                    <a:pt x="6780" y="11"/>
                    <a:pt x="6759" y="10"/>
                    <a:pt x="6717" y="11"/>
                  </a:cubicBezTo>
                  <a:cubicBezTo>
                    <a:pt x="6747" y="10"/>
                    <a:pt x="6808" y="9"/>
                    <a:pt x="6822" y="9"/>
                  </a:cubicBezTo>
                  <a:cubicBezTo>
                    <a:pt x="6854" y="8"/>
                    <a:pt x="6877" y="10"/>
                    <a:pt x="6907" y="10"/>
                  </a:cubicBezTo>
                  <a:cubicBezTo>
                    <a:pt x="6849" y="11"/>
                    <a:pt x="6927" y="16"/>
                    <a:pt x="6812" y="15"/>
                  </a:cubicBezTo>
                  <a:cubicBezTo>
                    <a:pt x="6814" y="14"/>
                    <a:pt x="6823" y="14"/>
                    <a:pt x="6827" y="15"/>
                  </a:cubicBezTo>
                  <a:cubicBezTo>
                    <a:pt x="6811" y="12"/>
                    <a:pt x="6758" y="15"/>
                    <a:pt x="6733" y="16"/>
                  </a:cubicBezTo>
                  <a:cubicBezTo>
                    <a:pt x="6739" y="17"/>
                    <a:pt x="6713" y="18"/>
                    <a:pt x="6757" y="18"/>
                  </a:cubicBezTo>
                  <a:cubicBezTo>
                    <a:pt x="6743" y="17"/>
                    <a:pt x="6795" y="15"/>
                    <a:pt x="6837" y="16"/>
                  </a:cubicBezTo>
                  <a:lnTo>
                    <a:pt x="6829" y="20"/>
                  </a:lnTo>
                  <a:lnTo>
                    <a:pt x="6891" y="20"/>
                  </a:lnTo>
                  <a:lnTo>
                    <a:pt x="6885" y="20"/>
                  </a:lnTo>
                  <a:cubicBezTo>
                    <a:pt x="6908" y="23"/>
                    <a:pt x="6950" y="20"/>
                    <a:pt x="6992" y="21"/>
                  </a:cubicBezTo>
                  <a:cubicBezTo>
                    <a:pt x="7023" y="20"/>
                    <a:pt x="7140" y="22"/>
                    <a:pt x="7089" y="18"/>
                  </a:cubicBezTo>
                  <a:cubicBezTo>
                    <a:pt x="7127" y="20"/>
                    <a:pt x="7160" y="18"/>
                    <a:pt x="7202" y="17"/>
                  </a:cubicBezTo>
                  <a:lnTo>
                    <a:pt x="7150" y="16"/>
                  </a:lnTo>
                  <a:cubicBezTo>
                    <a:pt x="7211" y="14"/>
                    <a:pt x="7194" y="15"/>
                    <a:pt x="7242" y="11"/>
                  </a:cubicBezTo>
                  <a:cubicBezTo>
                    <a:pt x="7247" y="12"/>
                    <a:pt x="7258" y="13"/>
                    <a:pt x="7248" y="14"/>
                  </a:cubicBezTo>
                  <a:cubicBezTo>
                    <a:pt x="7330" y="14"/>
                    <a:pt x="7447" y="16"/>
                    <a:pt x="7495" y="13"/>
                  </a:cubicBezTo>
                  <a:cubicBezTo>
                    <a:pt x="7552" y="14"/>
                    <a:pt x="7561" y="18"/>
                    <a:pt x="7642" y="16"/>
                  </a:cubicBezTo>
                  <a:cubicBezTo>
                    <a:pt x="7659" y="16"/>
                    <a:pt x="7629" y="13"/>
                    <a:pt x="7682" y="14"/>
                  </a:cubicBezTo>
                  <a:cubicBezTo>
                    <a:pt x="7686" y="15"/>
                    <a:pt x="7631" y="17"/>
                    <a:pt x="7690" y="17"/>
                  </a:cubicBezTo>
                  <a:cubicBezTo>
                    <a:pt x="7733" y="14"/>
                    <a:pt x="7790" y="19"/>
                    <a:pt x="7845" y="17"/>
                  </a:cubicBezTo>
                  <a:cubicBezTo>
                    <a:pt x="7875" y="18"/>
                    <a:pt x="7925" y="18"/>
                    <a:pt x="7915" y="20"/>
                  </a:cubicBezTo>
                  <a:cubicBezTo>
                    <a:pt x="7868" y="19"/>
                    <a:pt x="7803" y="19"/>
                    <a:pt x="7793" y="20"/>
                  </a:cubicBezTo>
                  <a:cubicBezTo>
                    <a:pt x="7799" y="19"/>
                    <a:pt x="7760" y="19"/>
                    <a:pt x="7794" y="18"/>
                  </a:cubicBezTo>
                  <a:cubicBezTo>
                    <a:pt x="7724" y="16"/>
                    <a:pt x="7749" y="19"/>
                    <a:pt x="7686" y="17"/>
                  </a:cubicBezTo>
                  <a:cubicBezTo>
                    <a:pt x="7682" y="18"/>
                    <a:pt x="7719" y="20"/>
                    <a:pt x="7732" y="19"/>
                  </a:cubicBezTo>
                  <a:cubicBezTo>
                    <a:pt x="7732" y="22"/>
                    <a:pt x="7608" y="20"/>
                    <a:pt x="7664" y="24"/>
                  </a:cubicBezTo>
                  <a:cubicBezTo>
                    <a:pt x="7731" y="24"/>
                    <a:pt x="7751" y="18"/>
                    <a:pt x="7809" y="22"/>
                  </a:cubicBezTo>
                  <a:cubicBezTo>
                    <a:pt x="7786" y="23"/>
                    <a:pt x="7749" y="22"/>
                    <a:pt x="7720" y="24"/>
                  </a:cubicBezTo>
                  <a:lnTo>
                    <a:pt x="7767" y="26"/>
                  </a:lnTo>
                  <a:lnTo>
                    <a:pt x="7802" y="24"/>
                  </a:lnTo>
                  <a:lnTo>
                    <a:pt x="7800" y="24"/>
                  </a:lnTo>
                  <a:cubicBezTo>
                    <a:pt x="7884" y="27"/>
                    <a:pt x="7878" y="22"/>
                    <a:pt x="7953" y="21"/>
                  </a:cubicBezTo>
                  <a:cubicBezTo>
                    <a:pt x="7910" y="19"/>
                    <a:pt x="7963" y="16"/>
                    <a:pt x="7930" y="15"/>
                  </a:cubicBezTo>
                  <a:cubicBezTo>
                    <a:pt x="7981" y="15"/>
                    <a:pt x="8018" y="15"/>
                    <a:pt x="8018" y="18"/>
                  </a:cubicBezTo>
                  <a:cubicBezTo>
                    <a:pt x="7924" y="20"/>
                    <a:pt x="8013" y="21"/>
                    <a:pt x="7926" y="23"/>
                  </a:cubicBezTo>
                  <a:cubicBezTo>
                    <a:pt x="7940" y="24"/>
                    <a:pt x="7905" y="27"/>
                    <a:pt x="7957" y="28"/>
                  </a:cubicBezTo>
                  <a:cubicBezTo>
                    <a:pt x="8015" y="26"/>
                    <a:pt x="7939" y="25"/>
                    <a:pt x="7998" y="25"/>
                  </a:cubicBezTo>
                  <a:cubicBezTo>
                    <a:pt x="8001" y="25"/>
                    <a:pt x="8005" y="25"/>
                    <a:pt x="8003" y="26"/>
                  </a:cubicBezTo>
                  <a:cubicBezTo>
                    <a:pt x="8029" y="24"/>
                    <a:pt x="8034" y="26"/>
                    <a:pt x="8066" y="25"/>
                  </a:cubicBezTo>
                  <a:lnTo>
                    <a:pt x="8059" y="25"/>
                  </a:lnTo>
                  <a:cubicBezTo>
                    <a:pt x="8099" y="27"/>
                    <a:pt x="8103" y="24"/>
                    <a:pt x="8137" y="26"/>
                  </a:cubicBezTo>
                  <a:cubicBezTo>
                    <a:pt x="8123" y="24"/>
                    <a:pt x="8160" y="24"/>
                    <a:pt x="8182" y="23"/>
                  </a:cubicBezTo>
                  <a:cubicBezTo>
                    <a:pt x="8147" y="22"/>
                    <a:pt x="8128" y="19"/>
                    <a:pt x="8059" y="19"/>
                  </a:cubicBezTo>
                  <a:cubicBezTo>
                    <a:pt x="8050" y="20"/>
                    <a:pt x="8055" y="21"/>
                    <a:pt x="8027" y="22"/>
                  </a:cubicBezTo>
                  <a:lnTo>
                    <a:pt x="8072" y="22"/>
                  </a:lnTo>
                  <a:lnTo>
                    <a:pt x="8046" y="23"/>
                  </a:lnTo>
                  <a:lnTo>
                    <a:pt x="8003" y="22"/>
                  </a:lnTo>
                  <a:cubicBezTo>
                    <a:pt x="8058" y="21"/>
                    <a:pt x="8033" y="19"/>
                    <a:pt x="8056" y="17"/>
                  </a:cubicBezTo>
                  <a:cubicBezTo>
                    <a:pt x="8106" y="18"/>
                    <a:pt x="8097" y="17"/>
                    <a:pt x="8128" y="18"/>
                  </a:cubicBezTo>
                  <a:cubicBezTo>
                    <a:pt x="8125" y="20"/>
                    <a:pt x="8225" y="23"/>
                    <a:pt x="8282" y="24"/>
                  </a:cubicBezTo>
                  <a:lnTo>
                    <a:pt x="8255" y="24"/>
                  </a:lnTo>
                  <a:cubicBezTo>
                    <a:pt x="8214" y="25"/>
                    <a:pt x="8284" y="26"/>
                    <a:pt x="8286" y="27"/>
                  </a:cubicBezTo>
                  <a:lnTo>
                    <a:pt x="8316" y="26"/>
                  </a:lnTo>
                  <a:cubicBezTo>
                    <a:pt x="8310" y="26"/>
                    <a:pt x="8302" y="27"/>
                    <a:pt x="8315" y="27"/>
                  </a:cubicBezTo>
                  <a:cubicBezTo>
                    <a:pt x="8357" y="27"/>
                    <a:pt x="8354" y="25"/>
                    <a:pt x="8395" y="24"/>
                  </a:cubicBezTo>
                  <a:cubicBezTo>
                    <a:pt x="8398" y="26"/>
                    <a:pt x="8364" y="27"/>
                    <a:pt x="8389" y="28"/>
                  </a:cubicBezTo>
                  <a:cubicBezTo>
                    <a:pt x="8398" y="30"/>
                    <a:pt x="8426" y="33"/>
                    <a:pt x="8481" y="32"/>
                  </a:cubicBezTo>
                  <a:cubicBezTo>
                    <a:pt x="8485" y="31"/>
                    <a:pt x="8499" y="31"/>
                    <a:pt x="8515" y="31"/>
                  </a:cubicBezTo>
                  <a:lnTo>
                    <a:pt x="8509" y="31"/>
                  </a:lnTo>
                  <a:lnTo>
                    <a:pt x="8545" y="33"/>
                  </a:lnTo>
                  <a:cubicBezTo>
                    <a:pt x="8514" y="35"/>
                    <a:pt x="8483" y="32"/>
                    <a:pt x="8452" y="34"/>
                  </a:cubicBezTo>
                  <a:lnTo>
                    <a:pt x="8449" y="36"/>
                  </a:lnTo>
                  <a:cubicBezTo>
                    <a:pt x="8425" y="36"/>
                    <a:pt x="8392" y="36"/>
                    <a:pt x="8377" y="37"/>
                  </a:cubicBezTo>
                  <a:cubicBezTo>
                    <a:pt x="8414" y="38"/>
                    <a:pt x="8422" y="37"/>
                    <a:pt x="8463" y="37"/>
                  </a:cubicBezTo>
                  <a:cubicBezTo>
                    <a:pt x="8469" y="39"/>
                    <a:pt x="8440" y="39"/>
                    <a:pt x="8435" y="39"/>
                  </a:cubicBezTo>
                  <a:lnTo>
                    <a:pt x="8441" y="38"/>
                  </a:lnTo>
                  <a:cubicBezTo>
                    <a:pt x="8392" y="36"/>
                    <a:pt x="8368" y="40"/>
                    <a:pt x="8307" y="39"/>
                  </a:cubicBezTo>
                  <a:cubicBezTo>
                    <a:pt x="8297" y="39"/>
                    <a:pt x="8303" y="39"/>
                    <a:pt x="8305" y="38"/>
                  </a:cubicBezTo>
                  <a:cubicBezTo>
                    <a:pt x="8256" y="40"/>
                    <a:pt x="8207" y="37"/>
                    <a:pt x="8159" y="39"/>
                  </a:cubicBezTo>
                  <a:lnTo>
                    <a:pt x="8175" y="38"/>
                  </a:lnTo>
                  <a:lnTo>
                    <a:pt x="8013" y="42"/>
                  </a:lnTo>
                  <a:lnTo>
                    <a:pt x="8013" y="43"/>
                  </a:lnTo>
                  <a:cubicBezTo>
                    <a:pt x="8020" y="44"/>
                    <a:pt x="7996" y="44"/>
                    <a:pt x="7983" y="43"/>
                  </a:cubicBezTo>
                  <a:lnTo>
                    <a:pt x="7983" y="43"/>
                  </a:lnTo>
                  <a:lnTo>
                    <a:pt x="7895" y="45"/>
                  </a:lnTo>
                  <a:cubicBezTo>
                    <a:pt x="7903" y="46"/>
                    <a:pt x="7913" y="46"/>
                    <a:pt x="7925" y="47"/>
                  </a:cubicBezTo>
                  <a:cubicBezTo>
                    <a:pt x="7935" y="46"/>
                    <a:pt x="7994" y="47"/>
                    <a:pt x="7986" y="45"/>
                  </a:cubicBezTo>
                  <a:cubicBezTo>
                    <a:pt x="8013" y="46"/>
                    <a:pt x="8057" y="44"/>
                    <a:pt x="8077" y="45"/>
                  </a:cubicBezTo>
                  <a:cubicBezTo>
                    <a:pt x="8041" y="44"/>
                    <a:pt x="8102" y="43"/>
                    <a:pt x="8109" y="42"/>
                  </a:cubicBezTo>
                  <a:cubicBezTo>
                    <a:pt x="8121" y="44"/>
                    <a:pt x="8163" y="42"/>
                    <a:pt x="8158" y="44"/>
                  </a:cubicBezTo>
                  <a:cubicBezTo>
                    <a:pt x="8165" y="45"/>
                    <a:pt x="8140" y="43"/>
                    <a:pt x="8125" y="44"/>
                  </a:cubicBezTo>
                  <a:cubicBezTo>
                    <a:pt x="8086" y="46"/>
                    <a:pt x="8194" y="46"/>
                    <a:pt x="8147" y="47"/>
                  </a:cubicBezTo>
                  <a:cubicBezTo>
                    <a:pt x="8207" y="46"/>
                    <a:pt x="8287" y="47"/>
                    <a:pt x="8349" y="46"/>
                  </a:cubicBezTo>
                  <a:lnTo>
                    <a:pt x="8314" y="45"/>
                  </a:lnTo>
                  <a:cubicBezTo>
                    <a:pt x="8342" y="46"/>
                    <a:pt x="8408" y="46"/>
                    <a:pt x="8413" y="47"/>
                  </a:cubicBezTo>
                  <a:lnTo>
                    <a:pt x="8342" y="47"/>
                  </a:lnTo>
                  <a:cubicBezTo>
                    <a:pt x="8340" y="49"/>
                    <a:pt x="8405" y="47"/>
                    <a:pt x="8408" y="48"/>
                  </a:cubicBezTo>
                  <a:lnTo>
                    <a:pt x="8484" y="45"/>
                  </a:lnTo>
                  <a:lnTo>
                    <a:pt x="8451" y="45"/>
                  </a:lnTo>
                  <a:cubicBezTo>
                    <a:pt x="8472" y="44"/>
                    <a:pt x="8542" y="46"/>
                    <a:pt x="8594" y="47"/>
                  </a:cubicBezTo>
                  <a:cubicBezTo>
                    <a:pt x="8564" y="49"/>
                    <a:pt x="8516" y="46"/>
                    <a:pt x="8461" y="47"/>
                  </a:cubicBezTo>
                  <a:cubicBezTo>
                    <a:pt x="8421" y="48"/>
                    <a:pt x="8485" y="50"/>
                    <a:pt x="8448" y="50"/>
                  </a:cubicBezTo>
                  <a:cubicBezTo>
                    <a:pt x="8458" y="51"/>
                    <a:pt x="8482" y="51"/>
                    <a:pt x="8494" y="50"/>
                  </a:cubicBezTo>
                  <a:lnTo>
                    <a:pt x="8509" y="51"/>
                  </a:lnTo>
                  <a:cubicBezTo>
                    <a:pt x="8475" y="53"/>
                    <a:pt x="8400" y="52"/>
                    <a:pt x="8350" y="54"/>
                  </a:cubicBezTo>
                  <a:cubicBezTo>
                    <a:pt x="8355" y="54"/>
                    <a:pt x="8359" y="54"/>
                    <a:pt x="8360" y="54"/>
                  </a:cubicBezTo>
                  <a:cubicBezTo>
                    <a:pt x="8321" y="52"/>
                    <a:pt x="8282" y="52"/>
                    <a:pt x="8245" y="52"/>
                  </a:cubicBezTo>
                  <a:cubicBezTo>
                    <a:pt x="8265" y="53"/>
                    <a:pt x="8273" y="53"/>
                    <a:pt x="8284" y="53"/>
                  </a:cubicBezTo>
                  <a:cubicBezTo>
                    <a:pt x="8285" y="53"/>
                    <a:pt x="8250" y="53"/>
                    <a:pt x="8236" y="54"/>
                  </a:cubicBezTo>
                  <a:cubicBezTo>
                    <a:pt x="8271" y="55"/>
                    <a:pt x="8243" y="56"/>
                    <a:pt x="8265" y="56"/>
                  </a:cubicBezTo>
                  <a:cubicBezTo>
                    <a:pt x="8242" y="57"/>
                    <a:pt x="8224" y="56"/>
                    <a:pt x="8196" y="56"/>
                  </a:cubicBezTo>
                  <a:cubicBezTo>
                    <a:pt x="8182" y="55"/>
                    <a:pt x="8208" y="55"/>
                    <a:pt x="8205" y="53"/>
                  </a:cubicBezTo>
                  <a:cubicBezTo>
                    <a:pt x="8177" y="54"/>
                    <a:pt x="8164" y="51"/>
                    <a:pt x="8122" y="52"/>
                  </a:cubicBezTo>
                  <a:cubicBezTo>
                    <a:pt x="8177" y="53"/>
                    <a:pt x="8107" y="55"/>
                    <a:pt x="8088" y="56"/>
                  </a:cubicBezTo>
                  <a:lnTo>
                    <a:pt x="8097" y="56"/>
                  </a:lnTo>
                  <a:cubicBezTo>
                    <a:pt x="8080" y="57"/>
                    <a:pt x="8065" y="57"/>
                    <a:pt x="8053" y="56"/>
                  </a:cubicBezTo>
                  <a:cubicBezTo>
                    <a:pt x="8075" y="55"/>
                    <a:pt x="8097" y="56"/>
                    <a:pt x="8091" y="54"/>
                  </a:cubicBezTo>
                  <a:cubicBezTo>
                    <a:pt x="8076" y="54"/>
                    <a:pt x="8061" y="54"/>
                    <a:pt x="8044" y="54"/>
                  </a:cubicBezTo>
                  <a:lnTo>
                    <a:pt x="8059" y="53"/>
                  </a:lnTo>
                  <a:lnTo>
                    <a:pt x="7985" y="53"/>
                  </a:lnTo>
                  <a:cubicBezTo>
                    <a:pt x="7973" y="55"/>
                    <a:pt x="7953" y="56"/>
                    <a:pt x="7943" y="58"/>
                  </a:cubicBezTo>
                  <a:cubicBezTo>
                    <a:pt x="7925" y="57"/>
                    <a:pt x="7900" y="58"/>
                    <a:pt x="7883" y="58"/>
                  </a:cubicBezTo>
                  <a:lnTo>
                    <a:pt x="7891" y="58"/>
                  </a:lnTo>
                  <a:cubicBezTo>
                    <a:pt x="7858" y="56"/>
                    <a:pt x="7785" y="57"/>
                    <a:pt x="7779" y="58"/>
                  </a:cubicBezTo>
                  <a:cubicBezTo>
                    <a:pt x="7755" y="57"/>
                    <a:pt x="7945" y="51"/>
                    <a:pt x="7779" y="52"/>
                  </a:cubicBezTo>
                  <a:cubicBezTo>
                    <a:pt x="7715" y="51"/>
                    <a:pt x="7739" y="55"/>
                    <a:pt x="7703" y="57"/>
                  </a:cubicBezTo>
                  <a:cubicBezTo>
                    <a:pt x="7703" y="57"/>
                    <a:pt x="7705" y="56"/>
                    <a:pt x="7702" y="56"/>
                  </a:cubicBezTo>
                  <a:cubicBezTo>
                    <a:pt x="7674" y="55"/>
                    <a:pt x="7671" y="57"/>
                    <a:pt x="7648" y="57"/>
                  </a:cubicBezTo>
                  <a:cubicBezTo>
                    <a:pt x="7665" y="58"/>
                    <a:pt x="7689" y="58"/>
                    <a:pt x="7697" y="58"/>
                  </a:cubicBezTo>
                  <a:cubicBezTo>
                    <a:pt x="7688" y="59"/>
                    <a:pt x="7639" y="57"/>
                    <a:pt x="7618" y="59"/>
                  </a:cubicBezTo>
                  <a:cubicBezTo>
                    <a:pt x="7646" y="56"/>
                    <a:pt x="7565" y="57"/>
                    <a:pt x="7586" y="56"/>
                  </a:cubicBezTo>
                  <a:cubicBezTo>
                    <a:pt x="7531" y="54"/>
                    <a:pt x="7472" y="56"/>
                    <a:pt x="7443" y="58"/>
                  </a:cubicBezTo>
                  <a:cubicBezTo>
                    <a:pt x="7406" y="55"/>
                    <a:pt x="7378" y="58"/>
                    <a:pt x="7317" y="56"/>
                  </a:cubicBezTo>
                  <a:cubicBezTo>
                    <a:pt x="7327" y="56"/>
                    <a:pt x="7343" y="56"/>
                    <a:pt x="7356" y="56"/>
                  </a:cubicBezTo>
                  <a:cubicBezTo>
                    <a:pt x="7391" y="55"/>
                    <a:pt x="7294" y="55"/>
                    <a:pt x="7347" y="54"/>
                  </a:cubicBezTo>
                  <a:cubicBezTo>
                    <a:pt x="7335" y="54"/>
                    <a:pt x="7346" y="55"/>
                    <a:pt x="7358" y="54"/>
                  </a:cubicBezTo>
                  <a:cubicBezTo>
                    <a:pt x="7378" y="54"/>
                    <a:pt x="7397" y="53"/>
                    <a:pt x="7392" y="52"/>
                  </a:cubicBezTo>
                  <a:lnTo>
                    <a:pt x="7343" y="51"/>
                  </a:lnTo>
                  <a:lnTo>
                    <a:pt x="7360" y="50"/>
                  </a:lnTo>
                  <a:lnTo>
                    <a:pt x="7285" y="47"/>
                  </a:lnTo>
                  <a:cubicBezTo>
                    <a:pt x="7283" y="48"/>
                    <a:pt x="7290" y="48"/>
                    <a:pt x="7294" y="49"/>
                  </a:cubicBezTo>
                  <a:cubicBezTo>
                    <a:pt x="7207" y="47"/>
                    <a:pt x="7107" y="48"/>
                    <a:pt x="7031" y="48"/>
                  </a:cubicBezTo>
                  <a:cubicBezTo>
                    <a:pt x="7017" y="53"/>
                    <a:pt x="6844" y="50"/>
                    <a:pt x="6782" y="53"/>
                  </a:cubicBezTo>
                  <a:cubicBezTo>
                    <a:pt x="6799" y="52"/>
                    <a:pt x="6808" y="49"/>
                    <a:pt x="6798" y="48"/>
                  </a:cubicBezTo>
                  <a:cubicBezTo>
                    <a:pt x="6811" y="47"/>
                    <a:pt x="6840" y="45"/>
                    <a:pt x="6871" y="46"/>
                  </a:cubicBezTo>
                  <a:cubicBezTo>
                    <a:pt x="6876" y="47"/>
                    <a:pt x="6914" y="48"/>
                    <a:pt x="6889" y="49"/>
                  </a:cubicBezTo>
                  <a:cubicBezTo>
                    <a:pt x="6975" y="48"/>
                    <a:pt x="6878" y="46"/>
                    <a:pt x="6903" y="44"/>
                  </a:cubicBezTo>
                  <a:cubicBezTo>
                    <a:pt x="6808" y="44"/>
                    <a:pt x="6752" y="48"/>
                    <a:pt x="6692" y="49"/>
                  </a:cubicBezTo>
                  <a:lnTo>
                    <a:pt x="6690" y="48"/>
                  </a:lnTo>
                  <a:lnTo>
                    <a:pt x="6645" y="49"/>
                  </a:lnTo>
                  <a:cubicBezTo>
                    <a:pt x="6682" y="50"/>
                    <a:pt x="6680" y="53"/>
                    <a:pt x="6632" y="52"/>
                  </a:cubicBezTo>
                  <a:lnTo>
                    <a:pt x="6638" y="52"/>
                  </a:lnTo>
                  <a:cubicBezTo>
                    <a:pt x="6611" y="50"/>
                    <a:pt x="6554" y="52"/>
                    <a:pt x="6511" y="51"/>
                  </a:cubicBezTo>
                  <a:lnTo>
                    <a:pt x="6483" y="53"/>
                  </a:lnTo>
                  <a:cubicBezTo>
                    <a:pt x="6440" y="53"/>
                    <a:pt x="6438" y="50"/>
                    <a:pt x="6424" y="48"/>
                  </a:cubicBezTo>
                  <a:cubicBezTo>
                    <a:pt x="6357" y="47"/>
                    <a:pt x="6319" y="50"/>
                    <a:pt x="6271" y="52"/>
                  </a:cubicBezTo>
                  <a:cubicBezTo>
                    <a:pt x="6250" y="50"/>
                    <a:pt x="6150" y="50"/>
                    <a:pt x="6203" y="48"/>
                  </a:cubicBezTo>
                  <a:cubicBezTo>
                    <a:pt x="6142" y="49"/>
                    <a:pt x="6154" y="57"/>
                    <a:pt x="6051" y="53"/>
                  </a:cubicBezTo>
                  <a:lnTo>
                    <a:pt x="6078" y="51"/>
                  </a:lnTo>
                  <a:cubicBezTo>
                    <a:pt x="5979" y="52"/>
                    <a:pt x="5838" y="54"/>
                    <a:pt x="5792" y="53"/>
                  </a:cubicBezTo>
                  <a:cubicBezTo>
                    <a:pt x="5829" y="48"/>
                    <a:pt x="5669" y="48"/>
                    <a:pt x="5651" y="43"/>
                  </a:cubicBezTo>
                  <a:cubicBezTo>
                    <a:pt x="5656" y="44"/>
                    <a:pt x="5619" y="44"/>
                    <a:pt x="5613" y="45"/>
                  </a:cubicBezTo>
                  <a:cubicBezTo>
                    <a:pt x="5605" y="44"/>
                    <a:pt x="5592" y="44"/>
                    <a:pt x="5577" y="45"/>
                  </a:cubicBezTo>
                  <a:cubicBezTo>
                    <a:pt x="5616" y="46"/>
                    <a:pt x="5550" y="50"/>
                    <a:pt x="5624" y="48"/>
                  </a:cubicBezTo>
                  <a:cubicBezTo>
                    <a:pt x="5587" y="51"/>
                    <a:pt x="5539" y="54"/>
                    <a:pt x="5457" y="54"/>
                  </a:cubicBezTo>
                  <a:lnTo>
                    <a:pt x="5458" y="52"/>
                  </a:lnTo>
                  <a:lnTo>
                    <a:pt x="5523" y="52"/>
                  </a:lnTo>
                  <a:cubicBezTo>
                    <a:pt x="5516" y="51"/>
                    <a:pt x="5549" y="51"/>
                    <a:pt x="5563" y="50"/>
                  </a:cubicBezTo>
                  <a:cubicBezTo>
                    <a:pt x="5443" y="49"/>
                    <a:pt x="5579" y="45"/>
                    <a:pt x="5456" y="46"/>
                  </a:cubicBezTo>
                  <a:cubicBezTo>
                    <a:pt x="5444" y="47"/>
                    <a:pt x="5452" y="46"/>
                    <a:pt x="5420" y="47"/>
                  </a:cubicBezTo>
                  <a:cubicBezTo>
                    <a:pt x="5435" y="47"/>
                    <a:pt x="5437" y="46"/>
                    <a:pt x="5413" y="45"/>
                  </a:cubicBezTo>
                  <a:lnTo>
                    <a:pt x="5390" y="47"/>
                  </a:lnTo>
                  <a:cubicBezTo>
                    <a:pt x="5347" y="44"/>
                    <a:pt x="5461" y="45"/>
                    <a:pt x="5424" y="42"/>
                  </a:cubicBezTo>
                  <a:cubicBezTo>
                    <a:pt x="5472" y="41"/>
                    <a:pt x="5554" y="40"/>
                    <a:pt x="5539" y="37"/>
                  </a:cubicBezTo>
                  <a:cubicBezTo>
                    <a:pt x="5461" y="36"/>
                    <a:pt x="5469" y="42"/>
                    <a:pt x="5388" y="41"/>
                  </a:cubicBezTo>
                  <a:lnTo>
                    <a:pt x="5379" y="40"/>
                  </a:lnTo>
                  <a:cubicBezTo>
                    <a:pt x="5351" y="41"/>
                    <a:pt x="5346" y="43"/>
                    <a:pt x="5330" y="44"/>
                  </a:cubicBezTo>
                  <a:cubicBezTo>
                    <a:pt x="5329" y="43"/>
                    <a:pt x="5322" y="43"/>
                    <a:pt x="5303" y="42"/>
                  </a:cubicBezTo>
                  <a:cubicBezTo>
                    <a:pt x="5255" y="45"/>
                    <a:pt x="5223" y="46"/>
                    <a:pt x="5179" y="49"/>
                  </a:cubicBezTo>
                  <a:cubicBezTo>
                    <a:pt x="5297" y="46"/>
                    <a:pt x="5280" y="51"/>
                    <a:pt x="5402" y="49"/>
                  </a:cubicBezTo>
                  <a:cubicBezTo>
                    <a:pt x="5383" y="49"/>
                    <a:pt x="5297" y="50"/>
                    <a:pt x="5292" y="53"/>
                  </a:cubicBezTo>
                  <a:lnTo>
                    <a:pt x="5293" y="51"/>
                  </a:lnTo>
                  <a:cubicBezTo>
                    <a:pt x="5253" y="52"/>
                    <a:pt x="5214" y="53"/>
                    <a:pt x="5164" y="53"/>
                  </a:cubicBezTo>
                  <a:lnTo>
                    <a:pt x="5194" y="51"/>
                  </a:lnTo>
                  <a:cubicBezTo>
                    <a:pt x="5128" y="53"/>
                    <a:pt x="5084" y="48"/>
                    <a:pt x="5032" y="52"/>
                  </a:cubicBezTo>
                  <a:cubicBezTo>
                    <a:pt x="5051" y="52"/>
                    <a:pt x="5065" y="52"/>
                    <a:pt x="5077" y="52"/>
                  </a:cubicBezTo>
                  <a:cubicBezTo>
                    <a:pt x="5043" y="53"/>
                    <a:pt x="5000" y="52"/>
                    <a:pt x="4963" y="52"/>
                  </a:cubicBezTo>
                  <a:lnTo>
                    <a:pt x="4887" y="56"/>
                  </a:lnTo>
                  <a:cubicBezTo>
                    <a:pt x="4887" y="55"/>
                    <a:pt x="4839" y="55"/>
                    <a:pt x="4862" y="53"/>
                  </a:cubicBezTo>
                  <a:cubicBezTo>
                    <a:pt x="4807" y="51"/>
                    <a:pt x="4781" y="55"/>
                    <a:pt x="4749" y="55"/>
                  </a:cubicBezTo>
                  <a:cubicBezTo>
                    <a:pt x="4693" y="53"/>
                    <a:pt x="4798" y="54"/>
                    <a:pt x="4804" y="51"/>
                  </a:cubicBezTo>
                  <a:cubicBezTo>
                    <a:pt x="4726" y="50"/>
                    <a:pt x="4644" y="51"/>
                    <a:pt x="4600" y="53"/>
                  </a:cubicBezTo>
                  <a:cubicBezTo>
                    <a:pt x="4616" y="54"/>
                    <a:pt x="4623" y="54"/>
                    <a:pt x="4623" y="55"/>
                  </a:cubicBezTo>
                  <a:cubicBezTo>
                    <a:pt x="4620" y="54"/>
                    <a:pt x="4589" y="54"/>
                    <a:pt x="4572" y="54"/>
                  </a:cubicBezTo>
                  <a:lnTo>
                    <a:pt x="4560" y="55"/>
                  </a:lnTo>
                  <a:cubicBezTo>
                    <a:pt x="4530" y="55"/>
                    <a:pt x="4535" y="54"/>
                    <a:pt x="4559" y="53"/>
                  </a:cubicBezTo>
                  <a:cubicBezTo>
                    <a:pt x="4532" y="52"/>
                    <a:pt x="4498" y="55"/>
                    <a:pt x="4470" y="53"/>
                  </a:cubicBezTo>
                  <a:cubicBezTo>
                    <a:pt x="4517" y="52"/>
                    <a:pt x="4578" y="53"/>
                    <a:pt x="4602" y="52"/>
                  </a:cubicBezTo>
                  <a:cubicBezTo>
                    <a:pt x="4503" y="53"/>
                    <a:pt x="4503" y="48"/>
                    <a:pt x="4377" y="50"/>
                  </a:cubicBezTo>
                  <a:cubicBezTo>
                    <a:pt x="4375" y="49"/>
                    <a:pt x="4397" y="48"/>
                    <a:pt x="4372" y="48"/>
                  </a:cubicBezTo>
                  <a:cubicBezTo>
                    <a:pt x="4316" y="48"/>
                    <a:pt x="4358" y="51"/>
                    <a:pt x="4340" y="52"/>
                  </a:cubicBezTo>
                  <a:cubicBezTo>
                    <a:pt x="4383" y="51"/>
                    <a:pt x="4404" y="52"/>
                    <a:pt x="4429" y="54"/>
                  </a:cubicBezTo>
                  <a:lnTo>
                    <a:pt x="4417" y="55"/>
                  </a:lnTo>
                  <a:cubicBezTo>
                    <a:pt x="4415" y="54"/>
                    <a:pt x="4388" y="54"/>
                    <a:pt x="4380" y="54"/>
                  </a:cubicBezTo>
                  <a:lnTo>
                    <a:pt x="4373" y="56"/>
                  </a:lnTo>
                  <a:cubicBezTo>
                    <a:pt x="4376" y="54"/>
                    <a:pt x="4333" y="52"/>
                    <a:pt x="4299" y="53"/>
                  </a:cubicBezTo>
                  <a:cubicBezTo>
                    <a:pt x="4333" y="54"/>
                    <a:pt x="4324" y="54"/>
                    <a:pt x="4334" y="57"/>
                  </a:cubicBezTo>
                  <a:cubicBezTo>
                    <a:pt x="4286" y="60"/>
                    <a:pt x="4279" y="55"/>
                    <a:pt x="4226" y="58"/>
                  </a:cubicBezTo>
                  <a:cubicBezTo>
                    <a:pt x="4230" y="57"/>
                    <a:pt x="4277" y="56"/>
                    <a:pt x="4236" y="56"/>
                  </a:cubicBezTo>
                  <a:cubicBezTo>
                    <a:pt x="4203" y="56"/>
                    <a:pt x="4207" y="57"/>
                    <a:pt x="4184" y="58"/>
                  </a:cubicBezTo>
                  <a:cubicBezTo>
                    <a:pt x="4210" y="56"/>
                    <a:pt x="4203" y="54"/>
                    <a:pt x="4231" y="52"/>
                  </a:cubicBezTo>
                  <a:cubicBezTo>
                    <a:pt x="4290" y="52"/>
                    <a:pt x="4255" y="52"/>
                    <a:pt x="4313" y="51"/>
                  </a:cubicBezTo>
                  <a:lnTo>
                    <a:pt x="4264" y="49"/>
                  </a:lnTo>
                  <a:cubicBezTo>
                    <a:pt x="4314" y="49"/>
                    <a:pt x="4301" y="47"/>
                    <a:pt x="4305" y="46"/>
                  </a:cubicBezTo>
                  <a:cubicBezTo>
                    <a:pt x="4218" y="44"/>
                    <a:pt x="4240" y="49"/>
                    <a:pt x="4184" y="49"/>
                  </a:cubicBezTo>
                  <a:cubicBezTo>
                    <a:pt x="4157" y="50"/>
                    <a:pt x="4236" y="49"/>
                    <a:pt x="4194" y="51"/>
                  </a:cubicBezTo>
                  <a:cubicBezTo>
                    <a:pt x="4142" y="50"/>
                    <a:pt x="4182" y="52"/>
                    <a:pt x="4124" y="53"/>
                  </a:cubicBezTo>
                  <a:lnTo>
                    <a:pt x="4134" y="52"/>
                  </a:lnTo>
                  <a:cubicBezTo>
                    <a:pt x="4116" y="51"/>
                    <a:pt x="4099" y="52"/>
                    <a:pt x="4078" y="53"/>
                  </a:cubicBezTo>
                  <a:cubicBezTo>
                    <a:pt x="4055" y="53"/>
                    <a:pt x="4104" y="60"/>
                    <a:pt x="4010" y="60"/>
                  </a:cubicBezTo>
                  <a:cubicBezTo>
                    <a:pt x="4015" y="60"/>
                    <a:pt x="4017" y="59"/>
                    <a:pt x="4017" y="59"/>
                  </a:cubicBezTo>
                  <a:lnTo>
                    <a:pt x="4108" y="41"/>
                  </a:lnTo>
                  <a:cubicBezTo>
                    <a:pt x="4013" y="41"/>
                    <a:pt x="3904" y="41"/>
                    <a:pt x="3795" y="40"/>
                  </a:cubicBezTo>
                  <a:cubicBezTo>
                    <a:pt x="3769" y="37"/>
                    <a:pt x="3873" y="37"/>
                    <a:pt x="3866" y="36"/>
                  </a:cubicBezTo>
                  <a:lnTo>
                    <a:pt x="3916" y="36"/>
                  </a:lnTo>
                  <a:cubicBezTo>
                    <a:pt x="3913" y="38"/>
                    <a:pt x="3812" y="37"/>
                    <a:pt x="3857" y="39"/>
                  </a:cubicBezTo>
                  <a:cubicBezTo>
                    <a:pt x="3945" y="38"/>
                    <a:pt x="3985" y="40"/>
                    <a:pt x="4068" y="37"/>
                  </a:cubicBezTo>
                  <a:cubicBezTo>
                    <a:pt x="4042" y="33"/>
                    <a:pt x="3958" y="37"/>
                    <a:pt x="3904" y="35"/>
                  </a:cubicBezTo>
                  <a:cubicBezTo>
                    <a:pt x="3927" y="35"/>
                    <a:pt x="3946" y="35"/>
                    <a:pt x="3965" y="34"/>
                  </a:cubicBezTo>
                  <a:lnTo>
                    <a:pt x="3801" y="33"/>
                  </a:lnTo>
                  <a:lnTo>
                    <a:pt x="3788" y="34"/>
                  </a:lnTo>
                  <a:lnTo>
                    <a:pt x="3858" y="34"/>
                  </a:lnTo>
                  <a:cubicBezTo>
                    <a:pt x="3806" y="34"/>
                    <a:pt x="3762" y="36"/>
                    <a:pt x="3758" y="39"/>
                  </a:cubicBezTo>
                  <a:lnTo>
                    <a:pt x="3768" y="39"/>
                  </a:lnTo>
                  <a:lnTo>
                    <a:pt x="3749" y="40"/>
                  </a:lnTo>
                  <a:lnTo>
                    <a:pt x="3713" y="3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6" name="Forma libre 64"/>
            <p:cNvSpPr>
              <a:spLocks/>
            </p:cNvSpPr>
            <p:nvPr/>
          </p:nvSpPr>
          <p:spPr bwMode="invGray">
            <a:xfrm>
              <a:off x="12117388" y="2779713"/>
              <a:ext cx="127000" cy="4762"/>
            </a:xfrm>
            <a:custGeom>
              <a:avLst/>
              <a:gdLst>
                <a:gd name="T0" fmla="*/ 19 w 66"/>
                <a:gd name="T1" fmla="*/ 2 h 2"/>
                <a:gd name="T2" fmla="*/ 19 w 66"/>
                <a:gd name="T3" fmla="*/ 2 h 2"/>
                <a:gd name="T4" fmla="*/ 60 w 66"/>
                <a:gd name="T5" fmla="*/ 0 h 2"/>
                <a:gd name="T6" fmla="*/ 19 w 66"/>
                <a:gd name="T7" fmla="*/ 2 h 2"/>
              </a:gdLst>
              <a:ahLst/>
              <a:cxnLst>
                <a:cxn ang="0">
                  <a:pos x="T0" y="T1"/>
                </a:cxn>
                <a:cxn ang="0">
                  <a:pos x="T2" y="T3"/>
                </a:cxn>
                <a:cxn ang="0">
                  <a:pos x="T4" y="T5"/>
                </a:cxn>
                <a:cxn ang="0">
                  <a:pos x="T6" y="T7"/>
                </a:cxn>
              </a:cxnLst>
              <a:rect l="0" t="0" r="r" b="b"/>
              <a:pathLst>
                <a:path w="66" h="2">
                  <a:moveTo>
                    <a:pt x="19" y="2"/>
                  </a:moveTo>
                  <a:lnTo>
                    <a:pt x="19" y="2"/>
                  </a:lnTo>
                  <a:cubicBezTo>
                    <a:pt x="33" y="2"/>
                    <a:pt x="66" y="2"/>
                    <a:pt x="60" y="0"/>
                  </a:cubicBezTo>
                  <a:cubicBezTo>
                    <a:pt x="60" y="2"/>
                    <a:pt x="0" y="0"/>
                    <a:pt x="19"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7" name="Forma libre 65"/>
            <p:cNvSpPr>
              <a:spLocks/>
            </p:cNvSpPr>
            <p:nvPr/>
          </p:nvSpPr>
          <p:spPr bwMode="invGray">
            <a:xfrm>
              <a:off x="12182475" y="2787650"/>
              <a:ext cx="79375" cy="1587"/>
            </a:xfrm>
            <a:custGeom>
              <a:avLst/>
              <a:gdLst>
                <a:gd name="T0" fmla="*/ 25 w 41"/>
                <a:gd name="T1" fmla="*/ 1 h 1"/>
                <a:gd name="T2" fmla="*/ 25 w 41"/>
                <a:gd name="T3" fmla="*/ 1 h 1"/>
                <a:gd name="T4" fmla="*/ 41 w 41"/>
                <a:gd name="T5" fmla="*/ 0 h 1"/>
                <a:gd name="T6" fmla="*/ 0 w 41"/>
                <a:gd name="T7" fmla="*/ 0 h 1"/>
                <a:gd name="T8" fmla="*/ 25 w 41"/>
                <a:gd name="T9" fmla="*/ 1 h 1"/>
              </a:gdLst>
              <a:ahLst/>
              <a:cxnLst>
                <a:cxn ang="0">
                  <a:pos x="T0" y="T1"/>
                </a:cxn>
                <a:cxn ang="0">
                  <a:pos x="T2" y="T3"/>
                </a:cxn>
                <a:cxn ang="0">
                  <a:pos x="T4" y="T5"/>
                </a:cxn>
                <a:cxn ang="0">
                  <a:pos x="T6" y="T7"/>
                </a:cxn>
                <a:cxn ang="0">
                  <a:pos x="T8" y="T9"/>
                </a:cxn>
              </a:cxnLst>
              <a:rect l="0" t="0" r="r" b="b"/>
              <a:pathLst>
                <a:path w="41" h="1">
                  <a:moveTo>
                    <a:pt x="25" y="1"/>
                  </a:moveTo>
                  <a:lnTo>
                    <a:pt x="25" y="1"/>
                  </a:lnTo>
                  <a:cubicBezTo>
                    <a:pt x="27" y="1"/>
                    <a:pt x="26" y="0"/>
                    <a:pt x="41" y="0"/>
                  </a:cubicBezTo>
                  <a:lnTo>
                    <a:pt x="0" y="0"/>
                  </a:lnTo>
                  <a:lnTo>
                    <a:pt x="2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8" name="Forma libre 66"/>
            <p:cNvSpPr>
              <a:spLocks/>
            </p:cNvSpPr>
            <p:nvPr/>
          </p:nvSpPr>
          <p:spPr bwMode="invGray">
            <a:xfrm>
              <a:off x="12307888" y="2809875"/>
              <a:ext cx="249238" cy="15875"/>
            </a:xfrm>
            <a:custGeom>
              <a:avLst/>
              <a:gdLst>
                <a:gd name="T0" fmla="*/ 2 w 130"/>
                <a:gd name="T1" fmla="*/ 3 h 7"/>
                <a:gd name="T2" fmla="*/ 2 w 130"/>
                <a:gd name="T3" fmla="*/ 3 h 7"/>
                <a:gd name="T4" fmla="*/ 70 w 130"/>
                <a:gd name="T5" fmla="*/ 2 h 7"/>
                <a:gd name="T6" fmla="*/ 0 w 130"/>
                <a:gd name="T7" fmla="*/ 6 h 7"/>
                <a:gd name="T8" fmla="*/ 130 w 130"/>
                <a:gd name="T9" fmla="*/ 4 h 7"/>
                <a:gd name="T10" fmla="*/ 2 w 130"/>
                <a:gd name="T11" fmla="*/ 3 h 7"/>
              </a:gdLst>
              <a:ahLst/>
              <a:cxnLst>
                <a:cxn ang="0">
                  <a:pos x="T0" y="T1"/>
                </a:cxn>
                <a:cxn ang="0">
                  <a:pos x="T2" y="T3"/>
                </a:cxn>
                <a:cxn ang="0">
                  <a:pos x="T4" y="T5"/>
                </a:cxn>
                <a:cxn ang="0">
                  <a:pos x="T6" y="T7"/>
                </a:cxn>
                <a:cxn ang="0">
                  <a:pos x="T8" y="T9"/>
                </a:cxn>
                <a:cxn ang="0">
                  <a:pos x="T10" y="T11"/>
                </a:cxn>
              </a:cxnLst>
              <a:rect l="0" t="0" r="r" b="b"/>
              <a:pathLst>
                <a:path w="130" h="7">
                  <a:moveTo>
                    <a:pt x="2" y="3"/>
                  </a:moveTo>
                  <a:lnTo>
                    <a:pt x="2" y="3"/>
                  </a:lnTo>
                  <a:cubicBezTo>
                    <a:pt x="23" y="2"/>
                    <a:pt x="37" y="1"/>
                    <a:pt x="70" y="2"/>
                  </a:cubicBezTo>
                  <a:cubicBezTo>
                    <a:pt x="82" y="6"/>
                    <a:pt x="15" y="2"/>
                    <a:pt x="0" y="6"/>
                  </a:cubicBezTo>
                  <a:cubicBezTo>
                    <a:pt x="61" y="7"/>
                    <a:pt x="80" y="4"/>
                    <a:pt x="130" y="4"/>
                  </a:cubicBezTo>
                  <a:cubicBezTo>
                    <a:pt x="106" y="2"/>
                    <a:pt x="4" y="0"/>
                    <a:pt x="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9" name="Forma libre 67"/>
            <p:cNvSpPr>
              <a:spLocks/>
            </p:cNvSpPr>
            <p:nvPr/>
          </p:nvSpPr>
          <p:spPr bwMode="invGray">
            <a:xfrm>
              <a:off x="12252325" y="2825750"/>
              <a:ext cx="73025" cy="1587"/>
            </a:xfrm>
            <a:custGeom>
              <a:avLst/>
              <a:gdLst>
                <a:gd name="T0" fmla="*/ 4 w 38"/>
                <a:gd name="T1" fmla="*/ 1 h 1"/>
                <a:gd name="T2" fmla="*/ 4 w 38"/>
                <a:gd name="T3" fmla="*/ 1 h 1"/>
                <a:gd name="T4" fmla="*/ 38 w 38"/>
                <a:gd name="T5" fmla="*/ 0 h 1"/>
                <a:gd name="T6" fmla="*/ 34 w 38"/>
                <a:gd name="T7" fmla="*/ 0 h 1"/>
                <a:gd name="T8" fmla="*/ 0 w 38"/>
                <a:gd name="T9" fmla="*/ 1 h 1"/>
                <a:gd name="T10" fmla="*/ 4 w 38"/>
                <a:gd name="T11" fmla="*/ 1 h 1"/>
              </a:gdLst>
              <a:ahLst/>
              <a:cxnLst>
                <a:cxn ang="0">
                  <a:pos x="T0" y="T1"/>
                </a:cxn>
                <a:cxn ang="0">
                  <a:pos x="T2" y="T3"/>
                </a:cxn>
                <a:cxn ang="0">
                  <a:pos x="T4" y="T5"/>
                </a:cxn>
                <a:cxn ang="0">
                  <a:pos x="T6" y="T7"/>
                </a:cxn>
                <a:cxn ang="0">
                  <a:pos x="T8" y="T9"/>
                </a:cxn>
                <a:cxn ang="0">
                  <a:pos x="T10" y="T11"/>
                </a:cxn>
              </a:cxnLst>
              <a:rect l="0" t="0" r="r" b="b"/>
              <a:pathLst>
                <a:path w="38" h="1">
                  <a:moveTo>
                    <a:pt x="4" y="1"/>
                  </a:moveTo>
                  <a:lnTo>
                    <a:pt x="4" y="1"/>
                  </a:lnTo>
                  <a:lnTo>
                    <a:pt x="38" y="0"/>
                  </a:lnTo>
                  <a:lnTo>
                    <a:pt x="34" y="0"/>
                  </a:lnTo>
                  <a:lnTo>
                    <a:pt x="0" y="1"/>
                  </a:lnTo>
                  <a:lnTo>
                    <a:pt x="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0" name="Forma libre 68"/>
            <p:cNvSpPr>
              <a:spLocks/>
            </p:cNvSpPr>
            <p:nvPr/>
          </p:nvSpPr>
          <p:spPr bwMode="invGray">
            <a:xfrm>
              <a:off x="10779125" y="2733675"/>
              <a:ext cx="66675" cy="4762"/>
            </a:xfrm>
            <a:custGeom>
              <a:avLst/>
              <a:gdLst>
                <a:gd name="T0" fmla="*/ 35 w 35"/>
                <a:gd name="T1" fmla="*/ 2 h 2"/>
                <a:gd name="T2" fmla="*/ 35 w 35"/>
                <a:gd name="T3" fmla="*/ 2 h 2"/>
                <a:gd name="T4" fmla="*/ 0 w 35"/>
                <a:gd name="T5" fmla="*/ 2 h 2"/>
                <a:gd name="T6" fmla="*/ 35 w 35"/>
                <a:gd name="T7" fmla="*/ 2 h 2"/>
              </a:gdLst>
              <a:ahLst/>
              <a:cxnLst>
                <a:cxn ang="0">
                  <a:pos x="T0" y="T1"/>
                </a:cxn>
                <a:cxn ang="0">
                  <a:pos x="T2" y="T3"/>
                </a:cxn>
                <a:cxn ang="0">
                  <a:pos x="T4" y="T5"/>
                </a:cxn>
                <a:cxn ang="0">
                  <a:pos x="T6" y="T7"/>
                </a:cxn>
              </a:cxnLst>
              <a:rect l="0" t="0" r="r" b="b"/>
              <a:pathLst>
                <a:path w="35" h="2">
                  <a:moveTo>
                    <a:pt x="35" y="2"/>
                  </a:moveTo>
                  <a:lnTo>
                    <a:pt x="35" y="2"/>
                  </a:lnTo>
                  <a:cubicBezTo>
                    <a:pt x="32" y="0"/>
                    <a:pt x="11" y="1"/>
                    <a:pt x="0" y="2"/>
                  </a:cubicBezTo>
                  <a:cubicBezTo>
                    <a:pt x="9" y="2"/>
                    <a:pt x="22" y="2"/>
                    <a:pt x="3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1" name="Forma libre 69"/>
            <p:cNvSpPr>
              <a:spLocks/>
            </p:cNvSpPr>
            <p:nvPr/>
          </p:nvSpPr>
          <p:spPr bwMode="invGray">
            <a:xfrm>
              <a:off x="-2471738" y="2738438"/>
              <a:ext cx="496888" cy="1587"/>
            </a:xfrm>
            <a:custGeom>
              <a:avLst/>
              <a:gdLst>
                <a:gd name="T0" fmla="*/ 259 w 259"/>
                <a:gd name="T1" fmla="*/ 0 h 1"/>
                <a:gd name="T2" fmla="*/ 259 w 259"/>
                <a:gd name="T3" fmla="*/ 0 h 1"/>
                <a:gd name="T4" fmla="*/ 0 w 259"/>
                <a:gd name="T5" fmla="*/ 1 h 1"/>
                <a:gd name="T6" fmla="*/ 259 w 259"/>
                <a:gd name="T7" fmla="*/ 0 h 1"/>
              </a:gdLst>
              <a:ahLst/>
              <a:cxnLst>
                <a:cxn ang="0">
                  <a:pos x="T0" y="T1"/>
                </a:cxn>
                <a:cxn ang="0">
                  <a:pos x="T2" y="T3"/>
                </a:cxn>
                <a:cxn ang="0">
                  <a:pos x="T4" y="T5"/>
                </a:cxn>
                <a:cxn ang="0">
                  <a:pos x="T6" y="T7"/>
                </a:cxn>
              </a:cxnLst>
              <a:rect l="0" t="0" r="r" b="b"/>
              <a:pathLst>
                <a:path w="259" h="1">
                  <a:moveTo>
                    <a:pt x="259" y="0"/>
                  </a:moveTo>
                  <a:lnTo>
                    <a:pt x="259" y="0"/>
                  </a:lnTo>
                  <a:lnTo>
                    <a:pt x="0" y="1"/>
                  </a:lnTo>
                  <a:lnTo>
                    <a:pt x="2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2" name="Forma libre 70"/>
            <p:cNvSpPr>
              <a:spLocks/>
            </p:cNvSpPr>
            <p:nvPr/>
          </p:nvSpPr>
          <p:spPr bwMode="invGray">
            <a:xfrm>
              <a:off x="9136063" y="2735263"/>
              <a:ext cx="387350" cy="14287"/>
            </a:xfrm>
            <a:custGeom>
              <a:avLst/>
              <a:gdLst>
                <a:gd name="T0" fmla="*/ 30 w 202"/>
                <a:gd name="T1" fmla="*/ 6 h 6"/>
                <a:gd name="T2" fmla="*/ 30 w 202"/>
                <a:gd name="T3" fmla="*/ 6 h 6"/>
                <a:gd name="T4" fmla="*/ 202 w 202"/>
                <a:gd name="T5" fmla="*/ 3 h 6"/>
                <a:gd name="T6" fmla="*/ 0 w 202"/>
                <a:gd name="T7" fmla="*/ 3 h 6"/>
                <a:gd name="T8" fmla="*/ 30 w 202"/>
                <a:gd name="T9" fmla="*/ 6 h 6"/>
              </a:gdLst>
              <a:ahLst/>
              <a:cxnLst>
                <a:cxn ang="0">
                  <a:pos x="T0" y="T1"/>
                </a:cxn>
                <a:cxn ang="0">
                  <a:pos x="T2" y="T3"/>
                </a:cxn>
                <a:cxn ang="0">
                  <a:pos x="T4" y="T5"/>
                </a:cxn>
                <a:cxn ang="0">
                  <a:pos x="T6" y="T7"/>
                </a:cxn>
                <a:cxn ang="0">
                  <a:pos x="T8" y="T9"/>
                </a:cxn>
              </a:cxnLst>
              <a:rect l="0" t="0" r="r" b="b"/>
              <a:pathLst>
                <a:path w="202" h="6">
                  <a:moveTo>
                    <a:pt x="30" y="6"/>
                  </a:moveTo>
                  <a:lnTo>
                    <a:pt x="30" y="6"/>
                  </a:lnTo>
                  <a:cubicBezTo>
                    <a:pt x="100" y="5"/>
                    <a:pt x="131" y="3"/>
                    <a:pt x="202" y="3"/>
                  </a:cubicBezTo>
                  <a:cubicBezTo>
                    <a:pt x="109" y="0"/>
                    <a:pt x="79" y="6"/>
                    <a:pt x="0" y="3"/>
                  </a:cubicBezTo>
                  <a:lnTo>
                    <a:pt x="30"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3" name="Forma libre 71"/>
            <p:cNvSpPr>
              <a:spLocks/>
            </p:cNvSpPr>
            <p:nvPr/>
          </p:nvSpPr>
          <p:spPr bwMode="invGray">
            <a:xfrm>
              <a:off x="9139238" y="2725738"/>
              <a:ext cx="142875" cy="9525"/>
            </a:xfrm>
            <a:custGeom>
              <a:avLst/>
              <a:gdLst>
                <a:gd name="T0" fmla="*/ 54 w 75"/>
                <a:gd name="T1" fmla="*/ 0 h 4"/>
                <a:gd name="T2" fmla="*/ 54 w 75"/>
                <a:gd name="T3" fmla="*/ 0 h 4"/>
                <a:gd name="T4" fmla="*/ 10 w 75"/>
                <a:gd name="T5" fmla="*/ 4 h 4"/>
                <a:gd name="T6" fmla="*/ 75 w 75"/>
                <a:gd name="T7" fmla="*/ 2 h 4"/>
                <a:gd name="T8" fmla="*/ 54 w 75"/>
                <a:gd name="T9" fmla="*/ 0 h 4"/>
              </a:gdLst>
              <a:ahLst/>
              <a:cxnLst>
                <a:cxn ang="0">
                  <a:pos x="T0" y="T1"/>
                </a:cxn>
                <a:cxn ang="0">
                  <a:pos x="T2" y="T3"/>
                </a:cxn>
                <a:cxn ang="0">
                  <a:pos x="T4" y="T5"/>
                </a:cxn>
                <a:cxn ang="0">
                  <a:pos x="T6" y="T7"/>
                </a:cxn>
                <a:cxn ang="0">
                  <a:pos x="T8" y="T9"/>
                </a:cxn>
              </a:cxnLst>
              <a:rect l="0" t="0" r="r" b="b"/>
              <a:pathLst>
                <a:path w="75" h="4">
                  <a:moveTo>
                    <a:pt x="54" y="0"/>
                  </a:moveTo>
                  <a:lnTo>
                    <a:pt x="54" y="0"/>
                  </a:lnTo>
                  <a:cubicBezTo>
                    <a:pt x="65" y="2"/>
                    <a:pt x="0" y="3"/>
                    <a:pt x="10" y="4"/>
                  </a:cubicBezTo>
                  <a:cubicBezTo>
                    <a:pt x="57" y="4"/>
                    <a:pt x="32" y="2"/>
                    <a:pt x="75" y="2"/>
                  </a:cubicBezTo>
                  <a:lnTo>
                    <a:pt x="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4" name="Forma libre 72"/>
            <p:cNvSpPr>
              <a:spLocks/>
            </p:cNvSpPr>
            <p:nvPr/>
          </p:nvSpPr>
          <p:spPr bwMode="invGray">
            <a:xfrm>
              <a:off x="9805988" y="2817813"/>
              <a:ext cx="39688" cy="3175"/>
            </a:xfrm>
            <a:custGeom>
              <a:avLst/>
              <a:gdLst>
                <a:gd name="T0" fmla="*/ 21 w 21"/>
                <a:gd name="T1" fmla="*/ 0 h 1"/>
                <a:gd name="T2" fmla="*/ 21 w 21"/>
                <a:gd name="T3" fmla="*/ 0 h 1"/>
                <a:gd name="T4" fmla="*/ 0 w 21"/>
                <a:gd name="T5" fmla="*/ 1 h 1"/>
                <a:gd name="T6" fmla="*/ 17 w 21"/>
                <a:gd name="T7" fmla="*/ 1 h 1"/>
                <a:gd name="T8" fmla="*/ 21 w 21"/>
                <a:gd name="T9" fmla="*/ 0 h 1"/>
              </a:gdLst>
              <a:ahLst/>
              <a:cxnLst>
                <a:cxn ang="0">
                  <a:pos x="T0" y="T1"/>
                </a:cxn>
                <a:cxn ang="0">
                  <a:pos x="T2" y="T3"/>
                </a:cxn>
                <a:cxn ang="0">
                  <a:pos x="T4" y="T5"/>
                </a:cxn>
                <a:cxn ang="0">
                  <a:pos x="T6" y="T7"/>
                </a:cxn>
                <a:cxn ang="0">
                  <a:pos x="T8" y="T9"/>
                </a:cxn>
              </a:cxnLst>
              <a:rect l="0" t="0" r="r" b="b"/>
              <a:pathLst>
                <a:path w="21" h="1">
                  <a:moveTo>
                    <a:pt x="21" y="0"/>
                  </a:moveTo>
                  <a:lnTo>
                    <a:pt x="21" y="0"/>
                  </a:lnTo>
                  <a:lnTo>
                    <a:pt x="0" y="1"/>
                  </a:lnTo>
                  <a:lnTo>
                    <a:pt x="17" y="1"/>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5" name="Forma libre 73"/>
            <p:cNvSpPr>
              <a:spLocks/>
            </p:cNvSpPr>
            <p:nvPr/>
          </p:nvSpPr>
          <p:spPr bwMode="invGray">
            <a:xfrm>
              <a:off x="8580438" y="2725738"/>
              <a:ext cx="66675" cy="3175"/>
            </a:xfrm>
            <a:custGeom>
              <a:avLst/>
              <a:gdLst>
                <a:gd name="T0" fmla="*/ 27 w 35"/>
                <a:gd name="T1" fmla="*/ 1 h 1"/>
                <a:gd name="T2" fmla="*/ 27 w 35"/>
                <a:gd name="T3" fmla="*/ 1 h 1"/>
                <a:gd name="T4" fmla="*/ 35 w 35"/>
                <a:gd name="T5" fmla="*/ 1 h 1"/>
                <a:gd name="T6" fmla="*/ 0 w 35"/>
                <a:gd name="T7" fmla="*/ 0 h 1"/>
                <a:gd name="T8" fmla="*/ 27 w 35"/>
                <a:gd name="T9" fmla="*/ 1 h 1"/>
              </a:gdLst>
              <a:ahLst/>
              <a:cxnLst>
                <a:cxn ang="0">
                  <a:pos x="T0" y="T1"/>
                </a:cxn>
                <a:cxn ang="0">
                  <a:pos x="T2" y="T3"/>
                </a:cxn>
                <a:cxn ang="0">
                  <a:pos x="T4" y="T5"/>
                </a:cxn>
                <a:cxn ang="0">
                  <a:pos x="T6" y="T7"/>
                </a:cxn>
                <a:cxn ang="0">
                  <a:pos x="T8" y="T9"/>
                </a:cxn>
              </a:cxnLst>
              <a:rect l="0" t="0" r="r" b="b"/>
              <a:pathLst>
                <a:path w="35" h="1">
                  <a:moveTo>
                    <a:pt x="27" y="1"/>
                  </a:moveTo>
                  <a:lnTo>
                    <a:pt x="27" y="1"/>
                  </a:lnTo>
                  <a:lnTo>
                    <a:pt x="35" y="1"/>
                  </a:lnTo>
                  <a:lnTo>
                    <a:pt x="0" y="0"/>
                  </a:lnTo>
                  <a:lnTo>
                    <a:pt x="2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6" name="Forma libre 74"/>
            <p:cNvSpPr>
              <a:spLocks/>
            </p:cNvSpPr>
            <p:nvPr/>
          </p:nvSpPr>
          <p:spPr bwMode="invGray">
            <a:xfrm>
              <a:off x="8647113" y="2725738"/>
              <a:ext cx="15875" cy="3175"/>
            </a:xfrm>
            <a:custGeom>
              <a:avLst/>
              <a:gdLst>
                <a:gd name="T0" fmla="*/ 8 w 8"/>
                <a:gd name="T1" fmla="*/ 0 h 1"/>
                <a:gd name="T2" fmla="*/ 8 w 8"/>
                <a:gd name="T3" fmla="*/ 0 h 1"/>
                <a:gd name="T4" fmla="*/ 0 w 8"/>
                <a:gd name="T5" fmla="*/ 1 h 1"/>
                <a:gd name="T6" fmla="*/ 8 w 8"/>
                <a:gd name="T7" fmla="*/ 0 h 1"/>
              </a:gdLst>
              <a:ahLst/>
              <a:cxnLst>
                <a:cxn ang="0">
                  <a:pos x="T0" y="T1"/>
                </a:cxn>
                <a:cxn ang="0">
                  <a:pos x="T2" y="T3"/>
                </a:cxn>
                <a:cxn ang="0">
                  <a:pos x="T4" y="T5"/>
                </a:cxn>
                <a:cxn ang="0">
                  <a:pos x="T6" y="T7"/>
                </a:cxn>
              </a:cxnLst>
              <a:rect l="0" t="0" r="r" b="b"/>
              <a:pathLst>
                <a:path w="8" h="1">
                  <a:moveTo>
                    <a:pt x="8" y="0"/>
                  </a:moveTo>
                  <a:lnTo>
                    <a:pt x="8" y="0"/>
                  </a:lnTo>
                  <a:lnTo>
                    <a:pt x="0" y="1"/>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7" name="Forma libre 75"/>
            <p:cNvSpPr>
              <a:spLocks/>
            </p:cNvSpPr>
            <p:nvPr/>
          </p:nvSpPr>
          <p:spPr bwMode="invGray">
            <a:xfrm>
              <a:off x="9794875" y="2830513"/>
              <a:ext cx="90488" cy="1587"/>
            </a:xfrm>
            <a:custGeom>
              <a:avLst/>
              <a:gdLst>
                <a:gd name="T0" fmla="*/ 0 w 47"/>
                <a:gd name="T1" fmla="*/ 0 h 1"/>
                <a:gd name="T2" fmla="*/ 0 w 47"/>
                <a:gd name="T3" fmla="*/ 0 h 1"/>
                <a:gd name="T4" fmla="*/ 32 w 47"/>
                <a:gd name="T5" fmla="*/ 1 h 1"/>
                <a:gd name="T6" fmla="*/ 47 w 47"/>
                <a:gd name="T7" fmla="*/ 0 h 1"/>
                <a:gd name="T8" fmla="*/ 0 w 47"/>
                <a:gd name="T9" fmla="*/ 0 h 1"/>
              </a:gdLst>
              <a:ahLst/>
              <a:cxnLst>
                <a:cxn ang="0">
                  <a:pos x="T0" y="T1"/>
                </a:cxn>
                <a:cxn ang="0">
                  <a:pos x="T2" y="T3"/>
                </a:cxn>
                <a:cxn ang="0">
                  <a:pos x="T4" y="T5"/>
                </a:cxn>
                <a:cxn ang="0">
                  <a:pos x="T6" y="T7"/>
                </a:cxn>
                <a:cxn ang="0">
                  <a:pos x="T8" y="T9"/>
                </a:cxn>
              </a:cxnLst>
              <a:rect l="0" t="0" r="r" b="b"/>
              <a:pathLst>
                <a:path w="47" h="1">
                  <a:moveTo>
                    <a:pt x="0" y="0"/>
                  </a:moveTo>
                  <a:lnTo>
                    <a:pt x="0" y="0"/>
                  </a:lnTo>
                  <a:lnTo>
                    <a:pt x="32" y="1"/>
                  </a:lnTo>
                  <a:lnTo>
                    <a:pt x="47"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8" name="Forma libre 76"/>
            <p:cNvSpPr>
              <a:spLocks/>
            </p:cNvSpPr>
            <p:nvPr/>
          </p:nvSpPr>
          <p:spPr bwMode="invGray">
            <a:xfrm>
              <a:off x="9232900" y="2795588"/>
              <a:ext cx="84138" cy="3175"/>
            </a:xfrm>
            <a:custGeom>
              <a:avLst/>
              <a:gdLst>
                <a:gd name="T0" fmla="*/ 16 w 44"/>
                <a:gd name="T1" fmla="*/ 1 h 1"/>
                <a:gd name="T2" fmla="*/ 16 w 44"/>
                <a:gd name="T3" fmla="*/ 1 h 1"/>
                <a:gd name="T4" fmla="*/ 44 w 44"/>
                <a:gd name="T5" fmla="*/ 1 h 1"/>
                <a:gd name="T6" fmla="*/ 16 w 44"/>
                <a:gd name="T7" fmla="*/ 1 h 1"/>
              </a:gdLst>
              <a:ahLst/>
              <a:cxnLst>
                <a:cxn ang="0">
                  <a:pos x="T0" y="T1"/>
                </a:cxn>
                <a:cxn ang="0">
                  <a:pos x="T2" y="T3"/>
                </a:cxn>
                <a:cxn ang="0">
                  <a:pos x="T4" y="T5"/>
                </a:cxn>
                <a:cxn ang="0">
                  <a:pos x="T6" y="T7"/>
                </a:cxn>
              </a:cxnLst>
              <a:rect l="0" t="0" r="r" b="b"/>
              <a:pathLst>
                <a:path w="44" h="1">
                  <a:moveTo>
                    <a:pt x="16" y="1"/>
                  </a:moveTo>
                  <a:lnTo>
                    <a:pt x="16" y="1"/>
                  </a:lnTo>
                  <a:lnTo>
                    <a:pt x="44" y="1"/>
                  </a:lnTo>
                  <a:cubicBezTo>
                    <a:pt x="39" y="1"/>
                    <a:pt x="0" y="0"/>
                    <a:pt x="16"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9" name="Forma libre 77"/>
            <p:cNvSpPr>
              <a:spLocks/>
            </p:cNvSpPr>
            <p:nvPr/>
          </p:nvSpPr>
          <p:spPr bwMode="invGray">
            <a:xfrm>
              <a:off x="8158163" y="2725738"/>
              <a:ext cx="71438" cy="3175"/>
            </a:xfrm>
            <a:custGeom>
              <a:avLst/>
              <a:gdLst>
                <a:gd name="T0" fmla="*/ 34 w 37"/>
                <a:gd name="T1" fmla="*/ 0 h 1"/>
                <a:gd name="T2" fmla="*/ 34 w 37"/>
                <a:gd name="T3" fmla="*/ 0 h 1"/>
                <a:gd name="T4" fmla="*/ 0 w 37"/>
                <a:gd name="T5" fmla="*/ 1 h 1"/>
                <a:gd name="T6" fmla="*/ 3 w 37"/>
                <a:gd name="T7" fmla="*/ 1 h 1"/>
                <a:gd name="T8" fmla="*/ 37 w 37"/>
                <a:gd name="T9" fmla="*/ 0 h 1"/>
                <a:gd name="T10" fmla="*/ 34 w 37"/>
                <a:gd name="T11" fmla="*/ 0 h 1"/>
              </a:gdLst>
              <a:ahLst/>
              <a:cxnLst>
                <a:cxn ang="0">
                  <a:pos x="T0" y="T1"/>
                </a:cxn>
                <a:cxn ang="0">
                  <a:pos x="T2" y="T3"/>
                </a:cxn>
                <a:cxn ang="0">
                  <a:pos x="T4" y="T5"/>
                </a:cxn>
                <a:cxn ang="0">
                  <a:pos x="T6" y="T7"/>
                </a:cxn>
                <a:cxn ang="0">
                  <a:pos x="T8" y="T9"/>
                </a:cxn>
                <a:cxn ang="0">
                  <a:pos x="T10" y="T11"/>
                </a:cxn>
              </a:cxnLst>
              <a:rect l="0" t="0" r="r" b="b"/>
              <a:pathLst>
                <a:path w="37" h="1">
                  <a:moveTo>
                    <a:pt x="34" y="0"/>
                  </a:moveTo>
                  <a:lnTo>
                    <a:pt x="34" y="0"/>
                  </a:lnTo>
                  <a:lnTo>
                    <a:pt x="0" y="1"/>
                  </a:lnTo>
                  <a:lnTo>
                    <a:pt x="3" y="1"/>
                  </a:lnTo>
                  <a:lnTo>
                    <a:pt x="37"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0" name="Forma libre 78"/>
            <p:cNvSpPr>
              <a:spLocks/>
            </p:cNvSpPr>
            <p:nvPr/>
          </p:nvSpPr>
          <p:spPr bwMode="invGray">
            <a:xfrm>
              <a:off x="8734425" y="2814638"/>
              <a:ext cx="144463" cy="3175"/>
            </a:xfrm>
            <a:custGeom>
              <a:avLst/>
              <a:gdLst>
                <a:gd name="T0" fmla="*/ 56 w 76"/>
                <a:gd name="T1" fmla="*/ 0 h 2"/>
                <a:gd name="T2" fmla="*/ 56 w 76"/>
                <a:gd name="T3" fmla="*/ 0 h 2"/>
                <a:gd name="T4" fmla="*/ 40 w 76"/>
                <a:gd name="T5" fmla="*/ 2 h 2"/>
                <a:gd name="T6" fmla="*/ 56 w 76"/>
                <a:gd name="T7" fmla="*/ 0 h 2"/>
              </a:gdLst>
              <a:ahLst/>
              <a:cxnLst>
                <a:cxn ang="0">
                  <a:pos x="T0" y="T1"/>
                </a:cxn>
                <a:cxn ang="0">
                  <a:pos x="T2" y="T3"/>
                </a:cxn>
                <a:cxn ang="0">
                  <a:pos x="T4" y="T5"/>
                </a:cxn>
                <a:cxn ang="0">
                  <a:pos x="T6" y="T7"/>
                </a:cxn>
              </a:cxnLst>
              <a:rect l="0" t="0" r="r" b="b"/>
              <a:pathLst>
                <a:path w="76" h="2">
                  <a:moveTo>
                    <a:pt x="56" y="0"/>
                  </a:moveTo>
                  <a:lnTo>
                    <a:pt x="56" y="0"/>
                  </a:lnTo>
                  <a:cubicBezTo>
                    <a:pt x="76" y="2"/>
                    <a:pt x="0" y="0"/>
                    <a:pt x="40" y="2"/>
                  </a:cubicBezTo>
                  <a:cubicBezTo>
                    <a:pt x="76" y="2"/>
                    <a:pt x="61" y="1"/>
                    <a:pt x="5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1" name="Forma libre 79"/>
            <p:cNvSpPr>
              <a:spLocks/>
            </p:cNvSpPr>
            <p:nvPr/>
          </p:nvSpPr>
          <p:spPr bwMode="invGray">
            <a:xfrm>
              <a:off x="8023225" y="2782888"/>
              <a:ext cx="26988" cy="1587"/>
            </a:xfrm>
            <a:custGeom>
              <a:avLst/>
              <a:gdLst>
                <a:gd name="T0" fmla="*/ 14 w 14"/>
                <a:gd name="T1" fmla="*/ 0 h 1"/>
                <a:gd name="T2" fmla="*/ 14 w 14"/>
                <a:gd name="T3" fmla="*/ 0 h 1"/>
                <a:gd name="T4" fmla="*/ 0 w 14"/>
                <a:gd name="T5" fmla="*/ 1 h 1"/>
                <a:gd name="T6" fmla="*/ 14 w 14"/>
                <a:gd name="T7" fmla="*/ 0 h 1"/>
              </a:gdLst>
              <a:ahLst/>
              <a:cxnLst>
                <a:cxn ang="0">
                  <a:pos x="T0" y="T1"/>
                </a:cxn>
                <a:cxn ang="0">
                  <a:pos x="T2" y="T3"/>
                </a:cxn>
                <a:cxn ang="0">
                  <a:pos x="T4" y="T5"/>
                </a:cxn>
                <a:cxn ang="0">
                  <a:pos x="T6" y="T7"/>
                </a:cxn>
              </a:cxnLst>
              <a:rect l="0" t="0" r="r" b="b"/>
              <a:pathLst>
                <a:path w="14" h="1">
                  <a:moveTo>
                    <a:pt x="14" y="0"/>
                  </a:moveTo>
                  <a:lnTo>
                    <a:pt x="14" y="0"/>
                  </a:lnTo>
                  <a:cubicBezTo>
                    <a:pt x="9" y="0"/>
                    <a:pt x="5" y="0"/>
                    <a:pt x="0" y="1"/>
                  </a:cubicBez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2" name="Forma libre 80"/>
            <p:cNvSpPr>
              <a:spLocks/>
            </p:cNvSpPr>
            <p:nvPr/>
          </p:nvSpPr>
          <p:spPr bwMode="invGray">
            <a:xfrm>
              <a:off x="8050213" y="2782888"/>
              <a:ext cx="77788" cy="1587"/>
            </a:xfrm>
            <a:custGeom>
              <a:avLst/>
              <a:gdLst>
                <a:gd name="T0" fmla="*/ 0 w 40"/>
                <a:gd name="T1" fmla="*/ 0 h 1"/>
                <a:gd name="T2" fmla="*/ 0 w 40"/>
                <a:gd name="T3" fmla="*/ 0 h 1"/>
                <a:gd name="T4" fmla="*/ 40 w 40"/>
                <a:gd name="T5" fmla="*/ 1 h 1"/>
                <a:gd name="T6" fmla="*/ 0 w 40"/>
                <a:gd name="T7" fmla="*/ 0 h 1"/>
              </a:gdLst>
              <a:ahLst/>
              <a:cxnLst>
                <a:cxn ang="0">
                  <a:pos x="T0" y="T1"/>
                </a:cxn>
                <a:cxn ang="0">
                  <a:pos x="T2" y="T3"/>
                </a:cxn>
                <a:cxn ang="0">
                  <a:pos x="T4" y="T5"/>
                </a:cxn>
                <a:cxn ang="0">
                  <a:pos x="T6" y="T7"/>
                </a:cxn>
              </a:cxnLst>
              <a:rect l="0" t="0" r="r" b="b"/>
              <a:pathLst>
                <a:path w="40" h="1">
                  <a:moveTo>
                    <a:pt x="0" y="0"/>
                  </a:moveTo>
                  <a:lnTo>
                    <a:pt x="0" y="0"/>
                  </a:lnTo>
                  <a:cubicBezTo>
                    <a:pt x="15" y="0"/>
                    <a:pt x="30" y="1"/>
                    <a:pt x="40" y="1"/>
                  </a:cubicBezTo>
                  <a:cubicBezTo>
                    <a:pt x="21" y="0"/>
                    <a:pt x="15"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3" name="Forma libre 81"/>
            <p:cNvSpPr>
              <a:spLocks/>
            </p:cNvSpPr>
            <p:nvPr/>
          </p:nvSpPr>
          <p:spPr bwMode="invGray">
            <a:xfrm>
              <a:off x="7715250" y="2779713"/>
              <a:ext cx="90488" cy="7937"/>
            </a:xfrm>
            <a:custGeom>
              <a:avLst/>
              <a:gdLst>
                <a:gd name="T0" fmla="*/ 5 w 47"/>
                <a:gd name="T1" fmla="*/ 2 h 3"/>
                <a:gd name="T2" fmla="*/ 5 w 47"/>
                <a:gd name="T3" fmla="*/ 2 h 3"/>
                <a:gd name="T4" fmla="*/ 18 w 47"/>
                <a:gd name="T5" fmla="*/ 2 h 3"/>
                <a:gd name="T6" fmla="*/ 23 w 47"/>
                <a:gd name="T7" fmla="*/ 2 h 3"/>
                <a:gd name="T8" fmla="*/ 38 w 47"/>
                <a:gd name="T9" fmla="*/ 1 h 3"/>
                <a:gd name="T10" fmla="*/ 47 w 47"/>
                <a:gd name="T11" fmla="*/ 0 h 3"/>
                <a:gd name="T12" fmla="*/ 35 w 47"/>
                <a:gd name="T13" fmla="*/ 1 h 3"/>
                <a:gd name="T14" fmla="*/ 5 w 47"/>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3">
                  <a:moveTo>
                    <a:pt x="5" y="2"/>
                  </a:moveTo>
                  <a:lnTo>
                    <a:pt x="5" y="2"/>
                  </a:lnTo>
                  <a:lnTo>
                    <a:pt x="18" y="2"/>
                  </a:lnTo>
                  <a:cubicBezTo>
                    <a:pt x="4" y="3"/>
                    <a:pt x="11" y="3"/>
                    <a:pt x="23" y="2"/>
                  </a:cubicBezTo>
                  <a:cubicBezTo>
                    <a:pt x="37" y="2"/>
                    <a:pt x="37" y="1"/>
                    <a:pt x="38" y="1"/>
                  </a:cubicBezTo>
                  <a:lnTo>
                    <a:pt x="47" y="0"/>
                  </a:lnTo>
                  <a:lnTo>
                    <a:pt x="35" y="1"/>
                  </a:lnTo>
                  <a:cubicBezTo>
                    <a:pt x="13" y="1"/>
                    <a:pt x="0" y="1"/>
                    <a:pt x="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4" name="Forma libre 82"/>
            <p:cNvSpPr>
              <a:spLocks/>
            </p:cNvSpPr>
            <p:nvPr/>
          </p:nvSpPr>
          <p:spPr bwMode="invGray">
            <a:xfrm>
              <a:off x="6508750" y="2713038"/>
              <a:ext cx="247650" cy="6350"/>
            </a:xfrm>
            <a:custGeom>
              <a:avLst/>
              <a:gdLst>
                <a:gd name="T0" fmla="*/ 0 w 129"/>
                <a:gd name="T1" fmla="*/ 0 h 3"/>
                <a:gd name="T2" fmla="*/ 0 w 129"/>
                <a:gd name="T3" fmla="*/ 0 h 3"/>
                <a:gd name="T4" fmla="*/ 60 w 129"/>
                <a:gd name="T5" fmla="*/ 2 h 3"/>
                <a:gd name="T6" fmla="*/ 129 w 129"/>
                <a:gd name="T7" fmla="*/ 0 h 3"/>
                <a:gd name="T8" fmla="*/ 0 w 129"/>
                <a:gd name="T9" fmla="*/ 0 h 3"/>
              </a:gdLst>
              <a:ahLst/>
              <a:cxnLst>
                <a:cxn ang="0">
                  <a:pos x="T0" y="T1"/>
                </a:cxn>
                <a:cxn ang="0">
                  <a:pos x="T2" y="T3"/>
                </a:cxn>
                <a:cxn ang="0">
                  <a:pos x="T4" y="T5"/>
                </a:cxn>
                <a:cxn ang="0">
                  <a:pos x="T6" y="T7"/>
                </a:cxn>
                <a:cxn ang="0">
                  <a:pos x="T8" y="T9"/>
                </a:cxn>
              </a:cxnLst>
              <a:rect l="0" t="0" r="r" b="b"/>
              <a:pathLst>
                <a:path w="129" h="3">
                  <a:moveTo>
                    <a:pt x="0" y="0"/>
                  </a:moveTo>
                  <a:lnTo>
                    <a:pt x="0" y="0"/>
                  </a:lnTo>
                  <a:cubicBezTo>
                    <a:pt x="50" y="1"/>
                    <a:pt x="63" y="1"/>
                    <a:pt x="60" y="2"/>
                  </a:cubicBezTo>
                  <a:cubicBezTo>
                    <a:pt x="108" y="3"/>
                    <a:pt x="100" y="0"/>
                    <a:pt x="129"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5" name="Forma libre 83"/>
            <p:cNvSpPr>
              <a:spLocks/>
            </p:cNvSpPr>
            <p:nvPr/>
          </p:nvSpPr>
          <p:spPr bwMode="invGray">
            <a:xfrm>
              <a:off x="6756400" y="2713038"/>
              <a:ext cx="33338" cy="0"/>
            </a:xfrm>
            <a:custGeom>
              <a:avLst/>
              <a:gdLst>
                <a:gd name="T0" fmla="*/ 0 w 18"/>
                <a:gd name="T1" fmla="*/ 0 w 18"/>
                <a:gd name="T2" fmla="*/ 18 w 18"/>
                <a:gd name="T3" fmla="*/ 0 w 18"/>
              </a:gdLst>
              <a:ahLst/>
              <a:cxnLst>
                <a:cxn ang="0">
                  <a:pos x="T0" y="0"/>
                </a:cxn>
                <a:cxn ang="0">
                  <a:pos x="T1" y="0"/>
                </a:cxn>
                <a:cxn ang="0">
                  <a:pos x="T2" y="0"/>
                </a:cxn>
                <a:cxn ang="0">
                  <a:pos x="T3" y="0"/>
                </a:cxn>
              </a:cxnLst>
              <a:rect l="0" t="0" r="r" b="b"/>
              <a:pathLst>
                <a:path w="18">
                  <a:moveTo>
                    <a:pt x="0" y="0"/>
                  </a:moveTo>
                  <a:lnTo>
                    <a:pt x="0" y="0"/>
                  </a:lnTo>
                  <a:lnTo>
                    <a:pt x="18"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6" name="Forma libre 84"/>
            <p:cNvSpPr>
              <a:spLocks/>
            </p:cNvSpPr>
            <p:nvPr/>
          </p:nvSpPr>
          <p:spPr bwMode="invGray">
            <a:xfrm>
              <a:off x="8047038" y="2820988"/>
              <a:ext cx="58738" cy="4762"/>
            </a:xfrm>
            <a:custGeom>
              <a:avLst/>
              <a:gdLst>
                <a:gd name="T0" fmla="*/ 31 w 31"/>
                <a:gd name="T1" fmla="*/ 0 h 2"/>
                <a:gd name="T2" fmla="*/ 31 w 31"/>
                <a:gd name="T3" fmla="*/ 0 h 2"/>
                <a:gd name="T4" fmla="*/ 0 w 31"/>
                <a:gd name="T5" fmla="*/ 2 h 2"/>
                <a:gd name="T6" fmla="*/ 11 w 31"/>
                <a:gd name="T7" fmla="*/ 2 h 2"/>
                <a:gd name="T8" fmla="*/ 31 w 31"/>
                <a:gd name="T9" fmla="*/ 0 h 2"/>
              </a:gdLst>
              <a:ahLst/>
              <a:cxnLst>
                <a:cxn ang="0">
                  <a:pos x="T0" y="T1"/>
                </a:cxn>
                <a:cxn ang="0">
                  <a:pos x="T2" y="T3"/>
                </a:cxn>
                <a:cxn ang="0">
                  <a:pos x="T4" y="T5"/>
                </a:cxn>
                <a:cxn ang="0">
                  <a:pos x="T6" y="T7"/>
                </a:cxn>
                <a:cxn ang="0">
                  <a:pos x="T8" y="T9"/>
                </a:cxn>
              </a:cxnLst>
              <a:rect l="0" t="0" r="r" b="b"/>
              <a:pathLst>
                <a:path w="31" h="2">
                  <a:moveTo>
                    <a:pt x="31" y="0"/>
                  </a:moveTo>
                  <a:lnTo>
                    <a:pt x="31" y="0"/>
                  </a:lnTo>
                  <a:lnTo>
                    <a:pt x="0" y="2"/>
                  </a:lnTo>
                  <a:lnTo>
                    <a:pt x="11"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7" name="Forma libre 85"/>
            <p:cNvSpPr>
              <a:spLocks/>
            </p:cNvSpPr>
            <p:nvPr/>
          </p:nvSpPr>
          <p:spPr bwMode="invGray">
            <a:xfrm>
              <a:off x="6348413" y="2711451"/>
              <a:ext cx="82550" cy="1587"/>
            </a:xfrm>
            <a:custGeom>
              <a:avLst/>
              <a:gdLst>
                <a:gd name="T0" fmla="*/ 9 w 43"/>
                <a:gd name="T1" fmla="*/ 1 h 1"/>
                <a:gd name="T2" fmla="*/ 9 w 43"/>
                <a:gd name="T3" fmla="*/ 1 h 1"/>
                <a:gd name="T4" fmla="*/ 41 w 43"/>
                <a:gd name="T5" fmla="*/ 1 h 1"/>
                <a:gd name="T6" fmla="*/ 9 w 43"/>
                <a:gd name="T7" fmla="*/ 1 h 1"/>
              </a:gdLst>
              <a:ahLst/>
              <a:cxnLst>
                <a:cxn ang="0">
                  <a:pos x="T0" y="T1"/>
                </a:cxn>
                <a:cxn ang="0">
                  <a:pos x="T2" y="T3"/>
                </a:cxn>
                <a:cxn ang="0">
                  <a:pos x="T4" y="T5"/>
                </a:cxn>
                <a:cxn ang="0">
                  <a:pos x="T6" y="T7"/>
                </a:cxn>
              </a:cxnLst>
              <a:rect l="0" t="0" r="r" b="b"/>
              <a:pathLst>
                <a:path w="43" h="1">
                  <a:moveTo>
                    <a:pt x="9" y="1"/>
                  </a:moveTo>
                  <a:lnTo>
                    <a:pt x="9" y="1"/>
                  </a:lnTo>
                  <a:cubicBezTo>
                    <a:pt x="18" y="1"/>
                    <a:pt x="33" y="1"/>
                    <a:pt x="41" y="1"/>
                  </a:cubicBezTo>
                  <a:cubicBezTo>
                    <a:pt x="43" y="0"/>
                    <a:pt x="0" y="1"/>
                    <a:pt x="9"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8" name="Forma libre 86"/>
            <p:cNvSpPr>
              <a:spLocks/>
            </p:cNvSpPr>
            <p:nvPr/>
          </p:nvSpPr>
          <p:spPr bwMode="invGray">
            <a:xfrm>
              <a:off x="6734175" y="2771775"/>
              <a:ext cx="96838" cy="6350"/>
            </a:xfrm>
            <a:custGeom>
              <a:avLst/>
              <a:gdLst>
                <a:gd name="T0" fmla="*/ 0 w 50"/>
                <a:gd name="T1" fmla="*/ 2 h 3"/>
                <a:gd name="T2" fmla="*/ 0 w 50"/>
                <a:gd name="T3" fmla="*/ 2 h 3"/>
                <a:gd name="T4" fmla="*/ 50 w 50"/>
                <a:gd name="T5" fmla="*/ 3 h 3"/>
                <a:gd name="T6" fmla="*/ 0 w 50"/>
                <a:gd name="T7" fmla="*/ 2 h 3"/>
              </a:gdLst>
              <a:ahLst/>
              <a:cxnLst>
                <a:cxn ang="0">
                  <a:pos x="T0" y="T1"/>
                </a:cxn>
                <a:cxn ang="0">
                  <a:pos x="T2" y="T3"/>
                </a:cxn>
                <a:cxn ang="0">
                  <a:pos x="T4" y="T5"/>
                </a:cxn>
                <a:cxn ang="0">
                  <a:pos x="T6" y="T7"/>
                </a:cxn>
              </a:cxnLst>
              <a:rect l="0" t="0" r="r" b="b"/>
              <a:pathLst>
                <a:path w="50" h="3">
                  <a:moveTo>
                    <a:pt x="0" y="2"/>
                  </a:moveTo>
                  <a:lnTo>
                    <a:pt x="0" y="2"/>
                  </a:lnTo>
                  <a:cubicBezTo>
                    <a:pt x="6" y="3"/>
                    <a:pt x="37" y="2"/>
                    <a:pt x="50" y="3"/>
                  </a:cubicBezTo>
                  <a:cubicBezTo>
                    <a:pt x="32" y="2"/>
                    <a:pt x="17"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9" name="Forma libre 87"/>
            <p:cNvSpPr>
              <a:spLocks/>
            </p:cNvSpPr>
            <p:nvPr/>
          </p:nvSpPr>
          <p:spPr bwMode="invGray">
            <a:xfrm>
              <a:off x="6091238" y="2722563"/>
              <a:ext cx="95250" cy="7937"/>
            </a:xfrm>
            <a:custGeom>
              <a:avLst/>
              <a:gdLst>
                <a:gd name="T0" fmla="*/ 0 w 49"/>
                <a:gd name="T1" fmla="*/ 1 h 4"/>
                <a:gd name="T2" fmla="*/ 0 w 49"/>
                <a:gd name="T3" fmla="*/ 1 h 4"/>
                <a:gd name="T4" fmla="*/ 18 w 49"/>
                <a:gd name="T5" fmla="*/ 4 h 4"/>
                <a:gd name="T6" fmla="*/ 0 w 49"/>
                <a:gd name="T7" fmla="*/ 1 h 4"/>
              </a:gdLst>
              <a:ahLst/>
              <a:cxnLst>
                <a:cxn ang="0">
                  <a:pos x="T0" y="T1"/>
                </a:cxn>
                <a:cxn ang="0">
                  <a:pos x="T2" y="T3"/>
                </a:cxn>
                <a:cxn ang="0">
                  <a:pos x="T4" y="T5"/>
                </a:cxn>
                <a:cxn ang="0">
                  <a:pos x="T6" y="T7"/>
                </a:cxn>
              </a:cxnLst>
              <a:rect l="0" t="0" r="r" b="b"/>
              <a:pathLst>
                <a:path w="49" h="4">
                  <a:moveTo>
                    <a:pt x="0" y="1"/>
                  </a:moveTo>
                  <a:lnTo>
                    <a:pt x="0" y="1"/>
                  </a:lnTo>
                  <a:cubicBezTo>
                    <a:pt x="10" y="2"/>
                    <a:pt x="24" y="2"/>
                    <a:pt x="18" y="4"/>
                  </a:cubicBezTo>
                  <a:cubicBezTo>
                    <a:pt x="31" y="3"/>
                    <a:pt x="4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0" name="Forma libre 88"/>
            <p:cNvSpPr>
              <a:spLocks/>
            </p:cNvSpPr>
            <p:nvPr/>
          </p:nvSpPr>
          <p:spPr bwMode="invGray">
            <a:xfrm>
              <a:off x="6559550" y="2773363"/>
              <a:ext cx="80963" cy="3175"/>
            </a:xfrm>
            <a:custGeom>
              <a:avLst/>
              <a:gdLst>
                <a:gd name="T0" fmla="*/ 0 w 42"/>
                <a:gd name="T1" fmla="*/ 1 h 1"/>
                <a:gd name="T2" fmla="*/ 0 w 42"/>
                <a:gd name="T3" fmla="*/ 1 h 1"/>
                <a:gd name="T4" fmla="*/ 8 w 42"/>
                <a:gd name="T5" fmla="*/ 1 h 1"/>
                <a:gd name="T6" fmla="*/ 42 w 42"/>
                <a:gd name="T7" fmla="*/ 0 h 1"/>
                <a:gd name="T8" fmla="*/ 0 w 42"/>
                <a:gd name="T9" fmla="*/ 1 h 1"/>
              </a:gdLst>
              <a:ahLst/>
              <a:cxnLst>
                <a:cxn ang="0">
                  <a:pos x="T0" y="T1"/>
                </a:cxn>
                <a:cxn ang="0">
                  <a:pos x="T2" y="T3"/>
                </a:cxn>
                <a:cxn ang="0">
                  <a:pos x="T4" y="T5"/>
                </a:cxn>
                <a:cxn ang="0">
                  <a:pos x="T6" y="T7"/>
                </a:cxn>
                <a:cxn ang="0">
                  <a:pos x="T8" y="T9"/>
                </a:cxn>
              </a:cxnLst>
              <a:rect l="0" t="0" r="r" b="b"/>
              <a:pathLst>
                <a:path w="42" h="1">
                  <a:moveTo>
                    <a:pt x="0" y="1"/>
                  </a:moveTo>
                  <a:lnTo>
                    <a:pt x="0" y="1"/>
                  </a:lnTo>
                  <a:lnTo>
                    <a:pt x="8" y="1"/>
                  </a:lnTo>
                  <a:lnTo>
                    <a:pt x="42"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1" name="Forma libre 89"/>
            <p:cNvSpPr>
              <a:spLocks/>
            </p:cNvSpPr>
            <p:nvPr/>
          </p:nvSpPr>
          <p:spPr bwMode="invGray">
            <a:xfrm>
              <a:off x="6640513" y="2806700"/>
              <a:ext cx="227013" cy="15875"/>
            </a:xfrm>
            <a:custGeom>
              <a:avLst/>
              <a:gdLst>
                <a:gd name="T0" fmla="*/ 80 w 118"/>
                <a:gd name="T1" fmla="*/ 7 h 7"/>
                <a:gd name="T2" fmla="*/ 80 w 118"/>
                <a:gd name="T3" fmla="*/ 7 h 7"/>
                <a:gd name="T4" fmla="*/ 85 w 118"/>
                <a:gd name="T5" fmla="*/ 1 h 7"/>
                <a:gd name="T6" fmla="*/ 29 w 118"/>
                <a:gd name="T7" fmla="*/ 4 h 7"/>
                <a:gd name="T8" fmla="*/ 80 w 118"/>
                <a:gd name="T9" fmla="*/ 7 h 7"/>
              </a:gdLst>
              <a:ahLst/>
              <a:cxnLst>
                <a:cxn ang="0">
                  <a:pos x="T0" y="T1"/>
                </a:cxn>
                <a:cxn ang="0">
                  <a:pos x="T2" y="T3"/>
                </a:cxn>
                <a:cxn ang="0">
                  <a:pos x="T4" y="T5"/>
                </a:cxn>
                <a:cxn ang="0">
                  <a:pos x="T6" y="T7"/>
                </a:cxn>
                <a:cxn ang="0">
                  <a:pos x="T8" y="T9"/>
                </a:cxn>
              </a:cxnLst>
              <a:rect l="0" t="0" r="r" b="b"/>
              <a:pathLst>
                <a:path w="118" h="7">
                  <a:moveTo>
                    <a:pt x="80" y="7"/>
                  </a:moveTo>
                  <a:lnTo>
                    <a:pt x="80" y="7"/>
                  </a:lnTo>
                  <a:cubicBezTo>
                    <a:pt x="118" y="5"/>
                    <a:pt x="19" y="3"/>
                    <a:pt x="85" y="1"/>
                  </a:cubicBezTo>
                  <a:cubicBezTo>
                    <a:pt x="0" y="0"/>
                    <a:pt x="92" y="4"/>
                    <a:pt x="29" y="4"/>
                  </a:cubicBezTo>
                  <a:cubicBezTo>
                    <a:pt x="66" y="4"/>
                    <a:pt x="84" y="6"/>
                    <a:pt x="80"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2" name="Forma libre 90"/>
            <p:cNvSpPr>
              <a:spLocks/>
            </p:cNvSpPr>
            <p:nvPr/>
          </p:nvSpPr>
          <p:spPr bwMode="invGray">
            <a:xfrm>
              <a:off x="6661150" y="2814638"/>
              <a:ext cx="34925" cy="1587"/>
            </a:xfrm>
            <a:custGeom>
              <a:avLst/>
              <a:gdLst>
                <a:gd name="T0" fmla="*/ 18 w 18"/>
                <a:gd name="T1" fmla="*/ 1 h 1"/>
                <a:gd name="T2" fmla="*/ 18 w 18"/>
                <a:gd name="T3" fmla="*/ 1 h 1"/>
                <a:gd name="T4" fmla="*/ 0 w 18"/>
                <a:gd name="T5" fmla="*/ 0 h 1"/>
                <a:gd name="T6" fmla="*/ 18 w 18"/>
                <a:gd name="T7" fmla="*/ 1 h 1"/>
              </a:gdLst>
              <a:ahLst/>
              <a:cxnLst>
                <a:cxn ang="0">
                  <a:pos x="T0" y="T1"/>
                </a:cxn>
                <a:cxn ang="0">
                  <a:pos x="T2" y="T3"/>
                </a:cxn>
                <a:cxn ang="0">
                  <a:pos x="T4" y="T5"/>
                </a:cxn>
                <a:cxn ang="0">
                  <a:pos x="T6" y="T7"/>
                </a:cxn>
              </a:cxnLst>
              <a:rect l="0" t="0" r="r" b="b"/>
              <a:pathLst>
                <a:path w="18" h="1">
                  <a:moveTo>
                    <a:pt x="18" y="1"/>
                  </a:moveTo>
                  <a:lnTo>
                    <a:pt x="18" y="1"/>
                  </a:lnTo>
                  <a:lnTo>
                    <a:pt x="0" y="0"/>
                  </a:lnTo>
                  <a:lnTo>
                    <a:pt x="18"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3" name="Forma libre 91"/>
            <p:cNvSpPr>
              <a:spLocks/>
            </p:cNvSpPr>
            <p:nvPr/>
          </p:nvSpPr>
          <p:spPr bwMode="invGray">
            <a:xfrm>
              <a:off x="5661025" y="2789238"/>
              <a:ext cx="23813" cy="1587"/>
            </a:xfrm>
            <a:custGeom>
              <a:avLst/>
              <a:gdLst>
                <a:gd name="T0" fmla="*/ 0 w 13"/>
                <a:gd name="T1" fmla="*/ 1 h 1"/>
                <a:gd name="T2" fmla="*/ 0 w 13"/>
                <a:gd name="T3" fmla="*/ 1 h 1"/>
                <a:gd name="T4" fmla="*/ 13 w 13"/>
                <a:gd name="T5" fmla="*/ 0 h 1"/>
                <a:gd name="T6" fmla="*/ 0 w 13"/>
                <a:gd name="T7" fmla="*/ 1 h 1"/>
              </a:gdLst>
              <a:ahLst/>
              <a:cxnLst>
                <a:cxn ang="0">
                  <a:pos x="T0" y="T1"/>
                </a:cxn>
                <a:cxn ang="0">
                  <a:pos x="T2" y="T3"/>
                </a:cxn>
                <a:cxn ang="0">
                  <a:pos x="T4" y="T5"/>
                </a:cxn>
                <a:cxn ang="0">
                  <a:pos x="T6" y="T7"/>
                </a:cxn>
              </a:cxnLst>
              <a:rect l="0" t="0" r="r" b="b"/>
              <a:pathLst>
                <a:path w="13" h="1">
                  <a:moveTo>
                    <a:pt x="0" y="1"/>
                  </a:moveTo>
                  <a:lnTo>
                    <a:pt x="0" y="1"/>
                  </a:lnTo>
                  <a:lnTo>
                    <a:pt x="13"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4" name="Forma libre 92"/>
            <p:cNvSpPr>
              <a:spLocks/>
            </p:cNvSpPr>
            <p:nvPr/>
          </p:nvSpPr>
          <p:spPr bwMode="invGray">
            <a:xfrm>
              <a:off x="6162675" y="2814638"/>
              <a:ext cx="258763" cy="7937"/>
            </a:xfrm>
            <a:custGeom>
              <a:avLst/>
              <a:gdLst>
                <a:gd name="T0" fmla="*/ 77 w 135"/>
                <a:gd name="T1" fmla="*/ 2 h 4"/>
                <a:gd name="T2" fmla="*/ 77 w 135"/>
                <a:gd name="T3" fmla="*/ 2 h 4"/>
                <a:gd name="T4" fmla="*/ 135 w 135"/>
                <a:gd name="T5" fmla="*/ 0 h 4"/>
                <a:gd name="T6" fmla="*/ 6 w 135"/>
                <a:gd name="T7" fmla="*/ 4 h 4"/>
                <a:gd name="T8" fmla="*/ 90 w 135"/>
                <a:gd name="T9" fmla="*/ 3 h 4"/>
                <a:gd name="T10" fmla="*/ 77 w 135"/>
                <a:gd name="T11" fmla="*/ 2 h 4"/>
              </a:gdLst>
              <a:ahLst/>
              <a:cxnLst>
                <a:cxn ang="0">
                  <a:pos x="T0" y="T1"/>
                </a:cxn>
                <a:cxn ang="0">
                  <a:pos x="T2" y="T3"/>
                </a:cxn>
                <a:cxn ang="0">
                  <a:pos x="T4" y="T5"/>
                </a:cxn>
                <a:cxn ang="0">
                  <a:pos x="T6" y="T7"/>
                </a:cxn>
                <a:cxn ang="0">
                  <a:pos x="T8" y="T9"/>
                </a:cxn>
                <a:cxn ang="0">
                  <a:pos x="T10" y="T11"/>
                </a:cxn>
              </a:cxnLst>
              <a:rect l="0" t="0" r="r" b="b"/>
              <a:pathLst>
                <a:path w="135" h="4">
                  <a:moveTo>
                    <a:pt x="77" y="2"/>
                  </a:moveTo>
                  <a:lnTo>
                    <a:pt x="77" y="2"/>
                  </a:lnTo>
                  <a:lnTo>
                    <a:pt x="135" y="0"/>
                  </a:lnTo>
                  <a:cubicBezTo>
                    <a:pt x="96" y="1"/>
                    <a:pt x="0" y="1"/>
                    <a:pt x="6" y="4"/>
                  </a:cubicBezTo>
                  <a:cubicBezTo>
                    <a:pt x="37" y="4"/>
                    <a:pt x="75" y="4"/>
                    <a:pt x="90" y="3"/>
                  </a:cubicBezTo>
                  <a:lnTo>
                    <a:pt x="77"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5" name="Forma libre 93"/>
            <p:cNvSpPr>
              <a:spLocks/>
            </p:cNvSpPr>
            <p:nvPr/>
          </p:nvSpPr>
          <p:spPr bwMode="invGray">
            <a:xfrm>
              <a:off x="5019675" y="2713038"/>
              <a:ext cx="73025" cy="4762"/>
            </a:xfrm>
            <a:custGeom>
              <a:avLst/>
              <a:gdLst>
                <a:gd name="T0" fmla="*/ 13 w 38"/>
                <a:gd name="T1" fmla="*/ 1 h 2"/>
                <a:gd name="T2" fmla="*/ 13 w 38"/>
                <a:gd name="T3" fmla="*/ 1 h 2"/>
                <a:gd name="T4" fmla="*/ 38 w 38"/>
                <a:gd name="T5" fmla="*/ 0 h 2"/>
                <a:gd name="T6" fmla="*/ 7 w 38"/>
                <a:gd name="T7" fmla="*/ 0 h 2"/>
                <a:gd name="T8" fmla="*/ 13 w 38"/>
                <a:gd name="T9" fmla="*/ 1 h 2"/>
              </a:gdLst>
              <a:ahLst/>
              <a:cxnLst>
                <a:cxn ang="0">
                  <a:pos x="T0" y="T1"/>
                </a:cxn>
                <a:cxn ang="0">
                  <a:pos x="T2" y="T3"/>
                </a:cxn>
                <a:cxn ang="0">
                  <a:pos x="T4" y="T5"/>
                </a:cxn>
                <a:cxn ang="0">
                  <a:pos x="T6" y="T7"/>
                </a:cxn>
                <a:cxn ang="0">
                  <a:pos x="T8" y="T9"/>
                </a:cxn>
              </a:cxnLst>
              <a:rect l="0" t="0" r="r" b="b"/>
              <a:pathLst>
                <a:path w="38" h="2">
                  <a:moveTo>
                    <a:pt x="13" y="1"/>
                  </a:moveTo>
                  <a:lnTo>
                    <a:pt x="13" y="1"/>
                  </a:lnTo>
                  <a:lnTo>
                    <a:pt x="38" y="0"/>
                  </a:lnTo>
                  <a:lnTo>
                    <a:pt x="7" y="0"/>
                  </a:lnTo>
                  <a:cubicBezTo>
                    <a:pt x="16" y="0"/>
                    <a:pt x="0" y="2"/>
                    <a:pt x="1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6" name="Forma libre 94"/>
            <p:cNvSpPr>
              <a:spLocks/>
            </p:cNvSpPr>
            <p:nvPr/>
          </p:nvSpPr>
          <p:spPr bwMode="invGray">
            <a:xfrm>
              <a:off x="5021263" y="2713038"/>
              <a:ext cx="11113"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7" name="Forma libre 95"/>
            <p:cNvSpPr>
              <a:spLocks/>
            </p:cNvSpPr>
            <p:nvPr/>
          </p:nvSpPr>
          <p:spPr bwMode="invGray">
            <a:xfrm>
              <a:off x="5864225" y="2784475"/>
              <a:ext cx="101600" cy="4762"/>
            </a:xfrm>
            <a:custGeom>
              <a:avLst/>
              <a:gdLst>
                <a:gd name="T0" fmla="*/ 3 w 53"/>
                <a:gd name="T1" fmla="*/ 2 h 2"/>
                <a:gd name="T2" fmla="*/ 3 w 53"/>
                <a:gd name="T3" fmla="*/ 2 h 2"/>
                <a:gd name="T4" fmla="*/ 53 w 53"/>
                <a:gd name="T5" fmla="*/ 1 h 2"/>
                <a:gd name="T6" fmla="*/ 3 w 53"/>
                <a:gd name="T7" fmla="*/ 2 h 2"/>
              </a:gdLst>
              <a:ahLst/>
              <a:cxnLst>
                <a:cxn ang="0">
                  <a:pos x="T0" y="T1"/>
                </a:cxn>
                <a:cxn ang="0">
                  <a:pos x="T2" y="T3"/>
                </a:cxn>
                <a:cxn ang="0">
                  <a:pos x="T4" y="T5"/>
                </a:cxn>
                <a:cxn ang="0">
                  <a:pos x="T6" y="T7"/>
                </a:cxn>
              </a:cxnLst>
              <a:rect l="0" t="0" r="r" b="b"/>
              <a:pathLst>
                <a:path w="53" h="2">
                  <a:moveTo>
                    <a:pt x="3" y="2"/>
                  </a:moveTo>
                  <a:lnTo>
                    <a:pt x="3" y="2"/>
                  </a:lnTo>
                  <a:cubicBezTo>
                    <a:pt x="21" y="2"/>
                    <a:pt x="36" y="2"/>
                    <a:pt x="53" y="1"/>
                  </a:cubicBezTo>
                  <a:cubicBezTo>
                    <a:pt x="46" y="1"/>
                    <a:pt x="0" y="0"/>
                    <a:pt x="3"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8" name="Forma libre 96"/>
            <p:cNvSpPr>
              <a:spLocks/>
            </p:cNvSpPr>
            <p:nvPr/>
          </p:nvSpPr>
          <p:spPr bwMode="invGray">
            <a:xfrm>
              <a:off x="4703763" y="2722563"/>
              <a:ext cx="84138" cy="1587"/>
            </a:xfrm>
            <a:custGeom>
              <a:avLst/>
              <a:gdLst>
                <a:gd name="T0" fmla="*/ 3 w 44"/>
                <a:gd name="T1" fmla="*/ 1 h 1"/>
                <a:gd name="T2" fmla="*/ 3 w 44"/>
                <a:gd name="T3" fmla="*/ 1 h 1"/>
                <a:gd name="T4" fmla="*/ 44 w 44"/>
                <a:gd name="T5" fmla="*/ 0 h 1"/>
                <a:gd name="T6" fmla="*/ 0 w 44"/>
                <a:gd name="T7" fmla="*/ 0 h 1"/>
                <a:gd name="T8" fmla="*/ 3 w 44"/>
                <a:gd name="T9" fmla="*/ 1 h 1"/>
              </a:gdLst>
              <a:ahLst/>
              <a:cxnLst>
                <a:cxn ang="0">
                  <a:pos x="T0" y="T1"/>
                </a:cxn>
                <a:cxn ang="0">
                  <a:pos x="T2" y="T3"/>
                </a:cxn>
                <a:cxn ang="0">
                  <a:pos x="T4" y="T5"/>
                </a:cxn>
                <a:cxn ang="0">
                  <a:pos x="T6" y="T7"/>
                </a:cxn>
                <a:cxn ang="0">
                  <a:pos x="T8" y="T9"/>
                </a:cxn>
              </a:cxnLst>
              <a:rect l="0" t="0" r="r" b="b"/>
              <a:pathLst>
                <a:path w="44" h="1">
                  <a:moveTo>
                    <a:pt x="3" y="1"/>
                  </a:moveTo>
                  <a:lnTo>
                    <a:pt x="3" y="1"/>
                  </a:lnTo>
                  <a:lnTo>
                    <a:pt x="44" y="0"/>
                  </a:lnTo>
                  <a:lnTo>
                    <a:pt x="0" y="0"/>
                  </a:lnTo>
                  <a:lnTo>
                    <a:pt x="3"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9" name="Forma libre 97"/>
            <p:cNvSpPr>
              <a:spLocks/>
            </p:cNvSpPr>
            <p:nvPr/>
          </p:nvSpPr>
          <p:spPr bwMode="invGray">
            <a:xfrm>
              <a:off x="4264025" y="2713038"/>
              <a:ext cx="77788" cy="4762"/>
            </a:xfrm>
            <a:custGeom>
              <a:avLst/>
              <a:gdLst>
                <a:gd name="T0" fmla="*/ 41 w 41"/>
                <a:gd name="T1" fmla="*/ 1 h 2"/>
                <a:gd name="T2" fmla="*/ 41 w 41"/>
                <a:gd name="T3" fmla="*/ 1 h 2"/>
                <a:gd name="T4" fmla="*/ 34 w 41"/>
                <a:gd name="T5" fmla="*/ 0 h 2"/>
                <a:gd name="T6" fmla="*/ 0 w 41"/>
                <a:gd name="T7" fmla="*/ 1 h 2"/>
                <a:gd name="T8" fmla="*/ 7 w 41"/>
                <a:gd name="T9" fmla="*/ 2 h 2"/>
                <a:gd name="T10" fmla="*/ 41 w 41"/>
                <a:gd name="T11" fmla="*/ 1 h 2"/>
              </a:gdLst>
              <a:ahLst/>
              <a:cxnLst>
                <a:cxn ang="0">
                  <a:pos x="T0" y="T1"/>
                </a:cxn>
                <a:cxn ang="0">
                  <a:pos x="T2" y="T3"/>
                </a:cxn>
                <a:cxn ang="0">
                  <a:pos x="T4" y="T5"/>
                </a:cxn>
                <a:cxn ang="0">
                  <a:pos x="T6" y="T7"/>
                </a:cxn>
                <a:cxn ang="0">
                  <a:pos x="T8" y="T9"/>
                </a:cxn>
                <a:cxn ang="0">
                  <a:pos x="T10" y="T11"/>
                </a:cxn>
              </a:cxnLst>
              <a:rect l="0" t="0" r="r" b="b"/>
              <a:pathLst>
                <a:path w="41" h="2">
                  <a:moveTo>
                    <a:pt x="41" y="1"/>
                  </a:moveTo>
                  <a:lnTo>
                    <a:pt x="41" y="1"/>
                  </a:lnTo>
                  <a:lnTo>
                    <a:pt x="34" y="0"/>
                  </a:lnTo>
                  <a:lnTo>
                    <a:pt x="0" y="1"/>
                  </a:lnTo>
                  <a:lnTo>
                    <a:pt x="7" y="2"/>
                  </a:lnTo>
                  <a:lnTo>
                    <a:pt x="4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0" name="Forma libre 98"/>
            <p:cNvSpPr>
              <a:spLocks/>
            </p:cNvSpPr>
            <p:nvPr/>
          </p:nvSpPr>
          <p:spPr bwMode="invGray">
            <a:xfrm>
              <a:off x="4800600" y="2822575"/>
              <a:ext cx="117475" cy="7937"/>
            </a:xfrm>
            <a:custGeom>
              <a:avLst/>
              <a:gdLst>
                <a:gd name="T0" fmla="*/ 11 w 61"/>
                <a:gd name="T1" fmla="*/ 2 h 3"/>
                <a:gd name="T2" fmla="*/ 11 w 61"/>
                <a:gd name="T3" fmla="*/ 2 h 3"/>
                <a:gd name="T4" fmla="*/ 54 w 61"/>
                <a:gd name="T5" fmla="*/ 0 h 3"/>
                <a:gd name="T6" fmla="*/ 0 w 61"/>
                <a:gd name="T7" fmla="*/ 0 h 3"/>
                <a:gd name="T8" fmla="*/ 46 w 61"/>
                <a:gd name="T9" fmla="*/ 0 h 3"/>
                <a:gd name="T10" fmla="*/ 11 w 61"/>
                <a:gd name="T11" fmla="*/ 2 h 3"/>
              </a:gdLst>
              <a:ahLst/>
              <a:cxnLst>
                <a:cxn ang="0">
                  <a:pos x="T0" y="T1"/>
                </a:cxn>
                <a:cxn ang="0">
                  <a:pos x="T2" y="T3"/>
                </a:cxn>
                <a:cxn ang="0">
                  <a:pos x="T4" y="T5"/>
                </a:cxn>
                <a:cxn ang="0">
                  <a:pos x="T6" y="T7"/>
                </a:cxn>
                <a:cxn ang="0">
                  <a:pos x="T8" y="T9"/>
                </a:cxn>
                <a:cxn ang="0">
                  <a:pos x="T10" y="T11"/>
                </a:cxn>
              </a:cxnLst>
              <a:rect l="0" t="0" r="r" b="b"/>
              <a:pathLst>
                <a:path w="61" h="3">
                  <a:moveTo>
                    <a:pt x="11" y="2"/>
                  </a:moveTo>
                  <a:lnTo>
                    <a:pt x="11" y="2"/>
                  </a:lnTo>
                  <a:cubicBezTo>
                    <a:pt x="39" y="3"/>
                    <a:pt x="61" y="0"/>
                    <a:pt x="54" y="0"/>
                  </a:cubicBezTo>
                  <a:lnTo>
                    <a:pt x="0" y="0"/>
                  </a:lnTo>
                  <a:cubicBezTo>
                    <a:pt x="13" y="2"/>
                    <a:pt x="15" y="0"/>
                    <a:pt x="46" y="0"/>
                  </a:cubicBezTo>
                  <a:lnTo>
                    <a:pt x="11"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1" name="Forma libre 99"/>
            <p:cNvSpPr>
              <a:spLocks/>
            </p:cNvSpPr>
            <p:nvPr/>
          </p:nvSpPr>
          <p:spPr bwMode="invGray">
            <a:xfrm>
              <a:off x="187325" y="2714625"/>
              <a:ext cx="1925638" cy="31750"/>
            </a:xfrm>
            <a:custGeom>
              <a:avLst/>
              <a:gdLst>
                <a:gd name="T0" fmla="*/ 746 w 1004"/>
                <a:gd name="T1" fmla="*/ 6 h 14"/>
                <a:gd name="T2" fmla="*/ 746 w 1004"/>
                <a:gd name="T3" fmla="*/ 6 h 14"/>
                <a:gd name="T4" fmla="*/ 820 w 1004"/>
                <a:gd name="T5" fmla="*/ 7 h 14"/>
                <a:gd name="T6" fmla="*/ 800 w 1004"/>
                <a:gd name="T7" fmla="*/ 8 h 14"/>
                <a:gd name="T8" fmla="*/ 847 w 1004"/>
                <a:gd name="T9" fmla="*/ 5 h 14"/>
                <a:gd name="T10" fmla="*/ 769 w 1004"/>
                <a:gd name="T11" fmla="*/ 11 h 14"/>
                <a:gd name="T12" fmla="*/ 918 w 1004"/>
                <a:gd name="T13" fmla="*/ 9 h 14"/>
                <a:gd name="T14" fmla="*/ 876 w 1004"/>
                <a:gd name="T15" fmla="*/ 7 h 14"/>
                <a:gd name="T16" fmla="*/ 981 w 1004"/>
                <a:gd name="T17" fmla="*/ 5 h 14"/>
                <a:gd name="T18" fmla="*/ 989 w 1004"/>
                <a:gd name="T19" fmla="*/ 2 h 14"/>
                <a:gd name="T20" fmla="*/ 997 w 1004"/>
                <a:gd name="T21" fmla="*/ 2 h 14"/>
                <a:gd name="T22" fmla="*/ 1004 w 1004"/>
                <a:gd name="T23" fmla="*/ 2 h 14"/>
                <a:gd name="T24" fmla="*/ 999 w 1004"/>
                <a:gd name="T25" fmla="*/ 2 h 14"/>
                <a:gd name="T26" fmla="*/ 994 w 1004"/>
                <a:gd name="T27" fmla="*/ 1 h 14"/>
                <a:gd name="T28" fmla="*/ 904 w 1004"/>
                <a:gd name="T29" fmla="*/ 0 h 14"/>
                <a:gd name="T30" fmla="*/ 791 w 1004"/>
                <a:gd name="T31" fmla="*/ 2 h 14"/>
                <a:gd name="T32" fmla="*/ 756 w 1004"/>
                <a:gd name="T33" fmla="*/ 2 h 14"/>
                <a:gd name="T34" fmla="*/ 743 w 1004"/>
                <a:gd name="T35" fmla="*/ 2 h 14"/>
                <a:gd name="T36" fmla="*/ 764 w 1004"/>
                <a:gd name="T37" fmla="*/ 1 h 14"/>
                <a:gd name="T38" fmla="*/ 697 w 1004"/>
                <a:gd name="T39" fmla="*/ 2 h 14"/>
                <a:gd name="T40" fmla="*/ 570 w 1004"/>
                <a:gd name="T41" fmla="*/ 3 h 14"/>
                <a:gd name="T42" fmla="*/ 559 w 1004"/>
                <a:gd name="T43" fmla="*/ 2 h 14"/>
                <a:gd name="T44" fmla="*/ 554 w 1004"/>
                <a:gd name="T45" fmla="*/ 3 h 14"/>
                <a:gd name="T46" fmla="*/ 0 w 1004"/>
                <a:gd name="T47" fmla="*/ 4 h 14"/>
                <a:gd name="T48" fmla="*/ 79 w 1004"/>
                <a:gd name="T49" fmla="*/ 5 h 14"/>
                <a:gd name="T50" fmla="*/ 113 w 1004"/>
                <a:gd name="T51" fmla="*/ 8 h 14"/>
                <a:gd name="T52" fmla="*/ 49 w 1004"/>
                <a:gd name="T53" fmla="*/ 8 h 14"/>
                <a:gd name="T54" fmla="*/ 64 w 1004"/>
                <a:gd name="T55" fmla="*/ 12 h 14"/>
                <a:gd name="T56" fmla="*/ 213 w 1004"/>
                <a:gd name="T57" fmla="*/ 8 h 14"/>
                <a:gd name="T58" fmla="*/ 234 w 1004"/>
                <a:gd name="T59" fmla="*/ 11 h 14"/>
                <a:gd name="T60" fmla="*/ 223 w 1004"/>
                <a:gd name="T61" fmla="*/ 11 h 14"/>
                <a:gd name="T62" fmla="*/ 324 w 1004"/>
                <a:gd name="T63" fmla="*/ 10 h 14"/>
                <a:gd name="T64" fmla="*/ 322 w 1004"/>
                <a:gd name="T65" fmla="*/ 12 h 14"/>
                <a:gd name="T66" fmla="*/ 454 w 1004"/>
                <a:gd name="T67" fmla="*/ 10 h 14"/>
                <a:gd name="T68" fmla="*/ 452 w 1004"/>
                <a:gd name="T69" fmla="*/ 11 h 14"/>
                <a:gd name="T70" fmla="*/ 620 w 1004"/>
                <a:gd name="T71" fmla="*/ 9 h 14"/>
                <a:gd name="T72" fmla="*/ 568 w 1004"/>
                <a:gd name="T73" fmla="*/ 11 h 14"/>
                <a:gd name="T74" fmla="*/ 643 w 1004"/>
                <a:gd name="T75" fmla="*/ 10 h 14"/>
                <a:gd name="T76" fmla="*/ 622 w 1004"/>
                <a:gd name="T77" fmla="*/ 12 h 14"/>
                <a:gd name="T78" fmla="*/ 758 w 1004"/>
                <a:gd name="T79" fmla="*/ 8 h 14"/>
                <a:gd name="T80" fmla="*/ 746 w 1004"/>
                <a:gd name="T81"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4" h="14">
                  <a:moveTo>
                    <a:pt x="746" y="6"/>
                  </a:moveTo>
                  <a:lnTo>
                    <a:pt x="746" y="6"/>
                  </a:lnTo>
                  <a:cubicBezTo>
                    <a:pt x="758" y="5"/>
                    <a:pt x="817" y="5"/>
                    <a:pt x="820" y="7"/>
                  </a:cubicBezTo>
                  <a:cubicBezTo>
                    <a:pt x="812" y="7"/>
                    <a:pt x="780" y="8"/>
                    <a:pt x="800" y="8"/>
                  </a:cubicBezTo>
                  <a:lnTo>
                    <a:pt x="847" y="5"/>
                  </a:lnTo>
                  <a:cubicBezTo>
                    <a:pt x="909" y="7"/>
                    <a:pt x="800" y="10"/>
                    <a:pt x="769" y="11"/>
                  </a:cubicBezTo>
                  <a:cubicBezTo>
                    <a:pt x="832" y="11"/>
                    <a:pt x="851" y="9"/>
                    <a:pt x="918" y="9"/>
                  </a:cubicBezTo>
                  <a:cubicBezTo>
                    <a:pt x="899" y="9"/>
                    <a:pt x="886" y="8"/>
                    <a:pt x="876" y="7"/>
                  </a:cubicBezTo>
                  <a:cubicBezTo>
                    <a:pt x="873" y="5"/>
                    <a:pt x="936" y="6"/>
                    <a:pt x="981" y="5"/>
                  </a:cubicBezTo>
                  <a:cubicBezTo>
                    <a:pt x="952" y="4"/>
                    <a:pt x="969" y="3"/>
                    <a:pt x="989" y="2"/>
                  </a:cubicBezTo>
                  <a:cubicBezTo>
                    <a:pt x="993" y="2"/>
                    <a:pt x="996" y="2"/>
                    <a:pt x="997" y="2"/>
                  </a:cubicBezTo>
                  <a:lnTo>
                    <a:pt x="1004" y="2"/>
                  </a:lnTo>
                  <a:lnTo>
                    <a:pt x="999" y="2"/>
                  </a:lnTo>
                  <a:cubicBezTo>
                    <a:pt x="999" y="1"/>
                    <a:pt x="998" y="1"/>
                    <a:pt x="994" y="1"/>
                  </a:cubicBezTo>
                  <a:cubicBezTo>
                    <a:pt x="957" y="1"/>
                    <a:pt x="928" y="0"/>
                    <a:pt x="904" y="0"/>
                  </a:cubicBezTo>
                  <a:cubicBezTo>
                    <a:pt x="928" y="3"/>
                    <a:pt x="822" y="1"/>
                    <a:pt x="791" y="2"/>
                  </a:cubicBezTo>
                  <a:lnTo>
                    <a:pt x="756" y="2"/>
                  </a:lnTo>
                  <a:lnTo>
                    <a:pt x="743" y="2"/>
                  </a:lnTo>
                  <a:cubicBezTo>
                    <a:pt x="740" y="2"/>
                    <a:pt x="744" y="1"/>
                    <a:pt x="764" y="1"/>
                  </a:cubicBezTo>
                  <a:cubicBezTo>
                    <a:pt x="747" y="1"/>
                    <a:pt x="692" y="1"/>
                    <a:pt x="697" y="2"/>
                  </a:cubicBezTo>
                  <a:lnTo>
                    <a:pt x="570" y="3"/>
                  </a:lnTo>
                  <a:cubicBezTo>
                    <a:pt x="566" y="3"/>
                    <a:pt x="562" y="2"/>
                    <a:pt x="559" y="2"/>
                  </a:cubicBezTo>
                  <a:cubicBezTo>
                    <a:pt x="554" y="2"/>
                    <a:pt x="554" y="3"/>
                    <a:pt x="554" y="3"/>
                  </a:cubicBezTo>
                  <a:lnTo>
                    <a:pt x="0" y="4"/>
                  </a:lnTo>
                  <a:lnTo>
                    <a:pt x="79" y="5"/>
                  </a:lnTo>
                  <a:cubicBezTo>
                    <a:pt x="37" y="8"/>
                    <a:pt x="125" y="6"/>
                    <a:pt x="113" y="8"/>
                  </a:cubicBezTo>
                  <a:cubicBezTo>
                    <a:pt x="94" y="9"/>
                    <a:pt x="66" y="9"/>
                    <a:pt x="49" y="8"/>
                  </a:cubicBezTo>
                  <a:cubicBezTo>
                    <a:pt x="43" y="9"/>
                    <a:pt x="67" y="10"/>
                    <a:pt x="64" y="12"/>
                  </a:cubicBezTo>
                  <a:cubicBezTo>
                    <a:pt x="134" y="13"/>
                    <a:pt x="145" y="7"/>
                    <a:pt x="213" y="8"/>
                  </a:cubicBezTo>
                  <a:cubicBezTo>
                    <a:pt x="210" y="10"/>
                    <a:pt x="189" y="11"/>
                    <a:pt x="234" y="11"/>
                  </a:cubicBezTo>
                  <a:lnTo>
                    <a:pt x="223" y="11"/>
                  </a:lnTo>
                  <a:cubicBezTo>
                    <a:pt x="294" y="9"/>
                    <a:pt x="278" y="14"/>
                    <a:pt x="324" y="10"/>
                  </a:cubicBezTo>
                  <a:lnTo>
                    <a:pt x="322" y="12"/>
                  </a:lnTo>
                  <a:cubicBezTo>
                    <a:pt x="355" y="11"/>
                    <a:pt x="418" y="11"/>
                    <a:pt x="454" y="10"/>
                  </a:cubicBezTo>
                  <a:lnTo>
                    <a:pt x="452" y="11"/>
                  </a:lnTo>
                  <a:cubicBezTo>
                    <a:pt x="551" y="8"/>
                    <a:pt x="508" y="10"/>
                    <a:pt x="620" y="9"/>
                  </a:cubicBezTo>
                  <a:lnTo>
                    <a:pt x="568" y="11"/>
                  </a:lnTo>
                  <a:cubicBezTo>
                    <a:pt x="607" y="12"/>
                    <a:pt x="616" y="10"/>
                    <a:pt x="643" y="10"/>
                  </a:cubicBezTo>
                  <a:cubicBezTo>
                    <a:pt x="641" y="10"/>
                    <a:pt x="648" y="12"/>
                    <a:pt x="622" y="12"/>
                  </a:cubicBezTo>
                  <a:lnTo>
                    <a:pt x="758" y="8"/>
                  </a:lnTo>
                  <a:cubicBezTo>
                    <a:pt x="790" y="7"/>
                    <a:pt x="751" y="7"/>
                    <a:pt x="746"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2" name="Forma libre 100"/>
            <p:cNvSpPr>
              <a:spLocks/>
            </p:cNvSpPr>
            <p:nvPr/>
          </p:nvSpPr>
          <p:spPr bwMode="invGray">
            <a:xfrm>
              <a:off x="1947862" y="2735263"/>
              <a:ext cx="47625" cy="0"/>
            </a:xfrm>
            <a:custGeom>
              <a:avLst/>
              <a:gdLst>
                <a:gd name="T0" fmla="*/ 0 w 25"/>
                <a:gd name="T1" fmla="*/ 0 w 25"/>
                <a:gd name="T2" fmla="*/ 25 w 25"/>
                <a:gd name="T3" fmla="*/ 0 w 25"/>
              </a:gdLst>
              <a:ahLst/>
              <a:cxnLst>
                <a:cxn ang="0">
                  <a:pos x="T0" y="0"/>
                </a:cxn>
                <a:cxn ang="0">
                  <a:pos x="T1" y="0"/>
                </a:cxn>
                <a:cxn ang="0">
                  <a:pos x="T2" y="0"/>
                </a:cxn>
                <a:cxn ang="0">
                  <a:pos x="T3" y="0"/>
                </a:cxn>
              </a:cxnLst>
              <a:rect l="0" t="0" r="r" b="b"/>
              <a:pathLst>
                <a:path w="25">
                  <a:moveTo>
                    <a:pt x="0" y="0"/>
                  </a:moveTo>
                  <a:lnTo>
                    <a:pt x="0" y="0"/>
                  </a:lnTo>
                  <a:lnTo>
                    <a:pt x="2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3" name="Forma libre 101"/>
            <p:cNvSpPr>
              <a:spLocks/>
            </p:cNvSpPr>
            <p:nvPr/>
          </p:nvSpPr>
          <p:spPr bwMode="invGray">
            <a:xfrm>
              <a:off x="112712" y="2724150"/>
              <a:ext cx="74613" cy="0"/>
            </a:xfrm>
            <a:custGeom>
              <a:avLst/>
              <a:gdLst>
                <a:gd name="T0" fmla="*/ 0 w 39"/>
                <a:gd name="T1" fmla="*/ 0 w 39"/>
                <a:gd name="T2" fmla="*/ 39 w 39"/>
                <a:gd name="T3" fmla="*/ 0 w 39"/>
              </a:gdLst>
              <a:ahLst/>
              <a:cxnLst>
                <a:cxn ang="0">
                  <a:pos x="T0" y="0"/>
                </a:cxn>
                <a:cxn ang="0">
                  <a:pos x="T1" y="0"/>
                </a:cxn>
                <a:cxn ang="0">
                  <a:pos x="T2" y="0"/>
                </a:cxn>
                <a:cxn ang="0">
                  <a:pos x="T3" y="0"/>
                </a:cxn>
              </a:cxnLst>
              <a:rect l="0" t="0" r="r" b="b"/>
              <a:pathLst>
                <a:path w="39">
                  <a:moveTo>
                    <a:pt x="0" y="0"/>
                  </a:moveTo>
                  <a:lnTo>
                    <a:pt x="0" y="0"/>
                  </a:lnTo>
                  <a:lnTo>
                    <a:pt x="39" y="0"/>
                  </a:lnTo>
                  <a:cubicBezTo>
                    <a:pt x="27" y="0"/>
                    <a:pt x="14"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4" name="Forma libre 102"/>
            <p:cNvSpPr>
              <a:spLocks/>
            </p:cNvSpPr>
            <p:nvPr/>
          </p:nvSpPr>
          <p:spPr bwMode="invGray">
            <a:xfrm>
              <a:off x="2187575" y="2717800"/>
              <a:ext cx="176213" cy="6350"/>
            </a:xfrm>
            <a:custGeom>
              <a:avLst/>
              <a:gdLst>
                <a:gd name="T0" fmla="*/ 71 w 92"/>
                <a:gd name="T1" fmla="*/ 3 h 3"/>
                <a:gd name="T2" fmla="*/ 71 w 92"/>
                <a:gd name="T3" fmla="*/ 3 h 3"/>
                <a:gd name="T4" fmla="*/ 92 w 92"/>
                <a:gd name="T5" fmla="*/ 0 h 3"/>
                <a:gd name="T6" fmla="*/ 8 w 92"/>
                <a:gd name="T7" fmla="*/ 1 h 3"/>
                <a:gd name="T8" fmla="*/ 2 w 92"/>
                <a:gd name="T9" fmla="*/ 3 h 3"/>
                <a:gd name="T10" fmla="*/ 71 w 92"/>
                <a:gd name="T11" fmla="*/ 3 h 3"/>
              </a:gdLst>
              <a:ahLst/>
              <a:cxnLst>
                <a:cxn ang="0">
                  <a:pos x="T0" y="T1"/>
                </a:cxn>
                <a:cxn ang="0">
                  <a:pos x="T2" y="T3"/>
                </a:cxn>
                <a:cxn ang="0">
                  <a:pos x="T4" y="T5"/>
                </a:cxn>
                <a:cxn ang="0">
                  <a:pos x="T6" y="T7"/>
                </a:cxn>
                <a:cxn ang="0">
                  <a:pos x="T8" y="T9"/>
                </a:cxn>
                <a:cxn ang="0">
                  <a:pos x="T10" y="T11"/>
                </a:cxn>
              </a:cxnLst>
              <a:rect l="0" t="0" r="r" b="b"/>
              <a:pathLst>
                <a:path w="92" h="3">
                  <a:moveTo>
                    <a:pt x="71" y="3"/>
                  </a:moveTo>
                  <a:lnTo>
                    <a:pt x="71" y="3"/>
                  </a:lnTo>
                  <a:cubicBezTo>
                    <a:pt x="47" y="2"/>
                    <a:pt x="88" y="1"/>
                    <a:pt x="92" y="0"/>
                  </a:cubicBezTo>
                  <a:lnTo>
                    <a:pt x="8" y="1"/>
                  </a:lnTo>
                  <a:cubicBezTo>
                    <a:pt x="8" y="1"/>
                    <a:pt x="0" y="2"/>
                    <a:pt x="2" y="3"/>
                  </a:cubicBezTo>
                  <a:lnTo>
                    <a:pt x="71"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5" name="Forma libre 103"/>
            <p:cNvSpPr>
              <a:spLocks/>
            </p:cNvSpPr>
            <p:nvPr/>
          </p:nvSpPr>
          <p:spPr bwMode="invGray">
            <a:xfrm>
              <a:off x="2112962" y="2714625"/>
              <a:ext cx="90488" cy="4762"/>
            </a:xfrm>
            <a:custGeom>
              <a:avLst/>
              <a:gdLst>
                <a:gd name="T0" fmla="*/ 22 w 47"/>
                <a:gd name="T1" fmla="*/ 0 h 2"/>
                <a:gd name="T2" fmla="*/ 22 w 47"/>
                <a:gd name="T3" fmla="*/ 0 h 2"/>
                <a:gd name="T4" fmla="*/ 0 w 47"/>
                <a:gd name="T5" fmla="*/ 2 h 2"/>
                <a:gd name="T6" fmla="*/ 47 w 47"/>
                <a:gd name="T7" fmla="*/ 2 h 2"/>
                <a:gd name="T8" fmla="*/ 22 w 47"/>
                <a:gd name="T9" fmla="*/ 0 h 2"/>
              </a:gdLst>
              <a:ahLst/>
              <a:cxnLst>
                <a:cxn ang="0">
                  <a:pos x="T0" y="T1"/>
                </a:cxn>
                <a:cxn ang="0">
                  <a:pos x="T2" y="T3"/>
                </a:cxn>
                <a:cxn ang="0">
                  <a:pos x="T4" y="T5"/>
                </a:cxn>
                <a:cxn ang="0">
                  <a:pos x="T6" y="T7"/>
                </a:cxn>
                <a:cxn ang="0">
                  <a:pos x="T8" y="T9"/>
                </a:cxn>
              </a:cxnLst>
              <a:rect l="0" t="0" r="r" b="b"/>
              <a:pathLst>
                <a:path w="47" h="2">
                  <a:moveTo>
                    <a:pt x="22" y="0"/>
                  </a:moveTo>
                  <a:lnTo>
                    <a:pt x="22" y="0"/>
                  </a:lnTo>
                  <a:cubicBezTo>
                    <a:pt x="19" y="1"/>
                    <a:pt x="11" y="1"/>
                    <a:pt x="0" y="2"/>
                  </a:cubicBezTo>
                  <a:lnTo>
                    <a:pt x="47" y="2"/>
                  </a:lnTo>
                  <a:cubicBezTo>
                    <a:pt x="47" y="1"/>
                    <a:pt x="41" y="0"/>
                    <a:pt x="2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6" name="Forma libre 104"/>
            <p:cNvSpPr>
              <a:spLocks/>
            </p:cNvSpPr>
            <p:nvPr/>
          </p:nvSpPr>
          <p:spPr bwMode="invGray">
            <a:xfrm>
              <a:off x="2101850" y="2811463"/>
              <a:ext cx="71438" cy="3175"/>
            </a:xfrm>
            <a:custGeom>
              <a:avLst/>
              <a:gdLst>
                <a:gd name="T0" fmla="*/ 37 w 37"/>
                <a:gd name="T1" fmla="*/ 0 h 1"/>
                <a:gd name="T2" fmla="*/ 37 w 37"/>
                <a:gd name="T3" fmla="*/ 0 h 1"/>
                <a:gd name="T4" fmla="*/ 22 w 37"/>
                <a:gd name="T5" fmla="*/ 1 h 1"/>
                <a:gd name="T6" fmla="*/ 0 w 37"/>
                <a:gd name="T7" fmla="*/ 1 h 1"/>
                <a:gd name="T8" fmla="*/ 37 w 37"/>
                <a:gd name="T9" fmla="*/ 0 h 1"/>
              </a:gdLst>
              <a:ahLst/>
              <a:cxnLst>
                <a:cxn ang="0">
                  <a:pos x="T0" y="T1"/>
                </a:cxn>
                <a:cxn ang="0">
                  <a:pos x="T2" y="T3"/>
                </a:cxn>
                <a:cxn ang="0">
                  <a:pos x="T4" y="T5"/>
                </a:cxn>
                <a:cxn ang="0">
                  <a:pos x="T6" y="T7"/>
                </a:cxn>
                <a:cxn ang="0">
                  <a:pos x="T8" y="T9"/>
                </a:cxn>
              </a:cxnLst>
              <a:rect l="0" t="0" r="r" b="b"/>
              <a:pathLst>
                <a:path w="37" h="1">
                  <a:moveTo>
                    <a:pt x="37" y="0"/>
                  </a:moveTo>
                  <a:lnTo>
                    <a:pt x="37" y="0"/>
                  </a:lnTo>
                  <a:lnTo>
                    <a:pt x="22" y="1"/>
                  </a:lnTo>
                  <a:lnTo>
                    <a:pt x="0" y="1"/>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7" name="Forma libre 105"/>
            <p:cNvSpPr>
              <a:spLocks/>
            </p:cNvSpPr>
            <p:nvPr/>
          </p:nvSpPr>
          <p:spPr bwMode="invGray">
            <a:xfrm>
              <a:off x="1724025" y="2805113"/>
              <a:ext cx="120650" cy="4762"/>
            </a:xfrm>
            <a:custGeom>
              <a:avLst/>
              <a:gdLst>
                <a:gd name="T0" fmla="*/ 0 w 63"/>
                <a:gd name="T1" fmla="*/ 0 h 2"/>
                <a:gd name="T2" fmla="*/ 0 w 63"/>
                <a:gd name="T3" fmla="*/ 0 h 2"/>
                <a:gd name="T4" fmla="*/ 63 w 63"/>
                <a:gd name="T5" fmla="*/ 0 h 2"/>
                <a:gd name="T6" fmla="*/ 0 w 63"/>
                <a:gd name="T7" fmla="*/ 0 h 2"/>
              </a:gdLst>
              <a:ahLst/>
              <a:cxnLst>
                <a:cxn ang="0">
                  <a:pos x="T0" y="T1"/>
                </a:cxn>
                <a:cxn ang="0">
                  <a:pos x="T2" y="T3"/>
                </a:cxn>
                <a:cxn ang="0">
                  <a:pos x="T4" y="T5"/>
                </a:cxn>
                <a:cxn ang="0">
                  <a:pos x="T6" y="T7"/>
                </a:cxn>
              </a:cxnLst>
              <a:rect l="0" t="0" r="r" b="b"/>
              <a:pathLst>
                <a:path w="63" h="2">
                  <a:moveTo>
                    <a:pt x="0" y="0"/>
                  </a:moveTo>
                  <a:lnTo>
                    <a:pt x="0" y="0"/>
                  </a:lnTo>
                  <a:cubicBezTo>
                    <a:pt x="18" y="2"/>
                    <a:pt x="52" y="1"/>
                    <a:pt x="63" y="0"/>
                  </a:cubicBezTo>
                  <a:cubicBezTo>
                    <a:pt x="24" y="0"/>
                    <a:pt x="41"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8" name="Forma libre 106"/>
            <p:cNvSpPr>
              <a:spLocks/>
            </p:cNvSpPr>
            <p:nvPr/>
          </p:nvSpPr>
          <p:spPr bwMode="invGray">
            <a:xfrm>
              <a:off x="1744662" y="2833688"/>
              <a:ext cx="73025" cy="3175"/>
            </a:xfrm>
            <a:custGeom>
              <a:avLst/>
              <a:gdLst>
                <a:gd name="T0" fmla="*/ 38 w 38"/>
                <a:gd name="T1" fmla="*/ 0 h 1"/>
                <a:gd name="T2" fmla="*/ 38 w 38"/>
                <a:gd name="T3" fmla="*/ 0 h 1"/>
                <a:gd name="T4" fmla="*/ 0 w 38"/>
                <a:gd name="T5" fmla="*/ 1 h 1"/>
                <a:gd name="T6" fmla="*/ 3 w 38"/>
                <a:gd name="T7" fmla="*/ 1 h 1"/>
                <a:gd name="T8" fmla="*/ 38 w 38"/>
                <a:gd name="T9" fmla="*/ 0 h 1"/>
              </a:gdLst>
              <a:ahLst/>
              <a:cxnLst>
                <a:cxn ang="0">
                  <a:pos x="T0" y="T1"/>
                </a:cxn>
                <a:cxn ang="0">
                  <a:pos x="T2" y="T3"/>
                </a:cxn>
                <a:cxn ang="0">
                  <a:pos x="T4" y="T5"/>
                </a:cxn>
                <a:cxn ang="0">
                  <a:pos x="T6" y="T7"/>
                </a:cxn>
                <a:cxn ang="0">
                  <a:pos x="T8" y="T9"/>
                </a:cxn>
              </a:cxnLst>
              <a:rect l="0" t="0" r="r" b="b"/>
              <a:pathLst>
                <a:path w="38" h="1">
                  <a:moveTo>
                    <a:pt x="38" y="0"/>
                  </a:moveTo>
                  <a:lnTo>
                    <a:pt x="38" y="0"/>
                  </a:lnTo>
                  <a:lnTo>
                    <a:pt x="0" y="1"/>
                  </a:lnTo>
                  <a:lnTo>
                    <a:pt x="3" y="1"/>
                  </a:lnTo>
                  <a:lnTo>
                    <a:pt x="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9" name="Forma libre 107"/>
            <p:cNvSpPr>
              <a:spLocks/>
            </p:cNvSpPr>
            <p:nvPr/>
          </p:nvSpPr>
          <p:spPr bwMode="invGray">
            <a:xfrm>
              <a:off x="-474663" y="2741613"/>
              <a:ext cx="34925" cy="0"/>
            </a:xfrm>
            <a:custGeom>
              <a:avLst/>
              <a:gdLst>
                <a:gd name="T0" fmla="*/ 18 w 18"/>
                <a:gd name="T1" fmla="*/ 18 w 18"/>
                <a:gd name="T2" fmla="*/ 0 w 18"/>
                <a:gd name="T3" fmla="*/ 18 w 18"/>
              </a:gdLst>
              <a:ahLst/>
              <a:cxnLst>
                <a:cxn ang="0">
                  <a:pos x="T0" y="0"/>
                </a:cxn>
                <a:cxn ang="0">
                  <a:pos x="T1" y="0"/>
                </a:cxn>
                <a:cxn ang="0">
                  <a:pos x="T2" y="0"/>
                </a:cxn>
                <a:cxn ang="0">
                  <a:pos x="T3" y="0"/>
                </a:cxn>
              </a:cxnLst>
              <a:rect l="0" t="0" r="r" b="b"/>
              <a:pathLst>
                <a:path w="18">
                  <a:moveTo>
                    <a:pt x="18" y="0"/>
                  </a:moveTo>
                  <a:lnTo>
                    <a:pt x="18" y="0"/>
                  </a:lnTo>
                  <a:lnTo>
                    <a:pt x="0" y="0"/>
                  </a:lnTo>
                  <a:lnTo>
                    <a:pt x="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0" name="Forma libre 108"/>
            <p:cNvSpPr>
              <a:spLocks/>
            </p:cNvSpPr>
            <p:nvPr/>
          </p:nvSpPr>
          <p:spPr bwMode="invGray">
            <a:xfrm>
              <a:off x="-947738" y="2725738"/>
              <a:ext cx="1239838" cy="19050"/>
            </a:xfrm>
            <a:custGeom>
              <a:avLst/>
              <a:gdLst>
                <a:gd name="T0" fmla="*/ 588 w 647"/>
                <a:gd name="T1" fmla="*/ 5 h 8"/>
                <a:gd name="T2" fmla="*/ 588 w 647"/>
                <a:gd name="T3" fmla="*/ 5 h 8"/>
                <a:gd name="T4" fmla="*/ 619 w 647"/>
                <a:gd name="T5" fmla="*/ 0 h 8"/>
                <a:gd name="T6" fmla="*/ 570 w 647"/>
                <a:gd name="T7" fmla="*/ 1 h 8"/>
                <a:gd name="T8" fmla="*/ 574 w 647"/>
                <a:gd name="T9" fmla="*/ 0 h 8"/>
                <a:gd name="T10" fmla="*/ 515 w 647"/>
                <a:gd name="T11" fmla="*/ 1 h 8"/>
                <a:gd name="T12" fmla="*/ 533 w 647"/>
                <a:gd name="T13" fmla="*/ 3 h 8"/>
                <a:gd name="T14" fmla="*/ 450 w 647"/>
                <a:gd name="T15" fmla="*/ 0 h 8"/>
                <a:gd name="T16" fmla="*/ 361 w 647"/>
                <a:gd name="T17" fmla="*/ 0 h 8"/>
                <a:gd name="T18" fmla="*/ 368 w 647"/>
                <a:gd name="T19" fmla="*/ 0 h 8"/>
                <a:gd name="T20" fmla="*/ 355 w 647"/>
                <a:gd name="T21" fmla="*/ 0 h 8"/>
                <a:gd name="T22" fmla="*/ 55 w 647"/>
                <a:gd name="T23" fmla="*/ 1 h 8"/>
                <a:gd name="T24" fmla="*/ 45 w 647"/>
                <a:gd name="T25" fmla="*/ 6 h 8"/>
                <a:gd name="T26" fmla="*/ 207 w 647"/>
                <a:gd name="T27" fmla="*/ 5 h 8"/>
                <a:gd name="T28" fmla="*/ 214 w 647"/>
                <a:gd name="T29" fmla="*/ 6 h 8"/>
                <a:gd name="T30" fmla="*/ 250 w 647"/>
                <a:gd name="T31" fmla="*/ 4 h 8"/>
                <a:gd name="T32" fmla="*/ 216 w 647"/>
                <a:gd name="T33" fmla="*/ 3 h 8"/>
                <a:gd name="T34" fmla="*/ 393 w 647"/>
                <a:gd name="T35" fmla="*/ 3 h 8"/>
                <a:gd name="T36" fmla="*/ 265 w 647"/>
                <a:gd name="T37" fmla="*/ 5 h 8"/>
                <a:gd name="T38" fmla="*/ 265 w 647"/>
                <a:gd name="T39" fmla="*/ 7 h 8"/>
                <a:gd name="T40" fmla="*/ 588 w 647"/>
                <a:gd name="T4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7" h="8">
                  <a:moveTo>
                    <a:pt x="588" y="5"/>
                  </a:moveTo>
                  <a:lnTo>
                    <a:pt x="588" y="5"/>
                  </a:lnTo>
                  <a:cubicBezTo>
                    <a:pt x="499" y="3"/>
                    <a:pt x="647" y="3"/>
                    <a:pt x="619" y="0"/>
                  </a:cubicBezTo>
                  <a:lnTo>
                    <a:pt x="570" y="1"/>
                  </a:lnTo>
                  <a:lnTo>
                    <a:pt x="574" y="0"/>
                  </a:lnTo>
                  <a:lnTo>
                    <a:pt x="515" y="1"/>
                  </a:lnTo>
                  <a:cubicBezTo>
                    <a:pt x="527" y="2"/>
                    <a:pt x="536" y="2"/>
                    <a:pt x="533" y="3"/>
                  </a:cubicBezTo>
                  <a:cubicBezTo>
                    <a:pt x="454" y="3"/>
                    <a:pt x="508" y="2"/>
                    <a:pt x="450" y="0"/>
                  </a:cubicBezTo>
                  <a:lnTo>
                    <a:pt x="361" y="0"/>
                  </a:lnTo>
                  <a:lnTo>
                    <a:pt x="368" y="0"/>
                  </a:lnTo>
                  <a:cubicBezTo>
                    <a:pt x="361" y="0"/>
                    <a:pt x="357" y="0"/>
                    <a:pt x="355" y="0"/>
                  </a:cubicBezTo>
                  <a:lnTo>
                    <a:pt x="55" y="1"/>
                  </a:lnTo>
                  <a:cubicBezTo>
                    <a:pt x="0" y="3"/>
                    <a:pt x="85" y="4"/>
                    <a:pt x="45" y="6"/>
                  </a:cubicBezTo>
                  <a:cubicBezTo>
                    <a:pt x="108" y="6"/>
                    <a:pt x="202" y="8"/>
                    <a:pt x="207" y="5"/>
                  </a:cubicBezTo>
                  <a:cubicBezTo>
                    <a:pt x="205" y="5"/>
                    <a:pt x="201" y="6"/>
                    <a:pt x="214" y="6"/>
                  </a:cubicBezTo>
                  <a:lnTo>
                    <a:pt x="250" y="4"/>
                  </a:lnTo>
                  <a:lnTo>
                    <a:pt x="216" y="3"/>
                  </a:lnTo>
                  <a:cubicBezTo>
                    <a:pt x="252" y="1"/>
                    <a:pt x="371" y="1"/>
                    <a:pt x="393" y="3"/>
                  </a:cubicBezTo>
                  <a:cubicBezTo>
                    <a:pt x="325" y="4"/>
                    <a:pt x="359" y="6"/>
                    <a:pt x="265" y="5"/>
                  </a:cubicBezTo>
                  <a:cubicBezTo>
                    <a:pt x="269" y="6"/>
                    <a:pt x="286" y="7"/>
                    <a:pt x="265" y="7"/>
                  </a:cubicBezTo>
                  <a:cubicBezTo>
                    <a:pt x="375" y="6"/>
                    <a:pt x="474" y="8"/>
                    <a:pt x="588"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1" name="Forma libre 109"/>
            <p:cNvSpPr>
              <a:spLocks/>
            </p:cNvSpPr>
            <p:nvPr/>
          </p:nvSpPr>
          <p:spPr bwMode="invGray">
            <a:xfrm>
              <a:off x="-1944688" y="2741613"/>
              <a:ext cx="4763" cy="0"/>
            </a:xfrm>
            <a:custGeom>
              <a:avLst/>
              <a:gdLst>
                <a:gd name="T0" fmla="*/ 1 w 2"/>
                <a:gd name="T1" fmla="*/ 1 w 2"/>
                <a:gd name="T2" fmla="*/ 2 w 2"/>
                <a:gd name="T3" fmla="*/ 1 w 2"/>
              </a:gdLst>
              <a:ahLst/>
              <a:cxnLst>
                <a:cxn ang="0">
                  <a:pos x="T0" y="0"/>
                </a:cxn>
                <a:cxn ang="0">
                  <a:pos x="T1" y="0"/>
                </a:cxn>
                <a:cxn ang="0">
                  <a:pos x="T2" y="0"/>
                </a:cxn>
                <a:cxn ang="0">
                  <a:pos x="T3" y="0"/>
                </a:cxn>
              </a:cxnLst>
              <a:rect l="0" t="0" r="r" b="b"/>
              <a:pathLst>
                <a:path w="2">
                  <a:moveTo>
                    <a:pt x="1" y="0"/>
                  </a:moveTo>
                  <a:lnTo>
                    <a:pt x="1" y="0"/>
                  </a:lnTo>
                  <a:lnTo>
                    <a:pt x="2" y="0"/>
                  </a:lnTo>
                  <a:cubicBezTo>
                    <a:pt x="0" y="0"/>
                    <a:pt x="0"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2" name="Forma libre 110"/>
            <p:cNvSpPr>
              <a:spLocks/>
            </p:cNvSpPr>
            <p:nvPr/>
          </p:nvSpPr>
          <p:spPr bwMode="invGray">
            <a:xfrm>
              <a:off x="-1939925" y="2735263"/>
              <a:ext cx="173038" cy="6350"/>
            </a:xfrm>
            <a:custGeom>
              <a:avLst/>
              <a:gdLst>
                <a:gd name="T0" fmla="*/ 36 w 90"/>
                <a:gd name="T1" fmla="*/ 3 h 3"/>
                <a:gd name="T2" fmla="*/ 36 w 90"/>
                <a:gd name="T3" fmla="*/ 3 h 3"/>
                <a:gd name="T4" fmla="*/ 90 w 90"/>
                <a:gd name="T5" fmla="*/ 0 h 3"/>
                <a:gd name="T6" fmla="*/ 6 w 90"/>
                <a:gd name="T7" fmla="*/ 1 h 3"/>
                <a:gd name="T8" fmla="*/ 0 w 90"/>
                <a:gd name="T9" fmla="*/ 3 h 3"/>
                <a:gd name="T10" fmla="*/ 48 w 90"/>
                <a:gd name="T11" fmla="*/ 2 h 3"/>
                <a:gd name="T12" fmla="*/ 36 w 90"/>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90" h="3">
                  <a:moveTo>
                    <a:pt x="36" y="3"/>
                  </a:moveTo>
                  <a:lnTo>
                    <a:pt x="36" y="3"/>
                  </a:lnTo>
                  <a:lnTo>
                    <a:pt x="90" y="0"/>
                  </a:lnTo>
                  <a:lnTo>
                    <a:pt x="6" y="1"/>
                  </a:lnTo>
                  <a:lnTo>
                    <a:pt x="0" y="3"/>
                  </a:lnTo>
                  <a:cubicBezTo>
                    <a:pt x="8" y="2"/>
                    <a:pt x="37" y="1"/>
                    <a:pt x="48" y="2"/>
                  </a:cubicBezTo>
                  <a:lnTo>
                    <a:pt x="36"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3" name="Forma libre 111"/>
            <p:cNvSpPr>
              <a:spLocks/>
            </p:cNvSpPr>
            <p:nvPr/>
          </p:nvSpPr>
          <p:spPr bwMode="invGray">
            <a:xfrm>
              <a:off x="-1773238" y="2733675"/>
              <a:ext cx="123825" cy="12700"/>
            </a:xfrm>
            <a:custGeom>
              <a:avLst/>
              <a:gdLst>
                <a:gd name="T0" fmla="*/ 65 w 65"/>
                <a:gd name="T1" fmla="*/ 0 h 6"/>
                <a:gd name="T2" fmla="*/ 65 w 65"/>
                <a:gd name="T3" fmla="*/ 0 h 6"/>
                <a:gd name="T4" fmla="*/ 48 w 65"/>
                <a:gd name="T5" fmla="*/ 4 h 6"/>
                <a:gd name="T6" fmla="*/ 0 w 65"/>
                <a:gd name="T7" fmla="*/ 4 h 6"/>
                <a:gd name="T8" fmla="*/ 61 w 65"/>
                <a:gd name="T9" fmla="*/ 4 h 6"/>
                <a:gd name="T10" fmla="*/ 65 w 65"/>
                <a:gd name="T11" fmla="*/ 0 h 6"/>
              </a:gdLst>
              <a:ahLst/>
              <a:cxnLst>
                <a:cxn ang="0">
                  <a:pos x="T0" y="T1"/>
                </a:cxn>
                <a:cxn ang="0">
                  <a:pos x="T2" y="T3"/>
                </a:cxn>
                <a:cxn ang="0">
                  <a:pos x="T4" y="T5"/>
                </a:cxn>
                <a:cxn ang="0">
                  <a:pos x="T6" y="T7"/>
                </a:cxn>
                <a:cxn ang="0">
                  <a:pos x="T8" y="T9"/>
                </a:cxn>
                <a:cxn ang="0">
                  <a:pos x="T10" y="T11"/>
                </a:cxn>
              </a:cxnLst>
              <a:rect l="0" t="0" r="r" b="b"/>
              <a:pathLst>
                <a:path w="65" h="6">
                  <a:moveTo>
                    <a:pt x="65" y="0"/>
                  </a:moveTo>
                  <a:lnTo>
                    <a:pt x="65" y="0"/>
                  </a:lnTo>
                  <a:cubicBezTo>
                    <a:pt x="22" y="1"/>
                    <a:pt x="25" y="3"/>
                    <a:pt x="48" y="4"/>
                  </a:cubicBezTo>
                  <a:cubicBezTo>
                    <a:pt x="8" y="5"/>
                    <a:pt x="27" y="1"/>
                    <a:pt x="0" y="4"/>
                  </a:cubicBezTo>
                  <a:cubicBezTo>
                    <a:pt x="1" y="6"/>
                    <a:pt x="50" y="5"/>
                    <a:pt x="61" y="4"/>
                  </a:cubicBez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4" name="Forma libre 112"/>
            <p:cNvSpPr>
              <a:spLocks/>
            </p:cNvSpPr>
            <p:nvPr/>
          </p:nvSpPr>
          <p:spPr bwMode="invGray">
            <a:xfrm>
              <a:off x="-1057275" y="2735263"/>
              <a:ext cx="57150" cy="3175"/>
            </a:xfrm>
            <a:custGeom>
              <a:avLst/>
              <a:gdLst>
                <a:gd name="T0" fmla="*/ 12 w 30"/>
                <a:gd name="T1" fmla="*/ 0 h 1"/>
                <a:gd name="T2" fmla="*/ 12 w 30"/>
                <a:gd name="T3" fmla="*/ 0 h 1"/>
                <a:gd name="T4" fmla="*/ 0 w 30"/>
                <a:gd name="T5" fmla="*/ 1 h 1"/>
                <a:gd name="T6" fmla="*/ 30 w 30"/>
                <a:gd name="T7" fmla="*/ 1 h 1"/>
                <a:gd name="T8" fmla="*/ 12 w 30"/>
                <a:gd name="T9" fmla="*/ 0 h 1"/>
              </a:gdLst>
              <a:ahLst/>
              <a:cxnLst>
                <a:cxn ang="0">
                  <a:pos x="T0" y="T1"/>
                </a:cxn>
                <a:cxn ang="0">
                  <a:pos x="T2" y="T3"/>
                </a:cxn>
                <a:cxn ang="0">
                  <a:pos x="T4" y="T5"/>
                </a:cxn>
                <a:cxn ang="0">
                  <a:pos x="T6" y="T7"/>
                </a:cxn>
                <a:cxn ang="0">
                  <a:pos x="T8" y="T9"/>
                </a:cxn>
              </a:cxnLst>
              <a:rect l="0" t="0" r="r" b="b"/>
              <a:pathLst>
                <a:path w="30" h="1">
                  <a:moveTo>
                    <a:pt x="12" y="0"/>
                  </a:moveTo>
                  <a:lnTo>
                    <a:pt x="12" y="0"/>
                  </a:lnTo>
                  <a:lnTo>
                    <a:pt x="0" y="1"/>
                  </a:lnTo>
                  <a:lnTo>
                    <a:pt x="3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5" name="Forma libre 113"/>
            <p:cNvSpPr>
              <a:spLocks/>
            </p:cNvSpPr>
            <p:nvPr/>
          </p:nvSpPr>
          <p:spPr bwMode="invGray">
            <a:xfrm>
              <a:off x="-1116013" y="2738438"/>
              <a:ext cx="58738" cy="3175"/>
            </a:xfrm>
            <a:custGeom>
              <a:avLst/>
              <a:gdLst>
                <a:gd name="T0" fmla="*/ 30 w 30"/>
                <a:gd name="T1" fmla="*/ 0 h 2"/>
                <a:gd name="T2" fmla="*/ 30 w 30"/>
                <a:gd name="T3" fmla="*/ 0 h 2"/>
                <a:gd name="T4" fmla="*/ 0 w 30"/>
                <a:gd name="T5" fmla="*/ 0 h 2"/>
                <a:gd name="T6" fmla="*/ 9 w 30"/>
                <a:gd name="T7" fmla="*/ 2 h 2"/>
                <a:gd name="T8" fmla="*/ 30 w 30"/>
                <a:gd name="T9" fmla="*/ 0 h 2"/>
              </a:gdLst>
              <a:ahLst/>
              <a:cxnLst>
                <a:cxn ang="0">
                  <a:pos x="T0" y="T1"/>
                </a:cxn>
                <a:cxn ang="0">
                  <a:pos x="T2" y="T3"/>
                </a:cxn>
                <a:cxn ang="0">
                  <a:pos x="T4" y="T5"/>
                </a:cxn>
                <a:cxn ang="0">
                  <a:pos x="T6" y="T7"/>
                </a:cxn>
                <a:cxn ang="0">
                  <a:pos x="T8" y="T9"/>
                </a:cxn>
              </a:cxnLst>
              <a:rect l="0" t="0" r="r" b="b"/>
              <a:pathLst>
                <a:path w="30" h="2">
                  <a:moveTo>
                    <a:pt x="30" y="0"/>
                  </a:moveTo>
                  <a:lnTo>
                    <a:pt x="30" y="0"/>
                  </a:lnTo>
                  <a:lnTo>
                    <a:pt x="0" y="0"/>
                  </a:lnTo>
                  <a:cubicBezTo>
                    <a:pt x="2" y="0"/>
                    <a:pt x="4" y="1"/>
                    <a:pt x="9" y="2"/>
                  </a:cubicBez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6" name="Forma libre 114"/>
            <p:cNvSpPr>
              <a:spLocks/>
            </p:cNvSpPr>
            <p:nvPr/>
          </p:nvSpPr>
          <p:spPr bwMode="invGray">
            <a:xfrm>
              <a:off x="-1349375" y="2735263"/>
              <a:ext cx="84138" cy="0"/>
            </a:xfrm>
            <a:custGeom>
              <a:avLst/>
              <a:gdLst>
                <a:gd name="T0" fmla="*/ 44 w 44"/>
                <a:gd name="T1" fmla="*/ 44 w 44"/>
                <a:gd name="T2" fmla="*/ 0 w 44"/>
                <a:gd name="T3" fmla="*/ 44 w 44"/>
              </a:gdLst>
              <a:ahLst/>
              <a:cxnLst>
                <a:cxn ang="0">
                  <a:pos x="T0" y="0"/>
                </a:cxn>
                <a:cxn ang="0">
                  <a:pos x="T1" y="0"/>
                </a:cxn>
                <a:cxn ang="0">
                  <a:pos x="T2" y="0"/>
                </a:cxn>
                <a:cxn ang="0">
                  <a:pos x="T3" y="0"/>
                </a:cxn>
              </a:cxnLst>
              <a:rect l="0" t="0" r="r" b="b"/>
              <a:pathLst>
                <a:path w="44">
                  <a:moveTo>
                    <a:pt x="44" y="0"/>
                  </a:moveTo>
                  <a:lnTo>
                    <a:pt x="44" y="0"/>
                  </a:lnTo>
                  <a:lnTo>
                    <a:pt x="0" y="0"/>
                  </a:lnTo>
                  <a:lnTo>
                    <a:pt x="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7" name="Forma libre 115"/>
            <p:cNvSpPr>
              <a:spLocks/>
            </p:cNvSpPr>
            <p:nvPr/>
          </p:nvSpPr>
          <p:spPr bwMode="invGray">
            <a:xfrm>
              <a:off x="-1265238" y="2735263"/>
              <a:ext cx="65088" cy="3175"/>
            </a:xfrm>
            <a:custGeom>
              <a:avLst/>
              <a:gdLst>
                <a:gd name="T0" fmla="*/ 34 w 34"/>
                <a:gd name="T1" fmla="*/ 1 h 1"/>
                <a:gd name="T2" fmla="*/ 34 w 34"/>
                <a:gd name="T3" fmla="*/ 1 h 1"/>
                <a:gd name="T4" fmla="*/ 33 w 34"/>
                <a:gd name="T5" fmla="*/ 0 h 1"/>
                <a:gd name="T6" fmla="*/ 0 w 34"/>
                <a:gd name="T7" fmla="*/ 0 h 1"/>
                <a:gd name="T8" fmla="*/ 34 w 34"/>
                <a:gd name="T9" fmla="*/ 1 h 1"/>
              </a:gdLst>
              <a:ahLst/>
              <a:cxnLst>
                <a:cxn ang="0">
                  <a:pos x="T0" y="T1"/>
                </a:cxn>
                <a:cxn ang="0">
                  <a:pos x="T2" y="T3"/>
                </a:cxn>
                <a:cxn ang="0">
                  <a:pos x="T4" y="T5"/>
                </a:cxn>
                <a:cxn ang="0">
                  <a:pos x="T6" y="T7"/>
                </a:cxn>
                <a:cxn ang="0">
                  <a:pos x="T8" y="T9"/>
                </a:cxn>
              </a:cxnLst>
              <a:rect l="0" t="0" r="r" b="b"/>
              <a:pathLst>
                <a:path w="34" h="1">
                  <a:moveTo>
                    <a:pt x="34" y="1"/>
                  </a:moveTo>
                  <a:lnTo>
                    <a:pt x="34" y="1"/>
                  </a:lnTo>
                  <a:lnTo>
                    <a:pt x="33" y="0"/>
                  </a:lnTo>
                  <a:lnTo>
                    <a:pt x="0" y="0"/>
                  </a:lnTo>
                  <a:lnTo>
                    <a:pt x="3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8" name="Forma libre 116"/>
            <p:cNvSpPr>
              <a:spLocks/>
            </p:cNvSpPr>
            <p:nvPr/>
          </p:nvSpPr>
          <p:spPr bwMode="invGray">
            <a:xfrm>
              <a:off x="-1219200" y="2728913"/>
              <a:ext cx="103188" cy="9525"/>
            </a:xfrm>
            <a:custGeom>
              <a:avLst/>
              <a:gdLst>
                <a:gd name="T0" fmla="*/ 54 w 54"/>
                <a:gd name="T1" fmla="*/ 4 h 4"/>
                <a:gd name="T2" fmla="*/ 54 w 54"/>
                <a:gd name="T3" fmla="*/ 4 h 4"/>
                <a:gd name="T4" fmla="*/ 0 w 54"/>
                <a:gd name="T5" fmla="*/ 1 h 4"/>
                <a:gd name="T6" fmla="*/ 9 w 54"/>
                <a:gd name="T7" fmla="*/ 3 h 4"/>
                <a:gd name="T8" fmla="*/ 54 w 54"/>
                <a:gd name="T9" fmla="*/ 4 h 4"/>
              </a:gdLst>
              <a:ahLst/>
              <a:cxnLst>
                <a:cxn ang="0">
                  <a:pos x="T0" y="T1"/>
                </a:cxn>
                <a:cxn ang="0">
                  <a:pos x="T2" y="T3"/>
                </a:cxn>
                <a:cxn ang="0">
                  <a:pos x="T4" y="T5"/>
                </a:cxn>
                <a:cxn ang="0">
                  <a:pos x="T6" y="T7"/>
                </a:cxn>
                <a:cxn ang="0">
                  <a:pos x="T8" y="T9"/>
                </a:cxn>
              </a:cxnLst>
              <a:rect l="0" t="0" r="r" b="b"/>
              <a:pathLst>
                <a:path w="54" h="4">
                  <a:moveTo>
                    <a:pt x="54" y="4"/>
                  </a:moveTo>
                  <a:lnTo>
                    <a:pt x="54" y="4"/>
                  </a:lnTo>
                  <a:cubicBezTo>
                    <a:pt x="49" y="2"/>
                    <a:pt x="43" y="0"/>
                    <a:pt x="0" y="1"/>
                  </a:cubicBezTo>
                  <a:lnTo>
                    <a:pt x="9" y="3"/>
                  </a:lnTo>
                  <a:lnTo>
                    <a:pt x="54"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9" name="Forma libre 117"/>
            <p:cNvSpPr>
              <a:spLocks/>
            </p:cNvSpPr>
            <p:nvPr/>
          </p:nvSpPr>
          <p:spPr bwMode="invGray">
            <a:xfrm>
              <a:off x="1225550" y="2830513"/>
              <a:ext cx="73025" cy="3175"/>
            </a:xfrm>
            <a:custGeom>
              <a:avLst/>
              <a:gdLst>
                <a:gd name="T0" fmla="*/ 34 w 38"/>
                <a:gd name="T1" fmla="*/ 0 h 2"/>
                <a:gd name="T2" fmla="*/ 34 w 38"/>
                <a:gd name="T3" fmla="*/ 0 h 2"/>
                <a:gd name="T4" fmla="*/ 0 w 38"/>
                <a:gd name="T5" fmla="*/ 1 h 2"/>
                <a:gd name="T6" fmla="*/ 4 w 38"/>
                <a:gd name="T7" fmla="*/ 2 h 2"/>
                <a:gd name="T8" fmla="*/ 38 w 38"/>
                <a:gd name="T9" fmla="*/ 1 h 2"/>
                <a:gd name="T10" fmla="*/ 34 w 38"/>
                <a:gd name="T11" fmla="*/ 0 h 2"/>
              </a:gdLst>
              <a:ahLst/>
              <a:cxnLst>
                <a:cxn ang="0">
                  <a:pos x="T0" y="T1"/>
                </a:cxn>
                <a:cxn ang="0">
                  <a:pos x="T2" y="T3"/>
                </a:cxn>
                <a:cxn ang="0">
                  <a:pos x="T4" y="T5"/>
                </a:cxn>
                <a:cxn ang="0">
                  <a:pos x="T6" y="T7"/>
                </a:cxn>
                <a:cxn ang="0">
                  <a:pos x="T8" y="T9"/>
                </a:cxn>
                <a:cxn ang="0">
                  <a:pos x="T10" y="T11"/>
                </a:cxn>
              </a:cxnLst>
              <a:rect l="0" t="0" r="r" b="b"/>
              <a:pathLst>
                <a:path w="38" h="2">
                  <a:moveTo>
                    <a:pt x="34" y="0"/>
                  </a:moveTo>
                  <a:lnTo>
                    <a:pt x="34" y="0"/>
                  </a:lnTo>
                  <a:lnTo>
                    <a:pt x="0" y="1"/>
                  </a:lnTo>
                  <a:lnTo>
                    <a:pt x="4" y="2"/>
                  </a:lnTo>
                  <a:lnTo>
                    <a:pt x="38" y="1"/>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0" name="Forma libre 118"/>
            <p:cNvSpPr>
              <a:spLocks/>
            </p:cNvSpPr>
            <p:nvPr/>
          </p:nvSpPr>
          <p:spPr bwMode="invGray">
            <a:xfrm>
              <a:off x="874712" y="2827338"/>
              <a:ext cx="39688" cy="3175"/>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9" y="1"/>
                    <a:pt x="16" y="1"/>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1" name="Forma libre 119"/>
            <p:cNvSpPr>
              <a:spLocks/>
            </p:cNvSpPr>
            <p:nvPr/>
          </p:nvSpPr>
          <p:spPr bwMode="invGray">
            <a:xfrm>
              <a:off x="417512" y="2827338"/>
              <a:ext cx="457200" cy="31750"/>
            </a:xfrm>
            <a:custGeom>
              <a:avLst/>
              <a:gdLst>
                <a:gd name="T0" fmla="*/ 113 w 238"/>
                <a:gd name="T1" fmla="*/ 12 h 14"/>
                <a:gd name="T2" fmla="*/ 113 w 238"/>
                <a:gd name="T3" fmla="*/ 12 h 14"/>
                <a:gd name="T4" fmla="*/ 94 w 238"/>
                <a:gd name="T5" fmla="*/ 9 h 14"/>
                <a:gd name="T6" fmla="*/ 157 w 238"/>
                <a:gd name="T7" fmla="*/ 6 h 14"/>
                <a:gd name="T8" fmla="*/ 145 w 238"/>
                <a:gd name="T9" fmla="*/ 8 h 14"/>
                <a:gd name="T10" fmla="*/ 169 w 238"/>
                <a:gd name="T11" fmla="*/ 6 h 14"/>
                <a:gd name="T12" fmla="*/ 238 w 238"/>
                <a:gd name="T13" fmla="*/ 1 h 14"/>
                <a:gd name="T14" fmla="*/ 32 w 238"/>
                <a:gd name="T15" fmla="*/ 3 h 14"/>
                <a:gd name="T16" fmla="*/ 19 w 238"/>
                <a:gd name="T17" fmla="*/ 13 h 14"/>
                <a:gd name="T18" fmla="*/ 113 w 238"/>
                <a:gd name="T19"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8" h="14">
                  <a:moveTo>
                    <a:pt x="113" y="12"/>
                  </a:moveTo>
                  <a:lnTo>
                    <a:pt x="113" y="12"/>
                  </a:lnTo>
                  <a:cubicBezTo>
                    <a:pt x="73" y="10"/>
                    <a:pt x="168" y="9"/>
                    <a:pt x="94" y="9"/>
                  </a:cubicBezTo>
                  <a:cubicBezTo>
                    <a:pt x="88" y="7"/>
                    <a:pt x="122" y="5"/>
                    <a:pt x="157" y="6"/>
                  </a:cubicBezTo>
                  <a:cubicBezTo>
                    <a:pt x="155" y="7"/>
                    <a:pt x="123" y="7"/>
                    <a:pt x="145" y="8"/>
                  </a:cubicBezTo>
                  <a:cubicBezTo>
                    <a:pt x="168" y="7"/>
                    <a:pt x="177" y="8"/>
                    <a:pt x="169" y="6"/>
                  </a:cubicBezTo>
                  <a:cubicBezTo>
                    <a:pt x="208" y="4"/>
                    <a:pt x="212" y="3"/>
                    <a:pt x="238" y="1"/>
                  </a:cubicBezTo>
                  <a:cubicBezTo>
                    <a:pt x="191" y="2"/>
                    <a:pt x="92" y="0"/>
                    <a:pt x="32" y="3"/>
                  </a:cubicBezTo>
                  <a:cubicBezTo>
                    <a:pt x="0" y="6"/>
                    <a:pt x="20" y="9"/>
                    <a:pt x="19" y="13"/>
                  </a:cubicBezTo>
                  <a:cubicBezTo>
                    <a:pt x="24" y="14"/>
                    <a:pt x="110" y="14"/>
                    <a:pt x="113" y="1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2" name="Forma libre 120"/>
            <p:cNvSpPr>
              <a:spLocks/>
            </p:cNvSpPr>
            <p:nvPr/>
          </p:nvSpPr>
          <p:spPr bwMode="invGray">
            <a:xfrm>
              <a:off x="755650" y="2859087"/>
              <a:ext cx="68263" cy="4762"/>
            </a:xfrm>
            <a:custGeom>
              <a:avLst/>
              <a:gdLst>
                <a:gd name="T0" fmla="*/ 0 w 36"/>
                <a:gd name="T1" fmla="*/ 1 h 2"/>
                <a:gd name="T2" fmla="*/ 0 w 36"/>
                <a:gd name="T3" fmla="*/ 1 h 2"/>
                <a:gd name="T4" fmla="*/ 36 w 36"/>
                <a:gd name="T5" fmla="*/ 1 h 2"/>
                <a:gd name="T6" fmla="*/ 0 w 36"/>
                <a:gd name="T7" fmla="*/ 1 h 2"/>
              </a:gdLst>
              <a:ahLst/>
              <a:cxnLst>
                <a:cxn ang="0">
                  <a:pos x="T0" y="T1"/>
                </a:cxn>
                <a:cxn ang="0">
                  <a:pos x="T2" y="T3"/>
                </a:cxn>
                <a:cxn ang="0">
                  <a:pos x="T4" y="T5"/>
                </a:cxn>
                <a:cxn ang="0">
                  <a:pos x="T6" y="T7"/>
                </a:cxn>
              </a:cxnLst>
              <a:rect l="0" t="0" r="r" b="b"/>
              <a:pathLst>
                <a:path w="36" h="2">
                  <a:moveTo>
                    <a:pt x="0" y="1"/>
                  </a:moveTo>
                  <a:lnTo>
                    <a:pt x="0" y="1"/>
                  </a:lnTo>
                  <a:cubicBezTo>
                    <a:pt x="19" y="2"/>
                    <a:pt x="24" y="1"/>
                    <a:pt x="36" y="1"/>
                  </a:cubicBezTo>
                  <a:cubicBezTo>
                    <a:pt x="33" y="0"/>
                    <a:pt x="15"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3" name="Forma libre 121"/>
            <p:cNvSpPr>
              <a:spLocks/>
            </p:cNvSpPr>
            <p:nvPr/>
          </p:nvSpPr>
          <p:spPr bwMode="invGray">
            <a:xfrm>
              <a:off x="-133350" y="2798763"/>
              <a:ext cx="111125" cy="4762"/>
            </a:xfrm>
            <a:custGeom>
              <a:avLst/>
              <a:gdLst>
                <a:gd name="T0" fmla="*/ 37 w 58"/>
                <a:gd name="T1" fmla="*/ 0 h 2"/>
                <a:gd name="T2" fmla="*/ 37 w 58"/>
                <a:gd name="T3" fmla="*/ 0 h 2"/>
                <a:gd name="T4" fmla="*/ 7 w 58"/>
                <a:gd name="T5" fmla="*/ 2 h 2"/>
                <a:gd name="T6" fmla="*/ 58 w 58"/>
                <a:gd name="T7" fmla="*/ 2 h 2"/>
                <a:gd name="T8" fmla="*/ 37 w 58"/>
                <a:gd name="T9" fmla="*/ 0 h 2"/>
              </a:gdLst>
              <a:ahLst/>
              <a:cxnLst>
                <a:cxn ang="0">
                  <a:pos x="T0" y="T1"/>
                </a:cxn>
                <a:cxn ang="0">
                  <a:pos x="T2" y="T3"/>
                </a:cxn>
                <a:cxn ang="0">
                  <a:pos x="T4" y="T5"/>
                </a:cxn>
                <a:cxn ang="0">
                  <a:pos x="T6" y="T7"/>
                </a:cxn>
                <a:cxn ang="0">
                  <a:pos x="T8" y="T9"/>
                </a:cxn>
              </a:cxnLst>
              <a:rect l="0" t="0" r="r" b="b"/>
              <a:pathLst>
                <a:path w="58" h="2">
                  <a:moveTo>
                    <a:pt x="37" y="0"/>
                  </a:moveTo>
                  <a:lnTo>
                    <a:pt x="37" y="0"/>
                  </a:lnTo>
                  <a:cubicBezTo>
                    <a:pt x="34" y="1"/>
                    <a:pt x="0" y="1"/>
                    <a:pt x="7" y="2"/>
                  </a:cubicBezTo>
                  <a:lnTo>
                    <a:pt x="58" y="2"/>
                  </a:lnTo>
                  <a:cubicBezTo>
                    <a:pt x="46" y="2"/>
                    <a:pt x="42" y="1"/>
                    <a:pt x="3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4" name="Forma libre 122"/>
            <p:cNvSpPr>
              <a:spLocks/>
            </p:cNvSpPr>
            <p:nvPr/>
          </p:nvSpPr>
          <p:spPr bwMode="invGray">
            <a:xfrm>
              <a:off x="-22225" y="2800350"/>
              <a:ext cx="44450" cy="3175"/>
            </a:xfrm>
            <a:custGeom>
              <a:avLst/>
              <a:gdLst>
                <a:gd name="T0" fmla="*/ 23 w 23"/>
                <a:gd name="T1" fmla="*/ 0 h 1"/>
                <a:gd name="T2" fmla="*/ 23 w 23"/>
                <a:gd name="T3" fmla="*/ 0 h 1"/>
                <a:gd name="T4" fmla="*/ 0 w 23"/>
                <a:gd name="T5" fmla="*/ 1 h 1"/>
                <a:gd name="T6" fmla="*/ 23 w 23"/>
                <a:gd name="T7" fmla="*/ 0 h 1"/>
              </a:gdLst>
              <a:ahLst/>
              <a:cxnLst>
                <a:cxn ang="0">
                  <a:pos x="T0" y="T1"/>
                </a:cxn>
                <a:cxn ang="0">
                  <a:pos x="T2" y="T3"/>
                </a:cxn>
                <a:cxn ang="0">
                  <a:pos x="T4" y="T5"/>
                </a:cxn>
                <a:cxn ang="0">
                  <a:pos x="T6" y="T7"/>
                </a:cxn>
              </a:cxnLst>
              <a:rect l="0" t="0" r="r" b="b"/>
              <a:pathLst>
                <a:path w="23" h="1">
                  <a:moveTo>
                    <a:pt x="23" y="0"/>
                  </a:moveTo>
                  <a:lnTo>
                    <a:pt x="23" y="0"/>
                  </a:lnTo>
                  <a:lnTo>
                    <a:pt x="0" y="1"/>
                  </a:lnTo>
                  <a:cubicBezTo>
                    <a:pt x="6" y="1"/>
                    <a:pt x="13"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5" name="Forma libre 123"/>
            <p:cNvSpPr>
              <a:spLocks/>
            </p:cNvSpPr>
            <p:nvPr/>
          </p:nvSpPr>
          <p:spPr bwMode="invGray">
            <a:xfrm>
              <a:off x="-66675" y="2798763"/>
              <a:ext cx="6350" cy="0"/>
            </a:xfrm>
            <a:custGeom>
              <a:avLst/>
              <a:gdLst>
                <a:gd name="T0" fmla="*/ 0 w 3"/>
                <a:gd name="T1" fmla="*/ 0 w 3"/>
                <a:gd name="T2" fmla="*/ 2 w 3"/>
                <a:gd name="T3" fmla="*/ 0 w 3"/>
              </a:gdLst>
              <a:ahLst/>
              <a:cxnLst>
                <a:cxn ang="0">
                  <a:pos x="T0" y="0"/>
                </a:cxn>
                <a:cxn ang="0">
                  <a:pos x="T1" y="0"/>
                </a:cxn>
                <a:cxn ang="0">
                  <a:pos x="T2" y="0"/>
                </a:cxn>
                <a:cxn ang="0">
                  <a:pos x="T3" y="0"/>
                </a:cxn>
              </a:cxnLst>
              <a:rect l="0" t="0" r="r" b="b"/>
              <a:pathLst>
                <a:path w="3">
                  <a:moveTo>
                    <a:pt x="0" y="0"/>
                  </a:moveTo>
                  <a:lnTo>
                    <a:pt x="0" y="0"/>
                  </a:lnTo>
                  <a:lnTo>
                    <a:pt x="2" y="0"/>
                  </a:lnTo>
                  <a:cubicBezTo>
                    <a:pt x="3" y="0"/>
                    <a:pt x="3"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6" name="Forma libre 124"/>
            <p:cNvSpPr>
              <a:spLocks/>
            </p:cNvSpPr>
            <p:nvPr/>
          </p:nvSpPr>
          <p:spPr bwMode="invGray">
            <a:xfrm>
              <a:off x="-1566863" y="2730500"/>
              <a:ext cx="65088" cy="3175"/>
            </a:xfrm>
            <a:custGeom>
              <a:avLst/>
              <a:gdLst>
                <a:gd name="T0" fmla="*/ 33 w 34"/>
                <a:gd name="T1" fmla="*/ 1 h 1"/>
                <a:gd name="T2" fmla="*/ 33 w 34"/>
                <a:gd name="T3" fmla="*/ 1 h 1"/>
                <a:gd name="T4" fmla="*/ 0 w 34"/>
                <a:gd name="T5" fmla="*/ 1 h 1"/>
                <a:gd name="T6" fmla="*/ 33 w 34"/>
                <a:gd name="T7" fmla="*/ 1 h 1"/>
              </a:gdLst>
              <a:ahLst/>
              <a:cxnLst>
                <a:cxn ang="0">
                  <a:pos x="T0" y="T1"/>
                </a:cxn>
                <a:cxn ang="0">
                  <a:pos x="T2" y="T3"/>
                </a:cxn>
                <a:cxn ang="0">
                  <a:pos x="T4" y="T5"/>
                </a:cxn>
                <a:cxn ang="0">
                  <a:pos x="T6" y="T7"/>
                </a:cxn>
              </a:cxnLst>
              <a:rect l="0" t="0" r="r" b="b"/>
              <a:pathLst>
                <a:path w="34" h="1">
                  <a:moveTo>
                    <a:pt x="33" y="1"/>
                  </a:moveTo>
                  <a:lnTo>
                    <a:pt x="33" y="1"/>
                  </a:lnTo>
                  <a:cubicBezTo>
                    <a:pt x="34" y="0"/>
                    <a:pt x="12" y="1"/>
                    <a:pt x="0" y="1"/>
                  </a:cubicBezTo>
                  <a:cubicBezTo>
                    <a:pt x="9" y="1"/>
                    <a:pt x="22" y="1"/>
                    <a:pt x="3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7" name="Forma libre 125"/>
            <p:cNvSpPr>
              <a:spLocks/>
            </p:cNvSpPr>
            <p:nvPr/>
          </p:nvSpPr>
          <p:spPr bwMode="invGray">
            <a:xfrm>
              <a:off x="-3175000" y="2740025"/>
              <a:ext cx="38100" cy="0"/>
            </a:xfrm>
            <a:custGeom>
              <a:avLst/>
              <a:gdLst>
                <a:gd name="T0" fmla="*/ 20 w 20"/>
                <a:gd name="T1" fmla="*/ 20 w 20"/>
                <a:gd name="T2" fmla="*/ 0 w 20"/>
                <a:gd name="T3" fmla="*/ 20 w 20"/>
              </a:gdLst>
              <a:ahLst/>
              <a:cxnLst>
                <a:cxn ang="0">
                  <a:pos x="T0" y="0"/>
                </a:cxn>
                <a:cxn ang="0">
                  <a:pos x="T1" y="0"/>
                </a:cxn>
                <a:cxn ang="0">
                  <a:pos x="T2" y="0"/>
                </a:cxn>
                <a:cxn ang="0">
                  <a:pos x="T3" y="0"/>
                </a:cxn>
              </a:cxnLst>
              <a:rect l="0" t="0" r="r" b="b"/>
              <a:pathLst>
                <a:path w="20">
                  <a:moveTo>
                    <a:pt x="20" y="0"/>
                  </a:moveTo>
                  <a:lnTo>
                    <a:pt x="20" y="0"/>
                  </a:lnTo>
                  <a:lnTo>
                    <a:pt x="0" y="0"/>
                  </a:lnTo>
                  <a:cubicBezTo>
                    <a:pt x="7" y="0"/>
                    <a:pt x="11" y="0"/>
                    <a:pt x="2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8" name="Forma libre 126"/>
            <p:cNvSpPr>
              <a:spLocks/>
            </p:cNvSpPr>
            <p:nvPr/>
          </p:nvSpPr>
          <p:spPr bwMode="invGray">
            <a:xfrm>
              <a:off x="-3735388" y="2803525"/>
              <a:ext cx="6350" cy="1587"/>
            </a:xfrm>
            <a:custGeom>
              <a:avLst/>
              <a:gdLst>
                <a:gd name="T0" fmla="*/ 4 w 4"/>
                <a:gd name="T1" fmla="*/ 0 h 1"/>
                <a:gd name="T2" fmla="*/ 4 w 4"/>
                <a:gd name="T3" fmla="*/ 0 h 1"/>
                <a:gd name="T4" fmla="*/ 0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4" y="0"/>
                  </a:lnTo>
                  <a:cubicBezTo>
                    <a:pt x="3" y="0"/>
                    <a:pt x="2" y="1"/>
                    <a:pt x="0" y="1"/>
                  </a:cubicBezTo>
                  <a:cubicBezTo>
                    <a:pt x="2" y="1"/>
                    <a:pt x="3"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9" name="Forma libre 127"/>
            <p:cNvSpPr>
              <a:spLocks/>
            </p:cNvSpPr>
            <p:nvPr/>
          </p:nvSpPr>
          <p:spPr bwMode="invGray">
            <a:xfrm>
              <a:off x="-3924300" y="2803525"/>
              <a:ext cx="188913" cy="3175"/>
            </a:xfrm>
            <a:custGeom>
              <a:avLst/>
              <a:gdLst>
                <a:gd name="T0" fmla="*/ 98 w 98"/>
                <a:gd name="T1" fmla="*/ 1 h 2"/>
                <a:gd name="T2" fmla="*/ 98 w 98"/>
                <a:gd name="T3" fmla="*/ 1 h 2"/>
                <a:gd name="T4" fmla="*/ 26 w 98"/>
                <a:gd name="T5" fmla="*/ 1 h 2"/>
                <a:gd name="T6" fmla="*/ 28 w 98"/>
                <a:gd name="T7" fmla="*/ 1 h 2"/>
                <a:gd name="T8" fmla="*/ 0 w 98"/>
                <a:gd name="T9" fmla="*/ 2 h 2"/>
                <a:gd name="T10" fmla="*/ 98 w 98"/>
                <a:gd name="T11" fmla="*/ 1 h 2"/>
              </a:gdLst>
              <a:ahLst/>
              <a:cxnLst>
                <a:cxn ang="0">
                  <a:pos x="T0" y="T1"/>
                </a:cxn>
                <a:cxn ang="0">
                  <a:pos x="T2" y="T3"/>
                </a:cxn>
                <a:cxn ang="0">
                  <a:pos x="T4" y="T5"/>
                </a:cxn>
                <a:cxn ang="0">
                  <a:pos x="T6" y="T7"/>
                </a:cxn>
                <a:cxn ang="0">
                  <a:pos x="T8" y="T9"/>
                </a:cxn>
                <a:cxn ang="0">
                  <a:pos x="T10" y="T11"/>
                </a:cxn>
              </a:cxnLst>
              <a:rect l="0" t="0" r="r" b="b"/>
              <a:pathLst>
                <a:path w="98" h="2">
                  <a:moveTo>
                    <a:pt x="98" y="1"/>
                  </a:moveTo>
                  <a:lnTo>
                    <a:pt x="98" y="1"/>
                  </a:lnTo>
                  <a:cubicBezTo>
                    <a:pt x="84" y="2"/>
                    <a:pt x="42" y="0"/>
                    <a:pt x="26" y="1"/>
                  </a:cubicBezTo>
                  <a:lnTo>
                    <a:pt x="28" y="1"/>
                  </a:lnTo>
                  <a:lnTo>
                    <a:pt x="0" y="2"/>
                  </a:lnTo>
                  <a:cubicBezTo>
                    <a:pt x="27" y="2"/>
                    <a:pt x="82" y="2"/>
                    <a:pt x="9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grpSp>
    </p:spTree>
    <p:extLst>
      <p:ext uri="{BB962C8B-B14F-4D97-AF65-F5344CB8AC3E}">
        <p14:creationId xmlns:p14="http://schemas.microsoft.com/office/powerpoint/2010/main" val="3281147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contenido">
    <p:spTree>
      <p:nvGrpSpPr>
        <p:cNvPr id="1" name=""/>
        <p:cNvGrpSpPr/>
        <p:nvPr/>
      </p:nvGrpSpPr>
      <p:grpSpPr>
        <a:xfrm>
          <a:off x="0" y="0"/>
          <a:ext cx="0" cy="0"/>
          <a:chOff x="0" y="0"/>
          <a:chExt cx="0" cy="0"/>
        </a:xfrm>
      </p:grpSpPr>
      <p:grpSp>
        <p:nvGrpSpPr>
          <p:cNvPr id="167" name="línea"/>
          <p:cNvGrpSpPr/>
          <p:nvPr/>
        </p:nvGrpSpPr>
        <p:grpSpPr bwMode="invGray">
          <a:xfrm>
            <a:off x="1522413" y="1514475"/>
            <a:ext cx="10569575" cy="64008"/>
            <a:chOff x="1522413" y="1514475"/>
            <a:chExt cx="10569575" cy="64008"/>
          </a:xfrm>
        </p:grpSpPr>
        <p:sp>
          <p:nvSpPr>
            <p:cNvPr id="168" name="Forma libre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9" name="Forma libre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0" name="Forma libre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1"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2"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3"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4"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5"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6"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7"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8"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9"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0"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1"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2"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3"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4"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5"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6"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7"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8"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9"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0"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1"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2"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3"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4"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5"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6"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7"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8"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9"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0"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1"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2"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3"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4"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5"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6"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7"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8"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9"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0"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1"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2"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3"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4"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5"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6"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7"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8"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9"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0"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1"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2"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3"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4"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5"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6"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7"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8"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9"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0"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1"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2"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3"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4"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5"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6"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7"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8"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9"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40"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41"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sp>
        <p:nvSpPr>
          <p:cNvPr id="2" name="Título 1"/>
          <p:cNvSpPr>
            <a:spLocks noGrp="1"/>
          </p:cNvSpPr>
          <p:nvPr>
            <p:ph type="title"/>
          </p:nvPr>
        </p:nvSpPr>
        <p:spPr>
          <a:xfrm>
            <a:off x="1522414" y="274638"/>
            <a:ext cx="9143998" cy="1020762"/>
          </a:xfrm>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lvl2pPr marL="548640" latinLnBrk="0">
              <a:defRPr lang="es-ES"/>
            </a:lvl2pPr>
            <a:lvl3pPr marL="777240" latinLnBrk="0">
              <a:defRPr lang="es-ES"/>
            </a:lvl3pPr>
            <a:lvl4pPr marL="1005840" latinLnBrk="0">
              <a:defRPr lang="es-ES"/>
            </a:lvl4pPr>
            <a:lvl5pPr marL="1234440" latinLnBrk="0">
              <a:defRPr lang="es-ES"/>
            </a:lvl5pPr>
            <a:lvl6pPr marL="1463040" latinLnBrk="0">
              <a:defRPr lang="es-ES" baseline="0"/>
            </a:lvl6pPr>
            <a:lvl7pPr marL="1691640" latinLnBrk="0">
              <a:defRPr lang="es-ES" baseline="0"/>
            </a:lvl7pPr>
            <a:lvl8pPr marL="1920240" latinLnBrk="0">
              <a:defRPr lang="es-ES" baseline="0"/>
            </a:lvl8pPr>
            <a:lvl9pPr marL="2148840" latinLnBrk="0">
              <a:defRPr lang="es-ES" baseline="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9AFE8FB1-0A7A-443E-AAF7-31D4FA1AA312}" type="datetimeFigureOut">
              <a:t>4/6/2025</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25BA54BD-C84D-46CE-8B72-31BFB26ABA43}" type="slidenum">
              <a:t>‹Nº›</a:t>
            </a:fld>
            <a:endParaRPr lang="es-ES"/>
          </a:p>
        </p:txBody>
      </p:sp>
    </p:spTree>
    <p:extLst>
      <p:ext uri="{BB962C8B-B14F-4D97-AF65-F5344CB8AC3E}">
        <p14:creationId xmlns:p14="http://schemas.microsoft.com/office/powerpoint/2010/main" val="215446063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grpSp>
        <p:nvGrpSpPr>
          <p:cNvPr id="255" name="línea"/>
          <p:cNvGrpSpPr/>
          <p:nvPr/>
        </p:nvGrpSpPr>
        <p:grpSpPr bwMode="invGray">
          <a:xfrm>
            <a:off x="1584896" y="4724400"/>
            <a:ext cx="8631936" cy="64008"/>
            <a:chOff x="-4110038" y="2703513"/>
            <a:chExt cx="17394239" cy="160336"/>
          </a:xfrm>
          <a:solidFill>
            <a:schemeClr val="accent1"/>
          </a:solidFill>
        </p:grpSpPr>
        <p:sp>
          <p:nvSpPr>
            <p:cNvPr id="256" name="Forma libre 5"/>
            <p:cNvSpPr>
              <a:spLocks/>
            </p:cNvSpPr>
            <p:nvPr/>
          </p:nvSpPr>
          <p:spPr bwMode="invGray">
            <a:xfrm>
              <a:off x="12815888" y="2768600"/>
              <a:ext cx="468313" cy="19050"/>
            </a:xfrm>
            <a:custGeom>
              <a:avLst/>
              <a:gdLst>
                <a:gd name="T0" fmla="*/ 21 w 244"/>
                <a:gd name="T1" fmla="*/ 5 h 8"/>
                <a:gd name="T2" fmla="*/ 21 w 244"/>
                <a:gd name="T3" fmla="*/ 5 h 8"/>
                <a:gd name="T4" fmla="*/ 52 w 244"/>
                <a:gd name="T5" fmla="*/ 7 h 8"/>
                <a:gd name="T6" fmla="*/ 100 w 244"/>
                <a:gd name="T7" fmla="*/ 5 h 8"/>
                <a:gd name="T8" fmla="*/ 125 w 244"/>
                <a:gd name="T9" fmla="*/ 7 h 8"/>
                <a:gd name="T10" fmla="*/ 202 w 244"/>
                <a:gd name="T11" fmla="*/ 6 h 8"/>
                <a:gd name="T12" fmla="*/ 156 w 244"/>
                <a:gd name="T13" fmla="*/ 5 h 8"/>
                <a:gd name="T14" fmla="*/ 244 w 244"/>
                <a:gd name="T15" fmla="*/ 3 h 8"/>
                <a:gd name="T16" fmla="*/ 161 w 244"/>
                <a:gd name="T17" fmla="*/ 3 h 8"/>
                <a:gd name="T18" fmla="*/ 165 w 244"/>
                <a:gd name="T19" fmla="*/ 2 h 8"/>
                <a:gd name="T20" fmla="*/ 96 w 244"/>
                <a:gd name="T21" fmla="*/ 2 h 8"/>
                <a:gd name="T22" fmla="*/ 111 w 244"/>
                <a:gd name="T23" fmla="*/ 1 h 8"/>
                <a:gd name="T24" fmla="*/ 0 w 244"/>
                <a:gd name="T25" fmla="*/ 5 h 8"/>
                <a:gd name="T26" fmla="*/ 21 w 244"/>
                <a:gd name="T2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4" h="8">
                  <a:moveTo>
                    <a:pt x="21" y="5"/>
                  </a:moveTo>
                  <a:lnTo>
                    <a:pt x="21" y="5"/>
                  </a:lnTo>
                  <a:cubicBezTo>
                    <a:pt x="42" y="5"/>
                    <a:pt x="59" y="7"/>
                    <a:pt x="52" y="7"/>
                  </a:cubicBezTo>
                  <a:cubicBezTo>
                    <a:pt x="94" y="6"/>
                    <a:pt x="94" y="8"/>
                    <a:pt x="100" y="5"/>
                  </a:cubicBezTo>
                  <a:cubicBezTo>
                    <a:pt x="127" y="4"/>
                    <a:pt x="155" y="6"/>
                    <a:pt x="125" y="7"/>
                  </a:cubicBezTo>
                  <a:lnTo>
                    <a:pt x="202" y="6"/>
                  </a:lnTo>
                  <a:lnTo>
                    <a:pt x="156" y="5"/>
                  </a:lnTo>
                  <a:cubicBezTo>
                    <a:pt x="168" y="2"/>
                    <a:pt x="230" y="6"/>
                    <a:pt x="244" y="3"/>
                  </a:cubicBezTo>
                  <a:lnTo>
                    <a:pt x="161" y="3"/>
                  </a:lnTo>
                  <a:lnTo>
                    <a:pt x="165" y="2"/>
                  </a:lnTo>
                  <a:cubicBezTo>
                    <a:pt x="146" y="3"/>
                    <a:pt x="109" y="2"/>
                    <a:pt x="96" y="2"/>
                  </a:cubicBezTo>
                  <a:cubicBezTo>
                    <a:pt x="98" y="1"/>
                    <a:pt x="97" y="1"/>
                    <a:pt x="111" y="1"/>
                  </a:cubicBezTo>
                  <a:cubicBezTo>
                    <a:pt x="10" y="0"/>
                    <a:pt x="84" y="5"/>
                    <a:pt x="0" y="5"/>
                  </a:cubicBezTo>
                  <a:cubicBezTo>
                    <a:pt x="5" y="5"/>
                    <a:pt x="12" y="5"/>
                    <a:pt x="21"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57" name="Forma libre 6"/>
            <p:cNvSpPr>
              <a:spLocks/>
            </p:cNvSpPr>
            <p:nvPr/>
          </p:nvSpPr>
          <p:spPr bwMode="invGray">
            <a:xfrm>
              <a:off x="12380913" y="2755900"/>
              <a:ext cx="461963" cy="26987"/>
            </a:xfrm>
            <a:custGeom>
              <a:avLst/>
              <a:gdLst>
                <a:gd name="T0" fmla="*/ 162 w 241"/>
                <a:gd name="T1" fmla="*/ 4 h 12"/>
                <a:gd name="T2" fmla="*/ 162 w 241"/>
                <a:gd name="T3" fmla="*/ 4 h 12"/>
                <a:gd name="T4" fmla="*/ 127 w 241"/>
                <a:gd name="T5" fmla="*/ 7 h 12"/>
                <a:gd name="T6" fmla="*/ 68 w 241"/>
                <a:gd name="T7" fmla="*/ 6 h 12"/>
                <a:gd name="T8" fmla="*/ 53 w 241"/>
                <a:gd name="T9" fmla="*/ 9 h 12"/>
                <a:gd name="T10" fmla="*/ 79 w 241"/>
                <a:gd name="T11" fmla="*/ 9 h 12"/>
                <a:gd name="T12" fmla="*/ 18 w 241"/>
                <a:gd name="T13" fmla="*/ 11 h 12"/>
                <a:gd name="T14" fmla="*/ 101 w 241"/>
                <a:gd name="T15" fmla="*/ 10 h 12"/>
                <a:gd name="T16" fmla="*/ 195 w 241"/>
                <a:gd name="T17" fmla="*/ 12 h 12"/>
                <a:gd name="T18" fmla="*/ 226 w 241"/>
                <a:gd name="T19" fmla="*/ 11 h 12"/>
                <a:gd name="T20" fmla="*/ 215 w 241"/>
                <a:gd name="T21" fmla="*/ 11 h 12"/>
                <a:gd name="T22" fmla="*/ 213 w 241"/>
                <a:gd name="T23" fmla="*/ 7 h 12"/>
                <a:gd name="T24" fmla="*/ 172 w 241"/>
                <a:gd name="T25" fmla="*/ 7 h 12"/>
                <a:gd name="T26" fmla="*/ 241 w 241"/>
                <a:gd name="T27" fmla="*/ 4 h 12"/>
                <a:gd name="T28" fmla="*/ 123 w 241"/>
                <a:gd name="T29" fmla="*/ 0 h 12"/>
                <a:gd name="T30" fmla="*/ 162 w 241"/>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1" h="12">
                  <a:moveTo>
                    <a:pt x="162" y="4"/>
                  </a:moveTo>
                  <a:lnTo>
                    <a:pt x="162" y="4"/>
                  </a:lnTo>
                  <a:lnTo>
                    <a:pt x="127" y="7"/>
                  </a:lnTo>
                  <a:lnTo>
                    <a:pt x="68" y="6"/>
                  </a:lnTo>
                  <a:cubicBezTo>
                    <a:pt x="67" y="7"/>
                    <a:pt x="24" y="8"/>
                    <a:pt x="53" y="9"/>
                  </a:cubicBezTo>
                  <a:cubicBezTo>
                    <a:pt x="59" y="9"/>
                    <a:pt x="70" y="8"/>
                    <a:pt x="79" y="9"/>
                  </a:cubicBezTo>
                  <a:cubicBezTo>
                    <a:pt x="73" y="11"/>
                    <a:pt x="0" y="9"/>
                    <a:pt x="18" y="11"/>
                  </a:cubicBezTo>
                  <a:cubicBezTo>
                    <a:pt x="65" y="11"/>
                    <a:pt x="72" y="12"/>
                    <a:pt x="101" y="10"/>
                  </a:cubicBezTo>
                  <a:cubicBezTo>
                    <a:pt x="144" y="11"/>
                    <a:pt x="175" y="11"/>
                    <a:pt x="195" y="12"/>
                  </a:cubicBezTo>
                  <a:cubicBezTo>
                    <a:pt x="208" y="12"/>
                    <a:pt x="209" y="11"/>
                    <a:pt x="226" y="11"/>
                  </a:cubicBezTo>
                  <a:lnTo>
                    <a:pt x="215" y="11"/>
                  </a:lnTo>
                  <a:lnTo>
                    <a:pt x="213" y="7"/>
                  </a:lnTo>
                  <a:cubicBezTo>
                    <a:pt x="199" y="8"/>
                    <a:pt x="187" y="7"/>
                    <a:pt x="172" y="7"/>
                  </a:cubicBezTo>
                  <a:lnTo>
                    <a:pt x="241" y="4"/>
                  </a:lnTo>
                  <a:cubicBezTo>
                    <a:pt x="219" y="1"/>
                    <a:pt x="151" y="2"/>
                    <a:pt x="123" y="0"/>
                  </a:cubicBezTo>
                  <a:cubicBezTo>
                    <a:pt x="157" y="4"/>
                    <a:pt x="96" y="2"/>
                    <a:pt x="162" y="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58" name="Forma libre 7"/>
            <p:cNvSpPr>
              <a:spLocks/>
            </p:cNvSpPr>
            <p:nvPr/>
          </p:nvSpPr>
          <p:spPr bwMode="invGray">
            <a:xfrm>
              <a:off x="12814300" y="27797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59" name="Forma libre 8"/>
            <p:cNvSpPr>
              <a:spLocks/>
            </p:cNvSpPr>
            <p:nvPr/>
          </p:nvSpPr>
          <p:spPr bwMode="invGray">
            <a:xfrm>
              <a:off x="2738437" y="2795588"/>
              <a:ext cx="425450" cy="15875"/>
            </a:xfrm>
            <a:custGeom>
              <a:avLst/>
              <a:gdLst>
                <a:gd name="T0" fmla="*/ 77 w 222"/>
                <a:gd name="T1" fmla="*/ 5 h 7"/>
                <a:gd name="T2" fmla="*/ 77 w 222"/>
                <a:gd name="T3" fmla="*/ 5 h 7"/>
                <a:gd name="T4" fmla="*/ 56 w 222"/>
                <a:gd name="T5" fmla="*/ 6 h 7"/>
                <a:gd name="T6" fmla="*/ 222 w 222"/>
                <a:gd name="T7" fmla="*/ 5 h 7"/>
                <a:gd name="T8" fmla="*/ 200 w 222"/>
                <a:gd name="T9" fmla="*/ 3 h 7"/>
                <a:gd name="T10" fmla="*/ 137 w 222"/>
                <a:gd name="T11" fmla="*/ 4 h 7"/>
                <a:gd name="T12" fmla="*/ 149 w 222"/>
                <a:gd name="T13" fmla="*/ 3 h 7"/>
                <a:gd name="T14" fmla="*/ 109 w 222"/>
                <a:gd name="T15" fmla="*/ 0 h 7"/>
                <a:gd name="T16" fmla="*/ 106 w 222"/>
                <a:gd name="T17" fmla="*/ 0 h 7"/>
                <a:gd name="T18" fmla="*/ 0 w 222"/>
                <a:gd name="T19" fmla="*/ 7 h 7"/>
                <a:gd name="T20" fmla="*/ 77 w 222"/>
                <a:gd name="T21"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2" h="7">
                  <a:moveTo>
                    <a:pt x="77" y="5"/>
                  </a:moveTo>
                  <a:lnTo>
                    <a:pt x="77" y="5"/>
                  </a:lnTo>
                  <a:cubicBezTo>
                    <a:pt x="62" y="5"/>
                    <a:pt x="58" y="5"/>
                    <a:pt x="56" y="6"/>
                  </a:cubicBezTo>
                  <a:lnTo>
                    <a:pt x="222" y="5"/>
                  </a:lnTo>
                  <a:cubicBezTo>
                    <a:pt x="216" y="5"/>
                    <a:pt x="169" y="4"/>
                    <a:pt x="200" y="3"/>
                  </a:cubicBezTo>
                  <a:cubicBezTo>
                    <a:pt x="186" y="2"/>
                    <a:pt x="143" y="3"/>
                    <a:pt x="137" y="4"/>
                  </a:cubicBezTo>
                  <a:lnTo>
                    <a:pt x="149" y="3"/>
                  </a:lnTo>
                  <a:cubicBezTo>
                    <a:pt x="110" y="5"/>
                    <a:pt x="84" y="1"/>
                    <a:pt x="109" y="0"/>
                  </a:cubicBezTo>
                  <a:lnTo>
                    <a:pt x="106" y="0"/>
                  </a:lnTo>
                  <a:lnTo>
                    <a:pt x="0" y="7"/>
                  </a:lnTo>
                  <a:cubicBezTo>
                    <a:pt x="39" y="7"/>
                    <a:pt x="30" y="5"/>
                    <a:pt x="77"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0" name="Forma libre 9"/>
            <p:cNvSpPr>
              <a:spLocks/>
            </p:cNvSpPr>
            <p:nvPr/>
          </p:nvSpPr>
          <p:spPr bwMode="invGray">
            <a:xfrm>
              <a:off x="-3646488" y="2800350"/>
              <a:ext cx="46038" cy="3175"/>
            </a:xfrm>
            <a:custGeom>
              <a:avLst/>
              <a:gdLst>
                <a:gd name="T0" fmla="*/ 0 w 24"/>
                <a:gd name="T1" fmla="*/ 1 h 1"/>
                <a:gd name="T2" fmla="*/ 0 w 24"/>
                <a:gd name="T3" fmla="*/ 1 h 1"/>
                <a:gd name="T4" fmla="*/ 21 w 24"/>
                <a:gd name="T5" fmla="*/ 0 h 1"/>
                <a:gd name="T6" fmla="*/ 0 w 24"/>
                <a:gd name="T7" fmla="*/ 1 h 1"/>
              </a:gdLst>
              <a:ahLst/>
              <a:cxnLst>
                <a:cxn ang="0">
                  <a:pos x="T0" y="T1"/>
                </a:cxn>
                <a:cxn ang="0">
                  <a:pos x="T2" y="T3"/>
                </a:cxn>
                <a:cxn ang="0">
                  <a:pos x="T4" y="T5"/>
                </a:cxn>
                <a:cxn ang="0">
                  <a:pos x="T6" y="T7"/>
                </a:cxn>
              </a:cxnLst>
              <a:rect l="0" t="0" r="r" b="b"/>
              <a:pathLst>
                <a:path w="24" h="1">
                  <a:moveTo>
                    <a:pt x="0" y="1"/>
                  </a:moveTo>
                  <a:lnTo>
                    <a:pt x="0" y="1"/>
                  </a:lnTo>
                  <a:cubicBezTo>
                    <a:pt x="21" y="0"/>
                    <a:pt x="24" y="0"/>
                    <a:pt x="21" y="0"/>
                  </a:cubicBez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1" name="Forma libre 10"/>
            <p:cNvSpPr>
              <a:spLocks/>
            </p:cNvSpPr>
            <p:nvPr/>
          </p:nvSpPr>
          <p:spPr bwMode="invGray">
            <a:xfrm>
              <a:off x="2627312" y="2816225"/>
              <a:ext cx="63500" cy="4762"/>
            </a:xfrm>
            <a:custGeom>
              <a:avLst/>
              <a:gdLst>
                <a:gd name="T0" fmla="*/ 33 w 33"/>
                <a:gd name="T1" fmla="*/ 0 h 2"/>
                <a:gd name="T2" fmla="*/ 33 w 33"/>
                <a:gd name="T3" fmla="*/ 0 h 2"/>
                <a:gd name="T4" fmla="*/ 0 w 33"/>
                <a:gd name="T5" fmla="*/ 2 h 2"/>
                <a:gd name="T6" fmla="*/ 33 w 33"/>
                <a:gd name="T7" fmla="*/ 0 h 2"/>
              </a:gdLst>
              <a:ahLst/>
              <a:cxnLst>
                <a:cxn ang="0">
                  <a:pos x="T0" y="T1"/>
                </a:cxn>
                <a:cxn ang="0">
                  <a:pos x="T2" y="T3"/>
                </a:cxn>
                <a:cxn ang="0">
                  <a:pos x="T4" y="T5"/>
                </a:cxn>
                <a:cxn ang="0">
                  <a:pos x="T6" y="T7"/>
                </a:cxn>
              </a:cxnLst>
              <a:rect l="0" t="0" r="r" b="b"/>
              <a:pathLst>
                <a:path w="33" h="2">
                  <a:moveTo>
                    <a:pt x="33" y="0"/>
                  </a:moveTo>
                  <a:lnTo>
                    <a:pt x="33" y="0"/>
                  </a:lnTo>
                  <a:lnTo>
                    <a:pt x="0" y="2"/>
                  </a:lnTo>
                  <a:cubicBezTo>
                    <a:pt x="14" y="1"/>
                    <a:pt x="25" y="1"/>
                    <a:pt x="3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2" name="Forma libre 11"/>
            <p:cNvSpPr>
              <a:spLocks/>
            </p:cNvSpPr>
            <p:nvPr/>
          </p:nvSpPr>
          <p:spPr bwMode="invGray">
            <a:xfrm>
              <a:off x="3103562" y="2741613"/>
              <a:ext cx="28575" cy="3175"/>
            </a:xfrm>
            <a:custGeom>
              <a:avLst/>
              <a:gdLst>
                <a:gd name="T0" fmla="*/ 15 w 15"/>
                <a:gd name="T1" fmla="*/ 0 h 1"/>
                <a:gd name="T2" fmla="*/ 15 w 15"/>
                <a:gd name="T3" fmla="*/ 0 h 1"/>
                <a:gd name="T4" fmla="*/ 15 w 15"/>
                <a:gd name="T5" fmla="*/ 0 h 1"/>
                <a:gd name="T6" fmla="*/ 0 w 15"/>
                <a:gd name="T7" fmla="*/ 1 h 1"/>
                <a:gd name="T8" fmla="*/ 0 w 15"/>
                <a:gd name="T9" fmla="*/ 1 h 1"/>
                <a:gd name="T10" fmla="*/ 15 w 15"/>
                <a:gd name="T11" fmla="*/ 0 h 1"/>
              </a:gdLst>
              <a:ahLst/>
              <a:cxnLst>
                <a:cxn ang="0">
                  <a:pos x="T0" y="T1"/>
                </a:cxn>
                <a:cxn ang="0">
                  <a:pos x="T2" y="T3"/>
                </a:cxn>
                <a:cxn ang="0">
                  <a:pos x="T4" y="T5"/>
                </a:cxn>
                <a:cxn ang="0">
                  <a:pos x="T6" y="T7"/>
                </a:cxn>
                <a:cxn ang="0">
                  <a:pos x="T8" y="T9"/>
                </a:cxn>
                <a:cxn ang="0">
                  <a:pos x="T10" y="T11"/>
                </a:cxn>
              </a:cxnLst>
              <a:rect l="0" t="0" r="r" b="b"/>
              <a:pathLst>
                <a:path w="15" h="1">
                  <a:moveTo>
                    <a:pt x="15" y="0"/>
                  </a:moveTo>
                  <a:lnTo>
                    <a:pt x="15" y="0"/>
                  </a:lnTo>
                  <a:cubicBezTo>
                    <a:pt x="15" y="0"/>
                    <a:pt x="15" y="0"/>
                    <a:pt x="15" y="0"/>
                  </a:cubicBezTo>
                  <a:lnTo>
                    <a:pt x="0" y="1"/>
                  </a:lnTo>
                  <a:lnTo>
                    <a:pt x="0" y="1"/>
                  </a:lnTo>
                  <a:lnTo>
                    <a:pt x="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3" name="Forma libre 12"/>
            <p:cNvSpPr>
              <a:spLocks/>
            </p:cNvSpPr>
            <p:nvPr/>
          </p:nvSpPr>
          <p:spPr bwMode="invGray">
            <a:xfrm>
              <a:off x="1227137" y="2836863"/>
              <a:ext cx="20638" cy="0"/>
            </a:xfrm>
            <a:custGeom>
              <a:avLst/>
              <a:gdLst>
                <a:gd name="T0" fmla="*/ 11 w 11"/>
                <a:gd name="T1" fmla="*/ 11 w 11"/>
                <a:gd name="T2" fmla="*/ 0 w 11"/>
                <a:gd name="T3" fmla="*/ 11 w 11"/>
              </a:gdLst>
              <a:ahLst/>
              <a:cxnLst>
                <a:cxn ang="0">
                  <a:pos x="T0" y="0"/>
                </a:cxn>
                <a:cxn ang="0">
                  <a:pos x="T1" y="0"/>
                </a:cxn>
                <a:cxn ang="0">
                  <a:pos x="T2" y="0"/>
                </a:cxn>
                <a:cxn ang="0">
                  <a:pos x="T3" y="0"/>
                </a:cxn>
              </a:cxnLst>
              <a:rect l="0" t="0" r="r" b="b"/>
              <a:pathLst>
                <a:path w="11">
                  <a:moveTo>
                    <a:pt x="11" y="0"/>
                  </a:moveTo>
                  <a:lnTo>
                    <a:pt x="11" y="0"/>
                  </a:ln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4" name="Forma libre 13"/>
            <p:cNvSpPr>
              <a:spLocks/>
            </p:cNvSpPr>
            <p:nvPr/>
          </p:nvSpPr>
          <p:spPr bwMode="invGray">
            <a:xfrm>
              <a:off x="3660775" y="2713038"/>
              <a:ext cx="331788" cy="20637"/>
            </a:xfrm>
            <a:custGeom>
              <a:avLst/>
              <a:gdLst>
                <a:gd name="T0" fmla="*/ 173 w 173"/>
                <a:gd name="T1" fmla="*/ 0 h 9"/>
                <a:gd name="T2" fmla="*/ 173 w 173"/>
                <a:gd name="T3" fmla="*/ 0 h 9"/>
                <a:gd name="T4" fmla="*/ 99 w 173"/>
                <a:gd name="T5" fmla="*/ 2 h 9"/>
                <a:gd name="T6" fmla="*/ 89 w 173"/>
                <a:gd name="T7" fmla="*/ 1 h 9"/>
                <a:gd name="T8" fmla="*/ 64 w 173"/>
                <a:gd name="T9" fmla="*/ 2 h 9"/>
                <a:gd name="T10" fmla="*/ 79 w 173"/>
                <a:gd name="T11" fmla="*/ 2 h 9"/>
                <a:gd name="T12" fmla="*/ 0 w 173"/>
                <a:gd name="T13" fmla="*/ 8 h 9"/>
                <a:gd name="T14" fmla="*/ 78 w 173"/>
                <a:gd name="T15" fmla="*/ 7 h 9"/>
                <a:gd name="T16" fmla="*/ 98 w 173"/>
                <a:gd name="T17" fmla="*/ 6 h 9"/>
                <a:gd name="T18" fmla="*/ 159 w 173"/>
                <a:gd name="T19" fmla="*/ 2 h 9"/>
                <a:gd name="T20" fmla="*/ 173 w 173"/>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9">
                  <a:moveTo>
                    <a:pt x="173" y="0"/>
                  </a:moveTo>
                  <a:lnTo>
                    <a:pt x="173" y="0"/>
                  </a:lnTo>
                  <a:lnTo>
                    <a:pt x="99" y="2"/>
                  </a:lnTo>
                  <a:cubicBezTo>
                    <a:pt x="109" y="2"/>
                    <a:pt x="74" y="2"/>
                    <a:pt x="89" y="1"/>
                  </a:cubicBezTo>
                  <a:cubicBezTo>
                    <a:pt x="84" y="1"/>
                    <a:pt x="57" y="1"/>
                    <a:pt x="64" y="2"/>
                  </a:cubicBezTo>
                  <a:lnTo>
                    <a:pt x="79" y="2"/>
                  </a:lnTo>
                  <a:cubicBezTo>
                    <a:pt x="41" y="5"/>
                    <a:pt x="64" y="6"/>
                    <a:pt x="0" y="8"/>
                  </a:cubicBezTo>
                  <a:cubicBezTo>
                    <a:pt x="40" y="9"/>
                    <a:pt x="57" y="8"/>
                    <a:pt x="78" y="7"/>
                  </a:cubicBezTo>
                  <a:lnTo>
                    <a:pt x="98" y="6"/>
                  </a:lnTo>
                  <a:lnTo>
                    <a:pt x="159" y="2"/>
                  </a:lnTo>
                  <a:lnTo>
                    <a:pt x="17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5" name="Forma libre 14"/>
            <p:cNvSpPr>
              <a:spLocks/>
            </p:cNvSpPr>
            <p:nvPr/>
          </p:nvSpPr>
          <p:spPr bwMode="invGray">
            <a:xfrm>
              <a:off x="-1674813" y="27686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6" name="Forma libre 15"/>
            <p:cNvSpPr>
              <a:spLocks/>
            </p:cNvSpPr>
            <p:nvPr/>
          </p:nvSpPr>
          <p:spPr bwMode="invGray">
            <a:xfrm>
              <a:off x="-1673225" y="2767013"/>
              <a:ext cx="36513" cy="1587"/>
            </a:xfrm>
            <a:custGeom>
              <a:avLst/>
              <a:gdLst>
                <a:gd name="T0" fmla="*/ 3 w 19"/>
                <a:gd name="T1" fmla="*/ 0 h 1"/>
                <a:gd name="T2" fmla="*/ 3 w 19"/>
                <a:gd name="T3" fmla="*/ 0 h 1"/>
                <a:gd name="T4" fmla="*/ 0 w 19"/>
                <a:gd name="T5" fmla="*/ 1 h 1"/>
                <a:gd name="T6" fmla="*/ 3 w 19"/>
                <a:gd name="T7" fmla="*/ 0 h 1"/>
              </a:gdLst>
              <a:ahLst/>
              <a:cxnLst>
                <a:cxn ang="0">
                  <a:pos x="T0" y="T1"/>
                </a:cxn>
                <a:cxn ang="0">
                  <a:pos x="T2" y="T3"/>
                </a:cxn>
                <a:cxn ang="0">
                  <a:pos x="T4" y="T5"/>
                </a:cxn>
                <a:cxn ang="0">
                  <a:pos x="T6" y="T7"/>
                </a:cxn>
              </a:cxnLst>
              <a:rect l="0" t="0" r="r" b="b"/>
              <a:pathLst>
                <a:path w="19" h="1">
                  <a:moveTo>
                    <a:pt x="3" y="0"/>
                  </a:moveTo>
                  <a:lnTo>
                    <a:pt x="3" y="0"/>
                  </a:lnTo>
                  <a:lnTo>
                    <a:pt x="0" y="1"/>
                  </a:lnTo>
                  <a:cubicBezTo>
                    <a:pt x="4" y="0"/>
                    <a:pt x="19" y="0"/>
                    <a:pt x="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7" name="Forma libre 16"/>
            <p:cNvSpPr>
              <a:spLocks/>
            </p:cNvSpPr>
            <p:nvPr/>
          </p:nvSpPr>
          <p:spPr bwMode="invGray">
            <a:xfrm>
              <a:off x="2690812" y="2811463"/>
              <a:ext cx="47625" cy="4762"/>
            </a:xfrm>
            <a:custGeom>
              <a:avLst/>
              <a:gdLst>
                <a:gd name="T0" fmla="*/ 13 w 25"/>
                <a:gd name="T1" fmla="*/ 0 h 2"/>
                <a:gd name="T2" fmla="*/ 13 w 25"/>
                <a:gd name="T3" fmla="*/ 0 h 2"/>
                <a:gd name="T4" fmla="*/ 0 w 25"/>
                <a:gd name="T5" fmla="*/ 2 h 2"/>
                <a:gd name="T6" fmla="*/ 25 w 25"/>
                <a:gd name="T7" fmla="*/ 0 h 2"/>
                <a:gd name="T8" fmla="*/ 13 w 25"/>
                <a:gd name="T9" fmla="*/ 0 h 2"/>
              </a:gdLst>
              <a:ahLst/>
              <a:cxnLst>
                <a:cxn ang="0">
                  <a:pos x="T0" y="T1"/>
                </a:cxn>
                <a:cxn ang="0">
                  <a:pos x="T2" y="T3"/>
                </a:cxn>
                <a:cxn ang="0">
                  <a:pos x="T4" y="T5"/>
                </a:cxn>
                <a:cxn ang="0">
                  <a:pos x="T6" y="T7"/>
                </a:cxn>
                <a:cxn ang="0">
                  <a:pos x="T8" y="T9"/>
                </a:cxn>
              </a:cxnLst>
              <a:rect l="0" t="0" r="r" b="b"/>
              <a:pathLst>
                <a:path w="25" h="2">
                  <a:moveTo>
                    <a:pt x="13" y="0"/>
                  </a:moveTo>
                  <a:lnTo>
                    <a:pt x="13" y="0"/>
                  </a:lnTo>
                  <a:cubicBezTo>
                    <a:pt x="12" y="0"/>
                    <a:pt x="7" y="1"/>
                    <a:pt x="0" y="2"/>
                  </a:cubicBezTo>
                  <a:lnTo>
                    <a:pt x="25"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8" name="Forma libre 17"/>
            <p:cNvSpPr>
              <a:spLocks/>
            </p:cNvSpPr>
            <p:nvPr/>
          </p:nvSpPr>
          <p:spPr bwMode="invGray">
            <a:xfrm>
              <a:off x="2822575" y="2794000"/>
              <a:ext cx="163513" cy="4762"/>
            </a:xfrm>
            <a:custGeom>
              <a:avLst/>
              <a:gdLst>
                <a:gd name="T0" fmla="*/ 0 w 85"/>
                <a:gd name="T1" fmla="*/ 2 h 2"/>
                <a:gd name="T2" fmla="*/ 0 w 85"/>
                <a:gd name="T3" fmla="*/ 2 h 2"/>
                <a:gd name="T4" fmla="*/ 62 w 85"/>
                <a:gd name="T5" fmla="*/ 1 h 2"/>
                <a:gd name="T6" fmla="*/ 85 w 85"/>
                <a:gd name="T7" fmla="*/ 0 h 2"/>
                <a:gd name="T8" fmla="*/ 0 w 85"/>
                <a:gd name="T9" fmla="*/ 2 h 2"/>
              </a:gdLst>
              <a:ahLst/>
              <a:cxnLst>
                <a:cxn ang="0">
                  <a:pos x="T0" y="T1"/>
                </a:cxn>
                <a:cxn ang="0">
                  <a:pos x="T2" y="T3"/>
                </a:cxn>
                <a:cxn ang="0">
                  <a:pos x="T4" y="T5"/>
                </a:cxn>
                <a:cxn ang="0">
                  <a:pos x="T6" y="T7"/>
                </a:cxn>
                <a:cxn ang="0">
                  <a:pos x="T8" y="T9"/>
                </a:cxn>
              </a:cxnLst>
              <a:rect l="0" t="0" r="r" b="b"/>
              <a:pathLst>
                <a:path w="85" h="2">
                  <a:moveTo>
                    <a:pt x="0" y="2"/>
                  </a:moveTo>
                  <a:lnTo>
                    <a:pt x="0" y="2"/>
                  </a:lnTo>
                  <a:lnTo>
                    <a:pt x="62" y="1"/>
                  </a:lnTo>
                  <a:lnTo>
                    <a:pt x="8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9" name="Forma libre 18"/>
            <p:cNvSpPr>
              <a:spLocks/>
            </p:cNvSpPr>
            <p:nvPr/>
          </p:nvSpPr>
          <p:spPr bwMode="invGray">
            <a:xfrm>
              <a:off x="715962" y="2809875"/>
              <a:ext cx="1911350" cy="50800"/>
            </a:xfrm>
            <a:custGeom>
              <a:avLst/>
              <a:gdLst>
                <a:gd name="T0" fmla="*/ 375 w 996"/>
                <a:gd name="T1" fmla="*/ 13 h 23"/>
                <a:gd name="T2" fmla="*/ 375 w 996"/>
                <a:gd name="T3" fmla="*/ 13 h 23"/>
                <a:gd name="T4" fmla="*/ 348 w 996"/>
                <a:gd name="T5" fmla="*/ 9 h 23"/>
                <a:gd name="T6" fmla="*/ 277 w 996"/>
                <a:gd name="T7" fmla="*/ 12 h 23"/>
                <a:gd name="T8" fmla="*/ 366 w 996"/>
                <a:gd name="T9" fmla="*/ 16 h 23"/>
                <a:gd name="T10" fmla="*/ 257 w 996"/>
                <a:gd name="T11" fmla="*/ 19 h 23"/>
                <a:gd name="T12" fmla="*/ 301 w 996"/>
                <a:gd name="T13" fmla="*/ 14 h 23"/>
                <a:gd name="T14" fmla="*/ 249 w 996"/>
                <a:gd name="T15" fmla="*/ 16 h 23"/>
                <a:gd name="T16" fmla="*/ 76 w 996"/>
                <a:gd name="T17" fmla="*/ 16 h 23"/>
                <a:gd name="T18" fmla="*/ 5 w 996"/>
                <a:gd name="T19" fmla="*/ 20 h 23"/>
                <a:gd name="T20" fmla="*/ 93 w 996"/>
                <a:gd name="T21" fmla="*/ 23 h 23"/>
                <a:gd name="T22" fmla="*/ 84 w 996"/>
                <a:gd name="T23" fmla="*/ 22 h 23"/>
                <a:gd name="T24" fmla="*/ 125 w 996"/>
                <a:gd name="T25" fmla="*/ 23 h 23"/>
                <a:gd name="T26" fmla="*/ 151 w 996"/>
                <a:gd name="T27" fmla="*/ 20 h 23"/>
                <a:gd name="T28" fmla="*/ 191 w 996"/>
                <a:gd name="T29" fmla="*/ 20 h 23"/>
                <a:gd name="T30" fmla="*/ 168 w 996"/>
                <a:gd name="T31" fmla="*/ 21 h 23"/>
                <a:gd name="T32" fmla="*/ 264 w 996"/>
                <a:gd name="T33" fmla="*/ 20 h 23"/>
                <a:gd name="T34" fmla="*/ 252 w 996"/>
                <a:gd name="T35" fmla="*/ 22 h 23"/>
                <a:gd name="T36" fmla="*/ 371 w 996"/>
                <a:gd name="T37" fmla="*/ 18 h 23"/>
                <a:gd name="T38" fmla="*/ 341 w 996"/>
                <a:gd name="T39" fmla="*/ 21 h 23"/>
                <a:gd name="T40" fmla="*/ 539 w 996"/>
                <a:gd name="T41" fmla="*/ 20 h 23"/>
                <a:gd name="T42" fmla="*/ 527 w 996"/>
                <a:gd name="T43" fmla="*/ 19 h 23"/>
                <a:gd name="T44" fmla="*/ 575 w 996"/>
                <a:gd name="T45" fmla="*/ 21 h 23"/>
                <a:gd name="T46" fmla="*/ 766 w 996"/>
                <a:gd name="T47" fmla="*/ 20 h 23"/>
                <a:gd name="T48" fmla="*/ 996 w 996"/>
                <a:gd name="T49" fmla="*/ 5 h 23"/>
                <a:gd name="T50" fmla="*/ 969 w 996"/>
                <a:gd name="T51" fmla="*/ 6 h 23"/>
                <a:gd name="T52" fmla="*/ 973 w 996"/>
                <a:gd name="T53" fmla="*/ 1 h 23"/>
                <a:gd name="T54" fmla="*/ 897 w 996"/>
                <a:gd name="T55" fmla="*/ 5 h 23"/>
                <a:gd name="T56" fmla="*/ 872 w 996"/>
                <a:gd name="T57" fmla="*/ 0 h 23"/>
                <a:gd name="T58" fmla="*/ 535 w 996"/>
                <a:gd name="T59" fmla="*/ 14 h 23"/>
                <a:gd name="T60" fmla="*/ 389 w 996"/>
                <a:gd name="T61" fmla="*/ 13 h 23"/>
                <a:gd name="T62" fmla="*/ 476 w 996"/>
                <a:gd name="T63" fmla="*/ 9 h 23"/>
                <a:gd name="T64" fmla="*/ 387 w 996"/>
                <a:gd name="T65" fmla="*/ 9 h 23"/>
                <a:gd name="T66" fmla="*/ 375 w 996"/>
                <a:gd name="T67"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6" h="23">
                  <a:moveTo>
                    <a:pt x="375" y="13"/>
                  </a:moveTo>
                  <a:lnTo>
                    <a:pt x="375" y="13"/>
                  </a:lnTo>
                  <a:cubicBezTo>
                    <a:pt x="247" y="14"/>
                    <a:pt x="407" y="10"/>
                    <a:pt x="348" y="9"/>
                  </a:cubicBezTo>
                  <a:cubicBezTo>
                    <a:pt x="312" y="10"/>
                    <a:pt x="299" y="11"/>
                    <a:pt x="277" y="12"/>
                  </a:cubicBezTo>
                  <a:cubicBezTo>
                    <a:pt x="379" y="10"/>
                    <a:pt x="263" y="17"/>
                    <a:pt x="366" y="16"/>
                  </a:cubicBezTo>
                  <a:cubicBezTo>
                    <a:pt x="352" y="19"/>
                    <a:pt x="292" y="19"/>
                    <a:pt x="257" y="19"/>
                  </a:cubicBezTo>
                  <a:cubicBezTo>
                    <a:pt x="218" y="16"/>
                    <a:pt x="292" y="17"/>
                    <a:pt x="301" y="14"/>
                  </a:cubicBezTo>
                  <a:cubicBezTo>
                    <a:pt x="259" y="14"/>
                    <a:pt x="267" y="15"/>
                    <a:pt x="249" y="16"/>
                  </a:cubicBezTo>
                  <a:cubicBezTo>
                    <a:pt x="184" y="16"/>
                    <a:pt x="115" y="20"/>
                    <a:pt x="76" y="16"/>
                  </a:cubicBezTo>
                  <a:cubicBezTo>
                    <a:pt x="29" y="17"/>
                    <a:pt x="32" y="18"/>
                    <a:pt x="5" y="20"/>
                  </a:cubicBezTo>
                  <a:cubicBezTo>
                    <a:pt x="0" y="23"/>
                    <a:pt x="75" y="21"/>
                    <a:pt x="93" y="23"/>
                  </a:cubicBezTo>
                  <a:cubicBezTo>
                    <a:pt x="89" y="23"/>
                    <a:pt x="82" y="23"/>
                    <a:pt x="84" y="22"/>
                  </a:cubicBezTo>
                  <a:lnTo>
                    <a:pt x="125" y="23"/>
                  </a:lnTo>
                  <a:cubicBezTo>
                    <a:pt x="86" y="22"/>
                    <a:pt x="130" y="20"/>
                    <a:pt x="151" y="20"/>
                  </a:cubicBezTo>
                  <a:cubicBezTo>
                    <a:pt x="165" y="20"/>
                    <a:pt x="195" y="19"/>
                    <a:pt x="191" y="20"/>
                  </a:cubicBezTo>
                  <a:lnTo>
                    <a:pt x="168" y="21"/>
                  </a:lnTo>
                  <a:cubicBezTo>
                    <a:pt x="198" y="22"/>
                    <a:pt x="233" y="19"/>
                    <a:pt x="264" y="20"/>
                  </a:cubicBezTo>
                  <a:cubicBezTo>
                    <a:pt x="265" y="21"/>
                    <a:pt x="254" y="21"/>
                    <a:pt x="252" y="22"/>
                  </a:cubicBezTo>
                  <a:cubicBezTo>
                    <a:pt x="286" y="20"/>
                    <a:pt x="320" y="20"/>
                    <a:pt x="371" y="18"/>
                  </a:cubicBezTo>
                  <a:lnTo>
                    <a:pt x="341" y="21"/>
                  </a:lnTo>
                  <a:cubicBezTo>
                    <a:pt x="382" y="18"/>
                    <a:pt x="475" y="19"/>
                    <a:pt x="539" y="20"/>
                  </a:cubicBezTo>
                  <a:cubicBezTo>
                    <a:pt x="532" y="20"/>
                    <a:pt x="519" y="19"/>
                    <a:pt x="527" y="19"/>
                  </a:cubicBezTo>
                  <a:cubicBezTo>
                    <a:pt x="564" y="18"/>
                    <a:pt x="593" y="20"/>
                    <a:pt x="575" y="21"/>
                  </a:cubicBezTo>
                  <a:cubicBezTo>
                    <a:pt x="612" y="19"/>
                    <a:pt x="716" y="23"/>
                    <a:pt x="766" y="20"/>
                  </a:cubicBezTo>
                  <a:lnTo>
                    <a:pt x="996" y="5"/>
                  </a:lnTo>
                  <a:cubicBezTo>
                    <a:pt x="988" y="5"/>
                    <a:pt x="978" y="6"/>
                    <a:pt x="969" y="6"/>
                  </a:cubicBezTo>
                  <a:cubicBezTo>
                    <a:pt x="948" y="3"/>
                    <a:pt x="937" y="4"/>
                    <a:pt x="973" y="1"/>
                  </a:cubicBezTo>
                  <a:cubicBezTo>
                    <a:pt x="937" y="3"/>
                    <a:pt x="951" y="5"/>
                    <a:pt x="897" y="5"/>
                  </a:cubicBezTo>
                  <a:cubicBezTo>
                    <a:pt x="918" y="3"/>
                    <a:pt x="924" y="0"/>
                    <a:pt x="872" y="0"/>
                  </a:cubicBezTo>
                  <a:cubicBezTo>
                    <a:pt x="742" y="3"/>
                    <a:pt x="656" y="10"/>
                    <a:pt x="535" y="14"/>
                  </a:cubicBezTo>
                  <a:cubicBezTo>
                    <a:pt x="530" y="12"/>
                    <a:pt x="435" y="13"/>
                    <a:pt x="389" y="13"/>
                  </a:cubicBezTo>
                  <a:cubicBezTo>
                    <a:pt x="406" y="11"/>
                    <a:pt x="441" y="10"/>
                    <a:pt x="476" y="9"/>
                  </a:cubicBezTo>
                  <a:lnTo>
                    <a:pt x="387" y="9"/>
                  </a:lnTo>
                  <a:lnTo>
                    <a:pt x="375" y="1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0" name="Forma libre 19"/>
            <p:cNvSpPr>
              <a:spLocks/>
            </p:cNvSpPr>
            <p:nvPr/>
          </p:nvSpPr>
          <p:spPr bwMode="invGray">
            <a:xfrm>
              <a:off x="1995487" y="2822575"/>
              <a:ext cx="20638" cy="0"/>
            </a:xfrm>
            <a:custGeom>
              <a:avLst/>
              <a:gdLst>
                <a:gd name="T0" fmla="*/ 10 w 10"/>
                <a:gd name="T1" fmla="*/ 10 w 10"/>
                <a:gd name="T2" fmla="*/ 0 w 10"/>
                <a:gd name="T3" fmla="*/ 10 w 10"/>
              </a:gdLst>
              <a:ahLst/>
              <a:cxnLst>
                <a:cxn ang="0">
                  <a:pos x="T0" y="0"/>
                </a:cxn>
                <a:cxn ang="0">
                  <a:pos x="T1" y="0"/>
                </a:cxn>
                <a:cxn ang="0">
                  <a:pos x="T2" y="0"/>
                </a:cxn>
                <a:cxn ang="0">
                  <a:pos x="T3" y="0"/>
                </a:cxn>
              </a:cxnLst>
              <a:rect l="0" t="0" r="r" b="b"/>
              <a:pathLst>
                <a:path w="10">
                  <a:moveTo>
                    <a:pt x="10" y="0"/>
                  </a:moveTo>
                  <a:lnTo>
                    <a:pt x="10" y="0"/>
                  </a:lnTo>
                  <a:lnTo>
                    <a:pt x="0" y="0"/>
                  </a:lnTo>
                  <a:cubicBezTo>
                    <a:pt x="1" y="0"/>
                    <a:pt x="4" y="0"/>
                    <a:pt x="1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1" name="Forma libre 20"/>
            <p:cNvSpPr>
              <a:spLocks/>
            </p:cNvSpPr>
            <p:nvPr/>
          </p:nvSpPr>
          <p:spPr bwMode="invGray">
            <a:xfrm>
              <a:off x="1630362" y="2830513"/>
              <a:ext cx="22225" cy="0"/>
            </a:xfrm>
            <a:custGeom>
              <a:avLst/>
              <a:gdLst>
                <a:gd name="T0" fmla="*/ 11 w 12"/>
                <a:gd name="T1" fmla="*/ 11 w 12"/>
                <a:gd name="T2" fmla="*/ 12 w 12"/>
                <a:gd name="T3" fmla="*/ 0 w 12"/>
                <a:gd name="T4" fmla="*/ 11 w 12"/>
              </a:gdLst>
              <a:ahLst/>
              <a:cxnLst>
                <a:cxn ang="0">
                  <a:pos x="T0" y="0"/>
                </a:cxn>
                <a:cxn ang="0">
                  <a:pos x="T1" y="0"/>
                </a:cxn>
                <a:cxn ang="0">
                  <a:pos x="T2" y="0"/>
                </a:cxn>
                <a:cxn ang="0">
                  <a:pos x="T3" y="0"/>
                </a:cxn>
                <a:cxn ang="0">
                  <a:pos x="T4" y="0"/>
                </a:cxn>
              </a:cxnLst>
              <a:rect l="0" t="0" r="r" b="b"/>
              <a:pathLst>
                <a:path w="12">
                  <a:moveTo>
                    <a:pt x="11" y="0"/>
                  </a:moveTo>
                  <a:lnTo>
                    <a:pt x="11" y="0"/>
                  </a:lnTo>
                  <a:cubicBezTo>
                    <a:pt x="12" y="0"/>
                    <a:pt x="11" y="0"/>
                    <a:pt x="12" y="0"/>
                  </a:cubicBez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2" name="Forma libre 21"/>
            <p:cNvSpPr>
              <a:spLocks/>
            </p:cNvSpPr>
            <p:nvPr/>
          </p:nvSpPr>
          <p:spPr bwMode="invGray">
            <a:xfrm>
              <a:off x="2651125" y="2798763"/>
              <a:ext cx="46038" cy="1587"/>
            </a:xfrm>
            <a:custGeom>
              <a:avLst/>
              <a:gdLst>
                <a:gd name="T0" fmla="*/ 3 w 24"/>
                <a:gd name="T1" fmla="*/ 1 h 1"/>
                <a:gd name="T2" fmla="*/ 3 w 24"/>
                <a:gd name="T3" fmla="*/ 1 h 1"/>
                <a:gd name="T4" fmla="*/ 24 w 24"/>
                <a:gd name="T5" fmla="*/ 0 h 1"/>
                <a:gd name="T6" fmla="*/ 8 w 24"/>
                <a:gd name="T7" fmla="*/ 1 h 1"/>
                <a:gd name="T8" fmla="*/ 3 w 24"/>
                <a:gd name="T9" fmla="*/ 1 h 1"/>
              </a:gdLst>
              <a:ahLst/>
              <a:cxnLst>
                <a:cxn ang="0">
                  <a:pos x="T0" y="T1"/>
                </a:cxn>
                <a:cxn ang="0">
                  <a:pos x="T2" y="T3"/>
                </a:cxn>
                <a:cxn ang="0">
                  <a:pos x="T4" y="T5"/>
                </a:cxn>
                <a:cxn ang="0">
                  <a:pos x="T6" y="T7"/>
                </a:cxn>
                <a:cxn ang="0">
                  <a:pos x="T8" y="T9"/>
                </a:cxn>
              </a:cxnLst>
              <a:rect l="0" t="0" r="r" b="b"/>
              <a:pathLst>
                <a:path w="24" h="1">
                  <a:moveTo>
                    <a:pt x="3" y="1"/>
                  </a:moveTo>
                  <a:lnTo>
                    <a:pt x="3" y="1"/>
                  </a:lnTo>
                  <a:lnTo>
                    <a:pt x="24" y="0"/>
                  </a:lnTo>
                  <a:lnTo>
                    <a:pt x="8" y="1"/>
                  </a:lnTo>
                  <a:cubicBezTo>
                    <a:pt x="2" y="1"/>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3" name="Forma libre 22"/>
            <p:cNvSpPr>
              <a:spLocks/>
            </p:cNvSpPr>
            <p:nvPr/>
          </p:nvSpPr>
          <p:spPr bwMode="invGray">
            <a:xfrm>
              <a:off x="2698750" y="2809875"/>
              <a:ext cx="19050" cy="1587"/>
            </a:xfrm>
            <a:custGeom>
              <a:avLst/>
              <a:gdLst>
                <a:gd name="T0" fmla="*/ 4 w 10"/>
                <a:gd name="T1" fmla="*/ 0 h 1"/>
                <a:gd name="T2" fmla="*/ 4 w 10"/>
                <a:gd name="T3" fmla="*/ 0 h 1"/>
                <a:gd name="T4" fmla="*/ 0 w 10"/>
                <a:gd name="T5" fmla="*/ 1 h 1"/>
                <a:gd name="T6" fmla="*/ 9 w 10"/>
                <a:gd name="T7" fmla="*/ 1 h 1"/>
                <a:gd name="T8" fmla="*/ 4 w 10"/>
                <a:gd name="T9" fmla="*/ 0 h 1"/>
              </a:gdLst>
              <a:ahLst/>
              <a:cxnLst>
                <a:cxn ang="0">
                  <a:pos x="T0" y="T1"/>
                </a:cxn>
                <a:cxn ang="0">
                  <a:pos x="T2" y="T3"/>
                </a:cxn>
                <a:cxn ang="0">
                  <a:pos x="T4" y="T5"/>
                </a:cxn>
                <a:cxn ang="0">
                  <a:pos x="T6" y="T7"/>
                </a:cxn>
                <a:cxn ang="0">
                  <a:pos x="T8" y="T9"/>
                </a:cxn>
              </a:cxnLst>
              <a:rect l="0" t="0" r="r" b="b"/>
              <a:pathLst>
                <a:path w="10" h="1">
                  <a:moveTo>
                    <a:pt x="4" y="0"/>
                  </a:moveTo>
                  <a:lnTo>
                    <a:pt x="4" y="0"/>
                  </a:lnTo>
                  <a:lnTo>
                    <a:pt x="0" y="1"/>
                  </a:lnTo>
                  <a:lnTo>
                    <a:pt x="9" y="1"/>
                  </a:lnTo>
                  <a:cubicBezTo>
                    <a:pt x="10" y="0"/>
                    <a:pt x="9" y="0"/>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4" name="Forma libre 23"/>
            <p:cNvSpPr>
              <a:spLocks/>
            </p:cNvSpPr>
            <p:nvPr/>
          </p:nvSpPr>
          <p:spPr bwMode="invGray">
            <a:xfrm>
              <a:off x="469900" y="2800350"/>
              <a:ext cx="23813" cy="3175"/>
            </a:xfrm>
            <a:custGeom>
              <a:avLst/>
              <a:gdLst>
                <a:gd name="T0" fmla="*/ 13 w 13"/>
                <a:gd name="T1" fmla="*/ 0 h 1"/>
                <a:gd name="T2" fmla="*/ 13 w 13"/>
                <a:gd name="T3" fmla="*/ 0 h 1"/>
                <a:gd name="T4" fmla="*/ 0 w 13"/>
                <a:gd name="T5" fmla="*/ 1 h 1"/>
                <a:gd name="T6" fmla="*/ 13 w 13"/>
                <a:gd name="T7" fmla="*/ 0 h 1"/>
              </a:gdLst>
              <a:ahLst/>
              <a:cxnLst>
                <a:cxn ang="0">
                  <a:pos x="T0" y="T1"/>
                </a:cxn>
                <a:cxn ang="0">
                  <a:pos x="T2" y="T3"/>
                </a:cxn>
                <a:cxn ang="0">
                  <a:pos x="T4" y="T5"/>
                </a:cxn>
                <a:cxn ang="0">
                  <a:pos x="T6" y="T7"/>
                </a:cxn>
              </a:cxnLst>
              <a:rect l="0" t="0" r="r" b="b"/>
              <a:pathLst>
                <a:path w="13" h="1">
                  <a:moveTo>
                    <a:pt x="13" y="0"/>
                  </a:moveTo>
                  <a:lnTo>
                    <a:pt x="13" y="0"/>
                  </a:lnTo>
                  <a:lnTo>
                    <a:pt x="0" y="1"/>
                  </a:lnTo>
                  <a:cubicBezTo>
                    <a:pt x="8" y="1"/>
                    <a:pt x="11" y="1"/>
                    <a:pt x="1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5" name="Forma libre 24"/>
            <p:cNvSpPr>
              <a:spLocks/>
            </p:cNvSpPr>
            <p:nvPr/>
          </p:nvSpPr>
          <p:spPr bwMode="invGray">
            <a:xfrm>
              <a:off x="998537" y="2811463"/>
              <a:ext cx="1076325" cy="20637"/>
            </a:xfrm>
            <a:custGeom>
              <a:avLst/>
              <a:gdLst>
                <a:gd name="T0" fmla="*/ 85 w 561"/>
                <a:gd name="T1" fmla="*/ 9 h 9"/>
                <a:gd name="T2" fmla="*/ 85 w 561"/>
                <a:gd name="T3" fmla="*/ 9 h 9"/>
                <a:gd name="T4" fmla="*/ 154 w 561"/>
                <a:gd name="T5" fmla="*/ 6 h 9"/>
                <a:gd name="T6" fmla="*/ 135 w 561"/>
                <a:gd name="T7" fmla="*/ 6 h 9"/>
                <a:gd name="T8" fmla="*/ 314 w 561"/>
                <a:gd name="T9" fmla="*/ 5 h 9"/>
                <a:gd name="T10" fmla="*/ 341 w 561"/>
                <a:gd name="T11" fmla="*/ 8 h 9"/>
                <a:gd name="T12" fmla="*/ 433 w 561"/>
                <a:gd name="T13" fmla="*/ 5 h 9"/>
                <a:gd name="T14" fmla="*/ 520 w 561"/>
                <a:gd name="T15" fmla="*/ 5 h 9"/>
                <a:gd name="T16" fmla="*/ 490 w 561"/>
                <a:gd name="T17" fmla="*/ 3 h 9"/>
                <a:gd name="T18" fmla="*/ 498 w 561"/>
                <a:gd name="T19" fmla="*/ 2 h 9"/>
                <a:gd name="T20" fmla="*/ 395 w 561"/>
                <a:gd name="T21" fmla="*/ 3 h 9"/>
                <a:gd name="T22" fmla="*/ 411 w 561"/>
                <a:gd name="T23" fmla="*/ 1 h 9"/>
                <a:gd name="T24" fmla="*/ 261 w 561"/>
                <a:gd name="T25" fmla="*/ 4 h 9"/>
                <a:gd name="T26" fmla="*/ 210 w 561"/>
                <a:gd name="T27" fmla="*/ 3 h 9"/>
                <a:gd name="T28" fmla="*/ 1 w 561"/>
                <a:gd name="T29" fmla="*/ 7 h 9"/>
                <a:gd name="T30" fmla="*/ 85 w 561"/>
                <a:gd name="T31" fmla="*/ 6 h 9"/>
                <a:gd name="T32" fmla="*/ 85 w 561"/>
                <a:gd name="T3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1" h="9">
                  <a:moveTo>
                    <a:pt x="85" y="9"/>
                  </a:moveTo>
                  <a:lnTo>
                    <a:pt x="85" y="9"/>
                  </a:lnTo>
                  <a:cubicBezTo>
                    <a:pt x="130" y="9"/>
                    <a:pt x="90" y="6"/>
                    <a:pt x="154" y="6"/>
                  </a:cubicBezTo>
                  <a:lnTo>
                    <a:pt x="135" y="6"/>
                  </a:lnTo>
                  <a:cubicBezTo>
                    <a:pt x="180" y="5"/>
                    <a:pt x="260" y="5"/>
                    <a:pt x="314" y="5"/>
                  </a:cubicBezTo>
                  <a:cubicBezTo>
                    <a:pt x="308" y="6"/>
                    <a:pt x="347" y="6"/>
                    <a:pt x="341" y="8"/>
                  </a:cubicBezTo>
                  <a:cubicBezTo>
                    <a:pt x="377" y="8"/>
                    <a:pt x="414" y="7"/>
                    <a:pt x="433" y="5"/>
                  </a:cubicBezTo>
                  <a:cubicBezTo>
                    <a:pt x="456" y="6"/>
                    <a:pt x="491" y="4"/>
                    <a:pt x="520" y="5"/>
                  </a:cubicBezTo>
                  <a:cubicBezTo>
                    <a:pt x="507" y="4"/>
                    <a:pt x="561" y="1"/>
                    <a:pt x="490" y="3"/>
                  </a:cubicBezTo>
                  <a:cubicBezTo>
                    <a:pt x="496" y="3"/>
                    <a:pt x="492" y="2"/>
                    <a:pt x="498" y="2"/>
                  </a:cubicBezTo>
                  <a:cubicBezTo>
                    <a:pt x="452" y="1"/>
                    <a:pt x="434" y="3"/>
                    <a:pt x="395" y="3"/>
                  </a:cubicBezTo>
                  <a:cubicBezTo>
                    <a:pt x="372" y="2"/>
                    <a:pt x="433" y="2"/>
                    <a:pt x="411" y="1"/>
                  </a:cubicBezTo>
                  <a:cubicBezTo>
                    <a:pt x="362" y="2"/>
                    <a:pt x="258" y="0"/>
                    <a:pt x="261" y="4"/>
                  </a:cubicBezTo>
                  <a:cubicBezTo>
                    <a:pt x="225" y="5"/>
                    <a:pt x="220" y="4"/>
                    <a:pt x="210" y="3"/>
                  </a:cubicBezTo>
                  <a:cubicBezTo>
                    <a:pt x="153" y="7"/>
                    <a:pt x="0" y="1"/>
                    <a:pt x="1" y="7"/>
                  </a:cubicBezTo>
                  <a:cubicBezTo>
                    <a:pt x="21" y="7"/>
                    <a:pt x="55" y="7"/>
                    <a:pt x="85" y="6"/>
                  </a:cubicBezTo>
                  <a:lnTo>
                    <a:pt x="85" y="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6" name="Forma libre 25"/>
            <p:cNvSpPr>
              <a:spLocks/>
            </p:cNvSpPr>
            <p:nvPr/>
          </p:nvSpPr>
          <p:spPr bwMode="invGray">
            <a:xfrm>
              <a:off x="2495550" y="2803525"/>
              <a:ext cx="17463" cy="0"/>
            </a:xfrm>
            <a:custGeom>
              <a:avLst/>
              <a:gdLst>
                <a:gd name="T0" fmla="*/ 9 w 9"/>
                <a:gd name="T1" fmla="*/ 9 w 9"/>
                <a:gd name="T2" fmla="*/ 0 w 9"/>
                <a:gd name="T3" fmla="*/ 9 w 9"/>
              </a:gdLst>
              <a:ahLst/>
              <a:cxnLst>
                <a:cxn ang="0">
                  <a:pos x="T0" y="0"/>
                </a:cxn>
                <a:cxn ang="0">
                  <a:pos x="T1" y="0"/>
                </a:cxn>
                <a:cxn ang="0">
                  <a:pos x="T2" y="0"/>
                </a:cxn>
                <a:cxn ang="0">
                  <a:pos x="T3" y="0"/>
                </a:cxn>
              </a:cxnLst>
              <a:rect l="0" t="0" r="r" b="b"/>
              <a:pathLst>
                <a:path w="9">
                  <a:moveTo>
                    <a:pt x="9" y="0"/>
                  </a:moveTo>
                  <a:lnTo>
                    <a:pt x="9" y="0"/>
                  </a:lnTo>
                  <a:lnTo>
                    <a:pt x="0" y="0"/>
                  </a:lnTo>
                  <a:lnTo>
                    <a:pt x="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7" name="Forma libre 26"/>
            <p:cNvSpPr>
              <a:spLocks noEditPoints="1"/>
            </p:cNvSpPr>
            <p:nvPr/>
          </p:nvSpPr>
          <p:spPr bwMode="invGray">
            <a:xfrm>
              <a:off x="2538412" y="2816225"/>
              <a:ext cx="1057275" cy="31750"/>
            </a:xfrm>
            <a:custGeom>
              <a:avLst/>
              <a:gdLst>
                <a:gd name="T0" fmla="*/ 495 w 551"/>
                <a:gd name="T1" fmla="*/ 10 h 14"/>
                <a:gd name="T2" fmla="*/ 495 w 551"/>
                <a:gd name="T3" fmla="*/ 10 h 14"/>
                <a:gd name="T4" fmla="*/ 461 w 551"/>
                <a:gd name="T5" fmla="*/ 9 h 14"/>
                <a:gd name="T6" fmla="*/ 495 w 551"/>
                <a:gd name="T7" fmla="*/ 10 h 14"/>
                <a:gd name="T8" fmla="*/ 551 w 551"/>
                <a:gd name="T9" fmla="*/ 9 h 14"/>
                <a:gd name="T10" fmla="*/ 551 w 551"/>
                <a:gd name="T11" fmla="*/ 9 h 14"/>
                <a:gd name="T12" fmla="*/ 532 w 551"/>
                <a:gd name="T13" fmla="*/ 13 h 14"/>
                <a:gd name="T14" fmla="*/ 294 w 551"/>
                <a:gd name="T15" fmla="*/ 13 h 14"/>
                <a:gd name="T16" fmla="*/ 304 w 551"/>
                <a:gd name="T17" fmla="*/ 12 h 14"/>
                <a:gd name="T18" fmla="*/ 93 w 551"/>
                <a:gd name="T19" fmla="*/ 14 h 14"/>
                <a:gd name="T20" fmla="*/ 38 w 551"/>
                <a:gd name="T21" fmla="*/ 12 h 14"/>
                <a:gd name="T22" fmla="*/ 4 w 551"/>
                <a:gd name="T23" fmla="*/ 12 h 14"/>
                <a:gd name="T24" fmla="*/ 31 w 551"/>
                <a:gd name="T25" fmla="*/ 11 h 14"/>
                <a:gd name="T26" fmla="*/ 16 w 551"/>
                <a:gd name="T27" fmla="*/ 11 h 14"/>
                <a:gd name="T28" fmla="*/ 73 w 551"/>
                <a:gd name="T29" fmla="*/ 6 h 14"/>
                <a:gd name="T30" fmla="*/ 39 w 551"/>
                <a:gd name="T31" fmla="*/ 10 h 14"/>
                <a:gd name="T32" fmla="*/ 62 w 551"/>
                <a:gd name="T33" fmla="*/ 8 h 14"/>
                <a:gd name="T34" fmla="*/ 90 w 551"/>
                <a:gd name="T35" fmla="*/ 10 h 14"/>
                <a:gd name="T36" fmla="*/ 157 w 551"/>
                <a:gd name="T37" fmla="*/ 9 h 14"/>
                <a:gd name="T38" fmla="*/ 193 w 551"/>
                <a:gd name="T39" fmla="*/ 11 h 14"/>
                <a:gd name="T40" fmla="*/ 215 w 551"/>
                <a:gd name="T41" fmla="*/ 8 h 14"/>
                <a:gd name="T42" fmla="*/ 280 w 551"/>
                <a:gd name="T43" fmla="*/ 8 h 14"/>
                <a:gd name="T44" fmla="*/ 373 w 551"/>
                <a:gd name="T45" fmla="*/ 0 h 14"/>
                <a:gd name="T46" fmla="*/ 452 w 551"/>
                <a:gd name="T47" fmla="*/ 6 h 14"/>
                <a:gd name="T48" fmla="*/ 329 w 551"/>
                <a:gd name="T49" fmla="*/ 7 h 14"/>
                <a:gd name="T50" fmla="*/ 282 w 551"/>
                <a:gd name="T51" fmla="*/ 11 h 14"/>
                <a:gd name="T52" fmla="*/ 389 w 551"/>
                <a:gd name="T53" fmla="*/ 9 h 14"/>
                <a:gd name="T54" fmla="*/ 377 w 551"/>
                <a:gd name="T55" fmla="*/ 10 h 14"/>
                <a:gd name="T56" fmla="*/ 494 w 551"/>
                <a:gd name="T57" fmla="*/ 8 h 14"/>
                <a:gd name="T58" fmla="*/ 510 w 551"/>
                <a:gd name="T59" fmla="*/ 9 h 14"/>
                <a:gd name="T60" fmla="*/ 551 w 551"/>
                <a:gd name="T6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1" h="14">
                  <a:moveTo>
                    <a:pt x="495" y="10"/>
                  </a:moveTo>
                  <a:lnTo>
                    <a:pt x="495" y="10"/>
                  </a:lnTo>
                  <a:lnTo>
                    <a:pt x="461" y="9"/>
                  </a:lnTo>
                  <a:cubicBezTo>
                    <a:pt x="469" y="10"/>
                    <a:pt x="482" y="10"/>
                    <a:pt x="495" y="10"/>
                  </a:cubicBezTo>
                  <a:close/>
                  <a:moveTo>
                    <a:pt x="551" y="9"/>
                  </a:moveTo>
                  <a:lnTo>
                    <a:pt x="551" y="9"/>
                  </a:lnTo>
                  <a:lnTo>
                    <a:pt x="532" y="13"/>
                  </a:lnTo>
                  <a:cubicBezTo>
                    <a:pt x="425" y="14"/>
                    <a:pt x="387" y="13"/>
                    <a:pt x="294" y="13"/>
                  </a:cubicBezTo>
                  <a:cubicBezTo>
                    <a:pt x="287" y="12"/>
                    <a:pt x="298" y="12"/>
                    <a:pt x="304" y="12"/>
                  </a:cubicBezTo>
                  <a:cubicBezTo>
                    <a:pt x="238" y="13"/>
                    <a:pt x="140" y="12"/>
                    <a:pt x="93" y="14"/>
                  </a:cubicBezTo>
                  <a:cubicBezTo>
                    <a:pt x="72" y="14"/>
                    <a:pt x="17" y="13"/>
                    <a:pt x="38" y="12"/>
                  </a:cubicBezTo>
                  <a:cubicBezTo>
                    <a:pt x="28" y="12"/>
                    <a:pt x="16" y="12"/>
                    <a:pt x="4" y="12"/>
                  </a:cubicBezTo>
                  <a:cubicBezTo>
                    <a:pt x="1" y="11"/>
                    <a:pt x="30" y="12"/>
                    <a:pt x="31" y="11"/>
                  </a:cubicBezTo>
                  <a:cubicBezTo>
                    <a:pt x="22" y="11"/>
                    <a:pt x="18" y="10"/>
                    <a:pt x="16" y="11"/>
                  </a:cubicBezTo>
                  <a:cubicBezTo>
                    <a:pt x="32" y="10"/>
                    <a:pt x="0" y="6"/>
                    <a:pt x="73" y="6"/>
                  </a:cubicBezTo>
                  <a:cubicBezTo>
                    <a:pt x="101" y="9"/>
                    <a:pt x="22" y="7"/>
                    <a:pt x="39" y="10"/>
                  </a:cubicBezTo>
                  <a:cubicBezTo>
                    <a:pt x="63" y="10"/>
                    <a:pt x="60" y="9"/>
                    <a:pt x="62" y="8"/>
                  </a:cubicBezTo>
                  <a:cubicBezTo>
                    <a:pt x="93" y="8"/>
                    <a:pt x="92" y="9"/>
                    <a:pt x="90" y="10"/>
                  </a:cubicBezTo>
                  <a:cubicBezTo>
                    <a:pt x="102" y="9"/>
                    <a:pt x="141" y="10"/>
                    <a:pt x="157" y="9"/>
                  </a:cubicBezTo>
                  <a:cubicBezTo>
                    <a:pt x="216" y="8"/>
                    <a:pt x="154" y="11"/>
                    <a:pt x="193" y="11"/>
                  </a:cubicBezTo>
                  <a:lnTo>
                    <a:pt x="215" y="8"/>
                  </a:lnTo>
                  <a:lnTo>
                    <a:pt x="280" y="8"/>
                  </a:lnTo>
                  <a:cubicBezTo>
                    <a:pt x="373" y="7"/>
                    <a:pt x="266" y="2"/>
                    <a:pt x="373" y="0"/>
                  </a:cubicBezTo>
                  <a:cubicBezTo>
                    <a:pt x="359" y="2"/>
                    <a:pt x="402" y="5"/>
                    <a:pt x="452" y="6"/>
                  </a:cubicBezTo>
                  <a:cubicBezTo>
                    <a:pt x="422" y="6"/>
                    <a:pt x="367" y="8"/>
                    <a:pt x="329" y="7"/>
                  </a:cubicBezTo>
                  <a:cubicBezTo>
                    <a:pt x="383" y="10"/>
                    <a:pt x="254" y="8"/>
                    <a:pt x="282" y="11"/>
                  </a:cubicBezTo>
                  <a:cubicBezTo>
                    <a:pt x="309" y="9"/>
                    <a:pt x="354" y="9"/>
                    <a:pt x="389" y="9"/>
                  </a:cubicBezTo>
                  <a:lnTo>
                    <a:pt x="377" y="10"/>
                  </a:lnTo>
                  <a:cubicBezTo>
                    <a:pt x="414" y="10"/>
                    <a:pt x="442" y="7"/>
                    <a:pt x="494" y="8"/>
                  </a:cubicBezTo>
                  <a:cubicBezTo>
                    <a:pt x="519" y="8"/>
                    <a:pt x="514" y="9"/>
                    <a:pt x="510" y="9"/>
                  </a:cubicBezTo>
                  <a:cubicBezTo>
                    <a:pt x="531" y="9"/>
                    <a:pt x="551" y="8"/>
                    <a:pt x="551"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8" name="Forma libre 27"/>
            <p:cNvSpPr>
              <a:spLocks/>
            </p:cNvSpPr>
            <p:nvPr/>
          </p:nvSpPr>
          <p:spPr bwMode="invGray">
            <a:xfrm>
              <a:off x="11777663" y="2757488"/>
              <a:ext cx="19050" cy="3175"/>
            </a:xfrm>
            <a:custGeom>
              <a:avLst/>
              <a:gdLst>
                <a:gd name="T0" fmla="*/ 0 w 10"/>
                <a:gd name="T1" fmla="*/ 0 h 1"/>
                <a:gd name="T2" fmla="*/ 0 w 10"/>
                <a:gd name="T3" fmla="*/ 0 h 1"/>
                <a:gd name="T4" fmla="*/ 10 w 10"/>
                <a:gd name="T5" fmla="*/ 1 h 1"/>
                <a:gd name="T6" fmla="*/ 0 w 10"/>
                <a:gd name="T7" fmla="*/ 0 h 1"/>
              </a:gdLst>
              <a:ahLst/>
              <a:cxnLst>
                <a:cxn ang="0">
                  <a:pos x="T0" y="T1"/>
                </a:cxn>
                <a:cxn ang="0">
                  <a:pos x="T2" y="T3"/>
                </a:cxn>
                <a:cxn ang="0">
                  <a:pos x="T4" y="T5"/>
                </a:cxn>
                <a:cxn ang="0">
                  <a:pos x="T6" y="T7"/>
                </a:cxn>
              </a:cxnLst>
              <a:rect l="0" t="0" r="r" b="b"/>
              <a:pathLst>
                <a:path w="10" h="1">
                  <a:moveTo>
                    <a:pt x="0" y="0"/>
                  </a:moveTo>
                  <a:lnTo>
                    <a:pt x="0" y="0"/>
                  </a:lnTo>
                  <a:lnTo>
                    <a:pt x="10" y="1"/>
                  </a:lnTo>
                  <a:cubicBezTo>
                    <a:pt x="8" y="1"/>
                    <a:pt x="4"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9" name="Forma libre 28"/>
            <p:cNvSpPr>
              <a:spLocks/>
            </p:cNvSpPr>
            <p:nvPr/>
          </p:nvSpPr>
          <p:spPr bwMode="invGray">
            <a:xfrm>
              <a:off x="5983288" y="2741613"/>
              <a:ext cx="38100" cy="0"/>
            </a:xfrm>
            <a:custGeom>
              <a:avLst/>
              <a:gdLst>
                <a:gd name="T0" fmla="*/ 0 w 20"/>
                <a:gd name="T1" fmla="*/ 0 w 20"/>
                <a:gd name="T2" fmla="*/ 20 w 20"/>
                <a:gd name="T3" fmla="*/ 0 w 20"/>
              </a:gdLst>
              <a:ahLst/>
              <a:cxnLst>
                <a:cxn ang="0">
                  <a:pos x="T0" y="0"/>
                </a:cxn>
                <a:cxn ang="0">
                  <a:pos x="T1" y="0"/>
                </a:cxn>
                <a:cxn ang="0">
                  <a:pos x="T2" y="0"/>
                </a:cxn>
                <a:cxn ang="0">
                  <a:pos x="T3" y="0"/>
                </a:cxn>
              </a:cxnLst>
              <a:rect l="0" t="0" r="r" b="b"/>
              <a:pathLst>
                <a:path w="20">
                  <a:moveTo>
                    <a:pt x="0" y="0"/>
                  </a:moveTo>
                  <a:lnTo>
                    <a:pt x="0" y="0"/>
                  </a:lnTo>
                  <a:lnTo>
                    <a:pt x="20"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0" name="Forma libre 29"/>
            <p:cNvSpPr>
              <a:spLocks/>
            </p:cNvSpPr>
            <p:nvPr/>
          </p:nvSpPr>
          <p:spPr bwMode="invGray">
            <a:xfrm>
              <a:off x="6832600" y="2713038"/>
              <a:ext cx="53975" cy="1587"/>
            </a:xfrm>
            <a:custGeom>
              <a:avLst/>
              <a:gdLst>
                <a:gd name="T0" fmla="*/ 0 w 28"/>
                <a:gd name="T1" fmla="*/ 1 h 1"/>
                <a:gd name="T2" fmla="*/ 0 w 28"/>
                <a:gd name="T3" fmla="*/ 1 h 1"/>
                <a:gd name="T4" fmla="*/ 28 w 28"/>
                <a:gd name="T5" fmla="*/ 0 h 1"/>
                <a:gd name="T6" fmla="*/ 0 w 28"/>
                <a:gd name="T7" fmla="*/ 1 h 1"/>
              </a:gdLst>
              <a:ahLst/>
              <a:cxnLst>
                <a:cxn ang="0">
                  <a:pos x="T0" y="T1"/>
                </a:cxn>
                <a:cxn ang="0">
                  <a:pos x="T2" y="T3"/>
                </a:cxn>
                <a:cxn ang="0">
                  <a:pos x="T4" y="T5"/>
                </a:cxn>
                <a:cxn ang="0">
                  <a:pos x="T6" y="T7"/>
                </a:cxn>
              </a:cxnLst>
              <a:rect l="0" t="0" r="r" b="b"/>
              <a:pathLst>
                <a:path w="28" h="1">
                  <a:moveTo>
                    <a:pt x="0" y="1"/>
                  </a:moveTo>
                  <a:lnTo>
                    <a:pt x="0" y="1"/>
                  </a:lnTo>
                  <a:lnTo>
                    <a:pt x="28" y="0"/>
                  </a:lnTo>
                  <a:cubicBezTo>
                    <a:pt x="17" y="0"/>
                    <a:pt x="8"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1" name="Forma libre 30"/>
            <p:cNvSpPr>
              <a:spLocks/>
            </p:cNvSpPr>
            <p:nvPr/>
          </p:nvSpPr>
          <p:spPr bwMode="invGray">
            <a:xfrm>
              <a:off x="11317288" y="2755900"/>
              <a:ext cx="9525" cy="0"/>
            </a:xfrm>
            <a:custGeom>
              <a:avLst/>
              <a:gdLst>
                <a:gd name="T0" fmla="*/ 5 w 5"/>
                <a:gd name="T1" fmla="*/ 5 w 5"/>
                <a:gd name="T2" fmla="*/ 4 w 5"/>
                <a:gd name="T3" fmla="*/ 0 w 5"/>
                <a:gd name="T4" fmla="*/ 5 w 5"/>
              </a:gdLst>
              <a:ahLst/>
              <a:cxnLst>
                <a:cxn ang="0">
                  <a:pos x="T0" y="0"/>
                </a:cxn>
                <a:cxn ang="0">
                  <a:pos x="T1" y="0"/>
                </a:cxn>
                <a:cxn ang="0">
                  <a:pos x="T2" y="0"/>
                </a:cxn>
                <a:cxn ang="0">
                  <a:pos x="T3" y="0"/>
                </a:cxn>
                <a:cxn ang="0">
                  <a:pos x="T4" y="0"/>
                </a:cxn>
              </a:cxnLst>
              <a:rect l="0" t="0" r="r" b="b"/>
              <a:pathLst>
                <a:path w="5">
                  <a:moveTo>
                    <a:pt x="5" y="0"/>
                  </a:moveTo>
                  <a:lnTo>
                    <a:pt x="5" y="0"/>
                  </a:lnTo>
                  <a:lnTo>
                    <a:pt x="4" y="0"/>
                  </a:lnTo>
                  <a:lnTo>
                    <a:pt x="0"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2" name="Forma libre 31"/>
            <p:cNvSpPr>
              <a:spLocks/>
            </p:cNvSpPr>
            <p:nvPr/>
          </p:nvSpPr>
          <p:spPr bwMode="invGray">
            <a:xfrm>
              <a:off x="8534400" y="2735263"/>
              <a:ext cx="30163" cy="0"/>
            </a:xfrm>
            <a:custGeom>
              <a:avLst/>
              <a:gdLst>
                <a:gd name="T0" fmla="*/ 0 w 16"/>
                <a:gd name="T1" fmla="*/ 0 w 16"/>
                <a:gd name="T2" fmla="*/ 16 w 16"/>
                <a:gd name="T3" fmla="*/ 0 w 16"/>
              </a:gdLst>
              <a:ahLst/>
              <a:cxnLst>
                <a:cxn ang="0">
                  <a:pos x="T0" y="0"/>
                </a:cxn>
                <a:cxn ang="0">
                  <a:pos x="T1" y="0"/>
                </a:cxn>
                <a:cxn ang="0">
                  <a:pos x="T2" y="0"/>
                </a:cxn>
                <a:cxn ang="0">
                  <a:pos x="T3" y="0"/>
                </a:cxn>
              </a:cxnLst>
              <a:rect l="0" t="0" r="r" b="b"/>
              <a:pathLst>
                <a:path w="16">
                  <a:moveTo>
                    <a:pt x="0" y="0"/>
                  </a:moveTo>
                  <a:lnTo>
                    <a:pt x="0" y="0"/>
                  </a:lnTo>
                  <a:cubicBezTo>
                    <a:pt x="4" y="0"/>
                    <a:pt x="9" y="0"/>
                    <a:pt x="16" y="0"/>
                  </a:cubicBezTo>
                  <a:cubicBezTo>
                    <a:pt x="15" y="0"/>
                    <a:pt x="9"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3" name="Forma libre 32"/>
            <p:cNvSpPr>
              <a:spLocks/>
            </p:cNvSpPr>
            <p:nvPr/>
          </p:nvSpPr>
          <p:spPr bwMode="invGray">
            <a:xfrm>
              <a:off x="6821488" y="2714625"/>
              <a:ext cx="9525" cy="0"/>
            </a:xfrm>
            <a:custGeom>
              <a:avLst/>
              <a:gdLst>
                <a:gd name="T0" fmla="*/ 0 w 5"/>
                <a:gd name="T1" fmla="*/ 0 w 5"/>
                <a:gd name="T2" fmla="*/ 2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2"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4" name="Forma libre 33"/>
            <p:cNvSpPr>
              <a:spLocks/>
            </p:cNvSpPr>
            <p:nvPr/>
          </p:nvSpPr>
          <p:spPr bwMode="invGray">
            <a:xfrm>
              <a:off x="5583238" y="2719388"/>
              <a:ext cx="25400" cy="0"/>
            </a:xfrm>
            <a:custGeom>
              <a:avLst/>
              <a:gdLst>
                <a:gd name="T0" fmla="*/ 13 w 13"/>
                <a:gd name="T1" fmla="*/ 13 w 13"/>
                <a:gd name="T2" fmla="*/ 0 w 13"/>
                <a:gd name="T3" fmla="*/ 13 w 13"/>
              </a:gdLst>
              <a:ahLst/>
              <a:cxnLst>
                <a:cxn ang="0">
                  <a:pos x="T0" y="0"/>
                </a:cxn>
                <a:cxn ang="0">
                  <a:pos x="T1" y="0"/>
                </a:cxn>
                <a:cxn ang="0">
                  <a:pos x="T2" y="0"/>
                </a:cxn>
                <a:cxn ang="0">
                  <a:pos x="T3" y="0"/>
                </a:cxn>
              </a:cxnLst>
              <a:rect l="0" t="0" r="r" b="b"/>
              <a:pathLst>
                <a:path w="13">
                  <a:moveTo>
                    <a:pt x="13" y="0"/>
                  </a:moveTo>
                  <a:lnTo>
                    <a:pt x="13" y="0"/>
                  </a:lnTo>
                  <a:lnTo>
                    <a:pt x="0"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5" name="Forma libre 34"/>
            <p:cNvSpPr>
              <a:spLocks/>
            </p:cNvSpPr>
            <p:nvPr/>
          </p:nvSpPr>
          <p:spPr bwMode="invGray">
            <a:xfrm>
              <a:off x="5638800" y="2740025"/>
              <a:ext cx="23813" cy="1587"/>
            </a:xfrm>
            <a:custGeom>
              <a:avLst/>
              <a:gdLst>
                <a:gd name="T0" fmla="*/ 12 w 12"/>
                <a:gd name="T1" fmla="*/ 0 h 1"/>
                <a:gd name="T2" fmla="*/ 12 w 12"/>
                <a:gd name="T3" fmla="*/ 0 h 1"/>
                <a:gd name="T4" fmla="*/ 0 w 12"/>
                <a:gd name="T5" fmla="*/ 1 h 1"/>
                <a:gd name="T6" fmla="*/ 12 w 12"/>
                <a:gd name="T7" fmla="*/ 0 h 1"/>
              </a:gdLst>
              <a:ahLst/>
              <a:cxnLst>
                <a:cxn ang="0">
                  <a:pos x="T0" y="T1"/>
                </a:cxn>
                <a:cxn ang="0">
                  <a:pos x="T2" y="T3"/>
                </a:cxn>
                <a:cxn ang="0">
                  <a:pos x="T4" y="T5"/>
                </a:cxn>
                <a:cxn ang="0">
                  <a:pos x="T6" y="T7"/>
                </a:cxn>
              </a:cxnLst>
              <a:rect l="0" t="0" r="r" b="b"/>
              <a:pathLst>
                <a:path w="12" h="1">
                  <a:moveTo>
                    <a:pt x="12" y="0"/>
                  </a:moveTo>
                  <a:lnTo>
                    <a:pt x="12" y="0"/>
                  </a:lnTo>
                  <a:lnTo>
                    <a:pt x="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6" name="Forma libre 35"/>
            <p:cNvSpPr>
              <a:spLocks/>
            </p:cNvSpPr>
            <p:nvPr/>
          </p:nvSpPr>
          <p:spPr bwMode="invGray">
            <a:xfrm>
              <a:off x="4303712" y="2728913"/>
              <a:ext cx="50800"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cubicBezTo>
                    <a:pt x="13" y="0"/>
                    <a:pt x="20" y="0"/>
                    <a:pt x="2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7" name="Forma libre 36"/>
            <p:cNvSpPr>
              <a:spLocks/>
            </p:cNvSpPr>
            <p:nvPr/>
          </p:nvSpPr>
          <p:spPr bwMode="invGray">
            <a:xfrm>
              <a:off x="5519738" y="2735263"/>
              <a:ext cx="9525" cy="3175"/>
            </a:xfrm>
            <a:custGeom>
              <a:avLst/>
              <a:gdLst>
                <a:gd name="T0" fmla="*/ 4 w 5"/>
                <a:gd name="T1" fmla="*/ 0 h 1"/>
                <a:gd name="T2" fmla="*/ 4 w 5"/>
                <a:gd name="T3" fmla="*/ 0 h 1"/>
                <a:gd name="T4" fmla="*/ 0 w 5"/>
                <a:gd name="T5" fmla="*/ 1 h 1"/>
                <a:gd name="T6" fmla="*/ 4 w 5"/>
                <a:gd name="T7" fmla="*/ 0 h 1"/>
              </a:gdLst>
              <a:ahLst/>
              <a:cxnLst>
                <a:cxn ang="0">
                  <a:pos x="T0" y="T1"/>
                </a:cxn>
                <a:cxn ang="0">
                  <a:pos x="T2" y="T3"/>
                </a:cxn>
                <a:cxn ang="0">
                  <a:pos x="T4" y="T5"/>
                </a:cxn>
                <a:cxn ang="0">
                  <a:pos x="T6" y="T7"/>
                </a:cxn>
              </a:cxnLst>
              <a:rect l="0" t="0" r="r" b="b"/>
              <a:pathLst>
                <a:path w="5" h="1">
                  <a:moveTo>
                    <a:pt x="4" y="0"/>
                  </a:moveTo>
                  <a:lnTo>
                    <a:pt x="4" y="0"/>
                  </a:lnTo>
                  <a:lnTo>
                    <a:pt x="0" y="1"/>
                  </a:lnTo>
                  <a:cubicBezTo>
                    <a:pt x="3" y="1"/>
                    <a:pt x="5"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8" name="Forma libre 37"/>
            <p:cNvSpPr>
              <a:spLocks/>
            </p:cNvSpPr>
            <p:nvPr/>
          </p:nvSpPr>
          <p:spPr bwMode="invGray">
            <a:xfrm>
              <a:off x="12096750" y="2784475"/>
              <a:ext cx="6350" cy="0"/>
            </a:xfrm>
            <a:custGeom>
              <a:avLst/>
              <a:gdLst>
                <a:gd name="T0" fmla="*/ 3 w 3"/>
                <a:gd name="T1" fmla="*/ 3 w 3"/>
                <a:gd name="T2" fmla="*/ 1 w 3"/>
                <a:gd name="T3" fmla="*/ 0 w 3"/>
                <a:gd name="T4" fmla="*/ 3 w 3"/>
              </a:gdLst>
              <a:ahLst/>
              <a:cxnLst>
                <a:cxn ang="0">
                  <a:pos x="T0" y="0"/>
                </a:cxn>
                <a:cxn ang="0">
                  <a:pos x="T1" y="0"/>
                </a:cxn>
                <a:cxn ang="0">
                  <a:pos x="T2" y="0"/>
                </a:cxn>
                <a:cxn ang="0">
                  <a:pos x="T3" y="0"/>
                </a:cxn>
                <a:cxn ang="0">
                  <a:pos x="T4" y="0"/>
                </a:cxn>
              </a:cxnLst>
              <a:rect l="0" t="0" r="r" b="b"/>
              <a:pathLst>
                <a:path w="3">
                  <a:moveTo>
                    <a:pt x="3" y="0"/>
                  </a:moveTo>
                  <a:lnTo>
                    <a:pt x="3" y="0"/>
                  </a:lnTo>
                  <a:lnTo>
                    <a:pt x="1"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9" name="Forma libre 38"/>
            <p:cNvSpPr>
              <a:spLocks/>
            </p:cNvSpPr>
            <p:nvPr/>
          </p:nvSpPr>
          <p:spPr bwMode="invGray">
            <a:xfrm>
              <a:off x="12225338" y="2773363"/>
              <a:ext cx="46038"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cubicBezTo>
                    <a:pt x="15" y="0"/>
                    <a:pt x="6"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0" name="Forma libre 39"/>
            <p:cNvSpPr>
              <a:spLocks/>
            </p:cNvSpPr>
            <p:nvPr/>
          </p:nvSpPr>
          <p:spPr bwMode="invGray">
            <a:xfrm>
              <a:off x="9274175" y="2746375"/>
              <a:ext cx="55563" cy="4762"/>
            </a:xfrm>
            <a:custGeom>
              <a:avLst/>
              <a:gdLst>
                <a:gd name="T0" fmla="*/ 0 w 29"/>
                <a:gd name="T1" fmla="*/ 1 h 2"/>
                <a:gd name="T2" fmla="*/ 0 w 29"/>
                <a:gd name="T3" fmla="*/ 1 h 2"/>
                <a:gd name="T4" fmla="*/ 15 w 29"/>
                <a:gd name="T5" fmla="*/ 2 h 2"/>
                <a:gd name="T6" fmla="*/ 0 w 29"/>
                <a:gd name="T7" fmla="*/ 1 h 2"/>
              </a:gdLst>
              <a:ahLst/>
              <a:cxnLst>
                <a:cxn ang="0">
                  <a:pos x="T0" y="T1"/>
                </a:cxn>
                <a:cxn ang="0">
                  <a:pos x="T2" y="T3"/>
                </a:cxn>
                <a:cxn ang="0">
                  <a:pos x="T4" y="T5"/>
                </a:cxn>
                <a:cxn ang="0">
                  <a:pos x="T6" y="T7"/>
                </a:cxn>
              </a:cxnLst>
              <a:rect l="0" t="0" r="r" b="b"/>
              <a:pathLst>
                <a:path w="29" h="2">
                  <a:moveTo>
                    <a:pt x="0" y="1"/>
                  </a:moveTo>
                  <a:lnTo>
                    <a:pt x="0" y="1"/>
                  </a:lnTo>
                  <a:cubicBezTo>
                    <a:pt x="7" y="1"/>
                    <a:pt x="23" y="2"/>
                    <a:pt x="15" y="2"/>
                  </a:cubicBezTo>
                  <a:cubicBezTo>
                    <a:pt x="29" y="2"/>
                    <a:pt x="2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1" name="Forma libre 40"/>
            <p:cNvSpPr>
              <a:spLocks/>
            </p:cNvSpPr>
            <p:nvPr/>
          </p:nvSpPr>
          <p:spPr bwMode="invGray">
            <a:xfrm>
              <a:off x="11847513" y="2827338"/>
              <a:ext cx="34925" cy="3175"/>
            </a:xfrm>
            <a:custGeom>
              <a:avLst/>
              <a:gdLst>
                <a:gd name="T0" fmla="*/ 3 w 18"/>
                <a:gd name="T1" fmla="*/ 1 h 1"/>
                <a:gd name="T2" fmla="*/ 3 w 18"/>
                <a:gd name="T3" fmla="*/ 1 h 1"/>
                <a:gd name="T4" fmla="*/ 18 w 18"/>
                <a:gd name="T5" fmla="*/ 0 h 1"/>
                <a:gd name="T6" fmla="*/ 3 w 18"/>
                <a:gd name="T7" fmla="*/ 1 h 1"/>
              </a:gdLst>
              <a:ahLst/>
              <a:cxnLst>
                <a:cxn ang="0">
                  <a:pos x="T0" y="T1"/>
                </a:cxn>
                <a:cxn ang="0">
                  <a:pos x="T2" y="T3"/>
                </a:cxn>
                <a:cxn ang="0">
                  <a:pos x="T4" y="T5"/>
                </a:cxn>
                <a:cxn ang="0">
                  <a:pos x="T6" y="T7"/>
                </a:cxn>
              </a:cxnLst>
              <a:rect l="0" t="0" r="r" b="b"/>
              <a:pathLst>
                <a:path w="18" h="1">
                  <a:moveTo>
                    <a:pt x="3" y="1"/>
                  </a:moveTo>
                  <a:lnTo>
                    <a:pt x="3" y="1"/>
                  </a:lnTo>
                  <a:cubicBezTo>
                    <a:pt x="7" y="1"/>
                    <a:pt x="13" y="0"/>
                    <a:pt x="18" y="0"/>
                  </a:cubicBezTo>
                  <a:cubicBezTo>
                    <a:pt x="8"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2" name="Forma libre 41"/>
            <p:cNvSpPr>
              <a:spLocks/>
            </p:cNvSpPr>
            <p:nvPr/>
          </p:nvSpPr>
          <p:spPr bwMode="invGray">
            <a:xfrm>
              <a:off x="11882438" y="2825750"/>
              <a:ext cx="25400" cy="1587"/>
            </a:xfrm>
            <a:custGeom>
              <a:avLst/>
              <a:gdLst>
                <a:gd name="T0" fmla="*/ 0 w 14"/>
                <a:gd name="T1" fmla="*/ 1 h 1"/>
                <a:gd name="T2" fmla="*/ 0 w 14"/>
                <a:gd name="T3" fmla="*/ 1 h 1"/>
                <a:gd name="T4" fmla="*/ 14 w 14"/>
                <a:gd name="T5" fmla="*/ 0 h 1"/>
                <a:gd name="T6" fmla="*/ 0 w 14"/>
                <a:gd name="T7" fmla="*/ 1 h 1"/>
              </a:gdLst>
              <a:ahLst/>
              <a:cxnLst>
                <a:cxn ang="0">
                  <a:pos x="T0" y="T1"/>
                </a:cxn>
                <a:cxn ang="0">
                  <a:pos x="T2" y="T3"/>
                </a:cxn>
                <a:cxn ang="0">
                  <a:pos x="T4" y="T5"/>
                </a:cxn>
                <a:cxn ang="0">
                  <a:pos x="T6" y="T7"/>
                </a:cxn>
              </a:cxnLst>
              <a:rect l="0" t="0" r="r" b="b"/>
              <a:pathLst>
                <a:path w="14" h="1">
                  <a:moveTo>
                    <a:pt x="0" y="1"/>
                  </a:moveTo>
                  <a:lnTo>
                    <a:pt x="0" y="1"/>
                  </a:lnTo>
                  <a:lnTo>
                    <a:pt x="14"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3" name="Forma libre 42"/>
            <p:cNvSpPr>
              <a:spLocks/>
            </p:cNvSpPr>
            <p:nvPr/>
          </p:nvSpPr>
          <p:spPr bwMode="invGray">
            <a:xfrm>
              <a:off x="8915400" y="2809875"/>
              <a:ext cx="15875" cy="1587"/>
            </a:xfrm>
            <a:custGeom>
              <a:avLst/>
              <a:gdLst>
                <a:gd name="T0" fmla="*/ 8 w 8"/>
                <a:gd name="T1" fmla="*/ 1 h 1"/>
                <a:gd name="T2" fmla="*/ 8 w 8"/>
                <a:gd name="T3" fmla="*/ 1 h 1"/>
                <a:gd name="T4" fmla="*/ 0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cubicBezTo>
                    <a:pt x="6" y="0"/>
                    <a:pt x="3" y="0"/>
                    <a:pt x="0" y="0"/>
                  </a:cubicBezTo>
                  <a:cubicBezTo>
                    <a:pt x="1" y="0"/>
                    <a:pt x="4"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4" name="Forma libre 43"/>
            <p:cNvSpPr>
              <a:spLocks/>
            </p:cNvSpPr>
            <p:nvPr/>
          </p:nvSpPr>
          <p:spPr bwMode="invGray">
            <a:xfrm>
              <a:off x="12109450" y="2752725"/>
              <a:ext cx="454025" cy="23812"/>
            </a:xfrm>
            <a:custGeom>
              <a:avLst/>
              <a:gdLst>
                <a:gd name="T0" fmla="*/ 102 w 236"/>
                <a:gd name="T1" fmla="*/ 10 h 10"/>
                <a:gd name="T2" fmla="*/ 102 w 236"/>
                <a:gd name="T3" fmla="*/ 10 h 10"/>
                <a:gd name="T4" fmla="*/ 123 w 236"/>
                <a:gd name="T5" fmla="*/ 7 h 10"/>
                <a:gd name="T6" fmla="*/ 200 w 236"/>
                <a:gd name="T7" fmla="*/ 6 h 10"/>
                <a:gd name="T8" fmla="*/ 203 w 236"/>
                <a:gd name="T9" fmla="*/ 3 h 10"/>
                <a:gd name="T10" fmla="*/ 160 w 236"/>
                <a:gd name="T11" fmla="*/ 4 h 10"/>
                <a:gd name="T12" fmla="*/ 202 w 236"/>
                <a:gd name="T13" fmla="*/ 3 h 10"/>
                <a:gd name="T14" fmla="*/ 198 w 236"/>
                <a:gd name="T15" fmla="*/ 0 h 10"/>
                <a:gd name="T16" fmla="*/ 0 w 236"/>
                <a:gd name="T17" fmla="*/ 4 h 10"/>
                <a:gd name="T18" fmla="*/ 137 w 236"/>
                <a:gd name="T19" fmla="*/ 4 h 10"/>
                <a:gd name="T20" fmla="*/ 121 w 236"/>
                <a:gd name="T21" fmla="*/ 6 h 10"/>
                <a:gd name="T22" fmla="*/ 8 w 236"/>
                <a:gd name="T23" fmla="*/ 5 h 10"/>
                <a:gd name="T24" fmla="*/ 104 w 236"/>
                <a:gd name="T25" fmla="*/ 7 h 10"/>
                <a:gd name="T26" fmla="*/ 84 w 236"/>
                <a:gd name="T27" fmla="*/ 9 h 10"/>
                <a:gd name="T28" fmla="*/ 102 w 236"/>
                <a:gd name="T2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6" h="10">
                  <a:moveTo>
                    <a:pt x="102" y="10"/>
                  </a:moveTo>
                  <a:lnTo>
                    <a:pt x="102" y="10"/>
                  </a:lnTo>
                  <a:cubicBezTo>
                    <a:pt x="107" y="9"/>
                    <a:pt x="208" y="8"/>
                    <a:pt x="123" y="7"/>
                  </a:cubicBezTo>
                  <a:cubicBezTo>
                    <a:pt x="126" y="4"/>
                    <a:pt x="177" y="6"/>
                    <a:pt x="200" y="6"/>
                  </a:cubicBezTo>
                  <a:cubicBezTo>
                    <a:pt x="184" y="5"/>
                    <a:pt x="208" y="4"/>
                    <a:pt x="203" y="3"/>
                  </a:cubicBezTo>
                  <a:cubicBezTo>
                    <a:pt x="192" y="4"/>
                    <a:pt x="179" y="4"/>
                    <a:pt x="160" y="4"/>
                  </a:cubicBezTo>
                  <a:cubicBezTo>
                    <a:pt x="152" y="3"/>
                    <a:pt x="180" y="2"/>
                    <a:pt x="202" y="3"/>
                  </a:cubicBezTo>
                  <a:cubicBezTo>
                    <a:pt x="175" y="1"/>
                    <a:pt x="236" y="1"/>
                    <a:pt x="198" y="0"/>
                  </a:cubicBezTo>
                  <a:cubicBezTo>
                    <a:pt x="116" y="0"/>
                    <a:pt x="57" y="0"/>
                    <a:pt x="0" y="4"/>
                  </a:cubicBezTo>
                  <a:cubicBezTo>
                    <a:pt x="46" y="3"/>
                    <a:pt x="99" y="3"/>
                    <a:pt x="137" y="4"/>
                  </a:cubicBezTo>
                  <a:lnTo>
                    <a:pt x="121" y="6"/>
                  </a:lnTo>
                  <a:cubicBezTo>
                    <a:pt x="78" y="4"/>
                    <a:pt x="51" y="5"/>
                    <a:pt x="8" y="5"/>
                  </a:cubicBezTo>
                  <a:lnTo>
                    <a:pt x="104" y="7"/>
                  </a:lnTo>
                  <a:cubicBezTo>
                    <a:pt x="149" y="9"/>
                    <a:pt x="119" y="9"/>
                    <a:pt x="84" y="9"/>
                  </a:cubicBezTo>
                  <a:cubicBezTo>
                    <a:pt x="92" y="9"/>
                    <a:pt x="100" y="9"/>
                    <a:pt x="102" y="1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5" name="Forma libre 44"/>
            <p:cNvSpPr>
              <a:spLocks/>
            </p:cNvSpPr>
            <p:nvPr/>
          </p:nvSpPr>
          <p:spPr bwMode="invGray">
            <a:xfrm>
              <a:off x="12182475" y="2816225"/>
              <a:ext cx="9525" cy="0"/>
            </a:xfrm>
            <a:custGeom>
              <a:avLst/>
              <a:gdLst>
                <a:gd name="T0" fmla="*/ 0 w 5"/>
                <a:gd name="T1" fmla="*/ 0 w 5"/>
                <a:gd name="T2" fmla="*/ 1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1"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6" name="Forma libre 45"/>
            <p:cNvSpPr>
              <a:spLocks/>
            </p:cNvSpPr>
            <p:nvPr/>
          </p:nvSpPr>
          <p:spPr bwMode="invGray">
            <a:xfrm>
              <a:off x="4348162" y="2827338"/>
              <a:ext cx="17463" cy="3175"/>
            </a:xfrm>
            <a:custGeom>
              <a:avLst/>
              <a:gdLst>
                <a:gd name="T0" fmla="*/ 8 w 9"/>
                <a:gd name="T1" fmla="*/ 0 h 1"/>
                <a:gd name="T2" fmla="*/ 8 w 9"/>
                <a:gd name="T3" fmla="*/ 0 h 1"/>
                <a:gd name="T4" fmla="*/ 0 w 9"/>
                <a:gd name="T5" fmla="*/ 1 h 1"/>
                <a:gd name="T6" fmla="*/ 8 w 9"/>
                <a:gd name="T7" fmla="*/ 0 h 1"/>
              </a:gdLst>
              <a:ahLst/>
              <a:cxnLst>
                <a:cxn ang="0">
                  <a:pos x="T0" y="T1"/>
                </a:cxn>
                <a:cxn ang="0">
                  <a:pos x="T2" y="T3"/>
                </a:cxn>
                <a:cxn ang="0">
                  <a:pos x="T4" y="T5"/>
                </a:cxn>
                <a:cxn ang="0">
                  <a:pos x="T6" y="T7"/>
                </a:cxn>
              </a:cxnLst>
              <a:rect l="0" t="0" r="r" b="b"/>
              <a:pathLst>
                <a:path w="9" h="1">
                  <a:moveTo>
                    <a:pt x="8" y="0"/>
                  </a:moveTo>
                  <a:lnTo>
                    <a:pt x="8" y="0"/>
                  </a:lnTo>
                  <a:lnTo>
                    <a:pt x="0" y="1"/>
                  </a:lnTo>
                  <a:cubicBezTo>
                    <a:pt x="7" y="0"/>
                    <a:pt x="9" y="0"/>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7" name="Forma libre 46"/>
            <p:cNvSpPr>
              <a:spLocks/>
            </p:cNvSpPr>
            <p:nvPr/>
          </p:nvSpPr>
          <p:spPr bwMode="invGray">
            <a:xfrm>
              <a:off x="12071350" y="2790825"/>
              <a:ext cx="0" cy="0"/>
            </a:xfrm>
            <a:custGeom>
              <a:avLst/>
              <a:gdLst/>
              <a:ahLst/>
              <a:cxnLst>
                <a:cxn ang="0">
                  <a:pos x="0" y="0"/>
                </a:cxn>
                <a:cxn ang="0">
                  <a:pos x="0" y="0"/>
                </a:cxn>
                <a:cxn ang="0">
                  <a:pos x="0" y="0"/>
                </a:cxn>
                <a:cxn ang="0">
                  <a:pos x="0" y="0"/>
                </a:cxn>
              </a:cxnLst>
              <a:rect l="0" t="0" r="r" b="b"/>
              <a:pathLst>
                <a:path>
                  <a:moveTo>
                    <a:pt x="0" y="0"/>
                  </a:moveTo>
                  <a:lnTo>
                    <a:pt x="0" y="0"/>
                  </a:lnTo>
                  <a:lnTo>
                    <a:pt x="0"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8" name="Forma libre 47"/>
            <p:cNvSpPr>
              <a:spLocks/>
            </p:cNvSpPr>
            <p:nvPr/>
          </p:nvSpPr>
          <p:spPr bwMode="invGray">
            <a:xfrm>
              <a:off x="4754563" y="2827338"/>
              <a:ext cx="4763"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cubicBezTo>
                    <a:pt x="1" y="0"/>
                    <a:pt x="1" y="0"/>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9" name="Forma libre 48"/>
            <p:cNvSpPr>
              <a:spLocks/>
            </p:cNvSpPr>
            <p:nvPr/>
          </p:nvSpPr>
          <p:spPr bwMode="invGray">
            <a:xfrm>
              <a:off x="4852988" y="2719388"/>
              <a:ext cx="9525" cy="3175"/>
            </a:xfrm>
            <a:custGeom>
              <a:avLst/>
              <a:gdLst>
                <a:gd name="T0" fmla="*/ 5 w 5"/>
                <a:gd name="T1" fmla="*/ 1 h 1"/>
                <a:gd name="T2" fmla="*/ 5 w 5"/>
                <a:gd name="T3" fmla="*/ 1 h 1"/>
                <a:gd name="T4" fmla="*/ 4 w 5"/>
                <a:gd name="T5" fmla="*/ 0 h 1"/>
                <a:gd name="T6" fmla="*/ 5 w 5"/>
                <a:gd name="T7" fmla="*/ 1 h 1"/>
              </a:gdLst>
              <a:ahLst/>
              <a:cxnLst>
                <a:cxn ang="0">
                  <a:pos x="T0" y="T1"/>
                </a:cxn>
                <a:cxn ang="0">
                  <a:pos x="T2" y="T3"/>
                </a:cxn>
                <a:cxn ang="0">
                  <a:pos x="T4" y="T5"/>
                </a:cxn>
                <a:cxn ang="0">
                  <a:pos x="T6" y="T7"/>
                </a:cxn>
              </a:cxnLst>
              <a:rect l="0" t="0" r="r" b="b"/>
              <a:pathLst>
                <a:path w="5" h="1">
                  <a:moveTo>
                    <a:pt x="5" y="1"/>
                  </a:moveTo>
                  <a:lnTo>
                    <a:pt x="5" y="1"/>
                  </a:lnTo>
                  <a:cubicBezTo>
                    <a:pt x="5" y="1"/>
                    <a:pt x="5" y="1"/>
                    <a:pt x="4" y="0"/>
                  </a:cubicBezTo>
                  <a:cubicBezTo>
                    <a:pt x="0" y="1"/>
                    <a:pt x="2" y="1"/>
                    <a:pt x="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0" name="Forma libre 49"/>
            <p:cNvSpPr>
              <a:spLocks/>
            </p:cNvSpPr>
            <p:nvPr/>
          </p:nvSpPr>
          <p:spPr bwMode="invGray">
            <a:xfrm>
              <a:off x="4759325" y="2827338"/>
              <a:ext cx="0" cy="0"/>
            </a:xfrm>
            <a:custGeom>
              <a:avLst/>
              <a:gdLst/>
              <a:ahLst/>
              <a:cxnLst>
                <a:cxn ang="0">
                  <a:pos x="0" y="0"/>
                </a:cxn>
                <a:cxn ang="0">
                  <a:pos x="0" y="0"/>
                </a:cxn>
                <a:cxn ang="0">
                  <a:pos x="0" y="0"/>
                </a:cxn>
                <a:cxn ang="0">
                  <a:pos x="0" y="0"/>
                </a:cxn>
              </a:cxnLst>
              <a:rect l="0" t="0" r="r" b="b"/>
              <a:pathLst>
                <a:path>
                  <a:moveTo>
                    <a:pt x="0" y="0"/>
                  </a:moveTo>
                  <a:lnTo>
                    <a:pt x="0" y="0"/>
                  </a:lnTo>
                  <a:cubicBezTo>
                    <a:pt x="0" y="0"/>
                    <a:pt x="0" y="0"/>
                    <a:pt x="0" y="0"/>
                  </a:cubicBez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1" name="Forma libre 50"/>
            <p:cNvSpPr>
              <a:spLocks/>
            </p:cNvSpPr>
            <p:nvPr/>
          </p:nvSpPr>
          <p:spPr bwMode="invGray">
            <a:xfrm>
              <a:off x="6654800" y="2805113"/>
              <a:ext cx="19050" cy="1587"/>
            </a:xfrm>
            <a:custGeom>
              <a:avLst/>
              <a:gdLst>
                <a:gd name="T0" fmla="*/ 10 w 10"/>
                <a:gd name="T1" fmla="*/ 1 h 1"/>
                <a:gd name="T2" fmla="*/ 10 w 10"/>
                <a:gd name="T3" fmla="*/ 1 h 1"/>
                <a:gd name="T4" fmla="*/ 2 w 10"/>
                <a:gd name="T5" fmla="*/ 0 h 1"/>
                <a:gd name="T6" fmla="*/ 10 w 10"/>
                <a:gd name="T7" fmla="*/ 1 h 1"/>
              </a:gdLst>
              <a:ahLst/>
              <a:cxnLst>
                <a:cxn ang="0">
                  <a:pos x="T0" y="T1"/>
                </a:cxn>
                <a:cxn ang="0">
                  <a:pos x="T2" y="T3"/>
                </a:cxn>
                <a:cxn ang="0">
                  <a:pos x="T4" y="T5"/>
                </a:cxn>
                <a:cxn ang="0">
                  <a:pos x="T6" y="T7"/>
                </a:cxn>
              </a:cxnLst>
              <a:rect l="0" t="0" r="r" b="b"/>
              <a:pathLst>
                <a:path w="10" h="1">
                  <a:moveTo>
                    <a:pt x="10" y="1"/>
                  </a:moveTo>
                  <a:lnTo>
                    <a:pt x="10" y="1"/>
                  </a:lnTo>
                  <a:lnTo>
                    <a:pt x="2" y="0"/>
                  </a:lnTo>
                  <a:cubicBezTo>
                    <a:pt x="0" y="0"/>
                    <a:pt x="2" y="0"/>
                    <a:pt x="1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2" name="Forma libre 51"/>
            <p:cNvSpPr>
              <a:spLocks/>
            </p:cNvSpPr>
            <p:nvPr/>
          </p:nvSpPr>
          <p:spPr bwMode="invGray">
            <a:xfrm>
              <a:off x="6289675" y="2798763"/>
              <a:ext cx="6350"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lnTo>
                    <a:pt x="3"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3" name="Forma libre 52"/>
            <p:cNvSpPr>
              <a:spLocks/>
            </p:cNvSpPr>
            <p:nvPr/>
          </p:nvSpPr>
          <p:spPr bwMode="invGray">
            <a:xfrm>
              <a:off x="9140825" y="2725738"/>
              <a:ext cx="44450" cy="0"/>
            </a:xfrm>
            <a:custGeom>
              <a:avLst/>
              <a:gdLst>
                <a:gd name="T0" fmla="*/ 23 w 23"/>
                <a:gd name="T1" fmla="*/ 23 w 23"/>
                <a:gd name="T2" fmla="*/ 0 w 23"/>
                <a:gd name="T3" fmla="*/ 23 w 23"/>
              </a:gdLst>
              <a:ahLst/>
              <a:cxnLst>
                <a:cxn ang="0">
                  <a:pos x="T0" y="0"/>
                </a:cxn>
                <a:cxn ang="0">
                  <a:pos x="T1" y="0"/>
                </a:cxn>
                <a:cxn ang="0">
                  <a:pos x="T2" y="0"/>
                </a:cxn>
                <a:cxn ang="0">
                  <a:pos x="T3" y="0"/>
                </a:cxn>
              </a:cxnLst>
              <a:rect l="0" t="0" r="r" b="b"/>
              <a:pathLst>
                <a:path w="23">
                  <a:moveTo>
                    <a:pt x="23" y="0"/>
                  </a:moveTo>
                  <a:lnTo>
                    <a:pt x="23" y="0"/>
                  </a:lnTo>
                  <a:lnTo>
                    <a:pt x="0" y="0"/>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4" name="Forma libre 53"/>
            <p:cNvSpPr>
              <a:spLocks/>
            </p:cNvSpPr>
            <p:nvPr/>
          </p:nvSpPr>
          <p:spPr bwMode="invGray">
            <a:xfrm>
              <a:off x="4737100" y="2827338"/>
              <a:ext cx="17463" cy="3175"/>
            </a:xfrm>
            <a:custGeom>
              <a:avLst/>
              <a:gdLst>
                <a:gd name="T0" fmla="*/ 9 w 9"/>
                <a:gd name="T1" fmla="*/ 0 h 1"/>
                <a:gd name="T2" fmla="*/ 9 w 9"/>
                <a:gd name="T3" fmla="*/ 0 h 1"/>
                <a:gd name="T4" fmla="*/ 0 w 9"/>
                <a:gd name="T5" fmla="*/ 1 h 1"/>
                <a:gd name="T6" fmla="*/ 9 w 9"/>
                <a:gd name="T7" fmla="*/ 0 h 1"/>
              </a:gdLst>
              <a:ahLst/>
              <a:cxnLst>
                <a:cxn ang="0">
                  <a:pos x="T0" y="T1"/>
                </a:cxn>
                <a:cxn ang="0">
                  <a:pos x="T2" y="T3"/>
                </a:cxn>
                <a:cxn ang="0">
                  <a:pos x="T4" y="T5"/>
                </a:cxn>
                <a:cxn ang="0">
                  <a:pos x="T6" y="T7"/>
                </a:cxn>
              </a:cxnLst>
              <a:rect l="0" t="0" r="r" b="b"/>
              <a:pathLst>
                <a:path w="9" h="1">
                  <a:moveTo>
                    <a:pt x="9" y="0"/>
                  </a:moveTo>
                  <a:lnTo>
                    <a:pt x="9" y="0"/>
                  </a:lnTo>
                  <a:lnTo>
                    <a:pt x="0" y="1"/>
                  </a:lnTo>
                  <a:cubicBezTo>
                    <a:pt x="5" y="0"/>
                    <a:pt x="8" y="0"/>
                    <a:pt x="9"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5" name="Forma libre 54"/>
            <p:cNvSpPr>
              <a:spLocks/>
            </p:cNvSpPr>
            <p:nvPr/>
          </p:nvSpPr>
          <p:spPr bwMode="invGray">
            <a:xfrm>
              <a:off x="7239000" y="2779713"/>
              <a:ext cx="11113" cy="3175"/>
            </a:xfrm>
            <a:custGeom>
              <a:avLst/>
              <a:gdLst>
                <a:gd name="T0" fmla="*/ 6 w 6"/>
                <a:gd name="T1" fmla="*/ 0 h 1"/>
                <a:gd name="T2" fmla="*/ 6 w 6"/>
                <a:gd name="T3" fmla="*/ 0 h 1"/>
                <a:gd name="T4" fmla="*/ 0 w 6"/>
                <a:gd name="T5" fmla="*/ 1 h 1"/>
                <a:gd name="T6" fmla="*/ 4 w 6"/>
                <a:gd name="T7" fmla="*/ 1 h 1"/>
                <a:gd name="T8" fmla="*/ 6 w 6"/>
                <a:gd name="T9" fmla="*/ 0 h 1"/>
              </a:gdLst>
              <a:ahLst/>
              <a:cxnLst>
                <a:cxn ang="0">
                  <a:pos x="T0" y="T1"/>
                </a:cxn>
                <a:cxn ang="0">
                  <a:pos x="T2" y="T3"/>
                </a:cxn>
                <a:cxn ang="0">
                  <a:pos x="T4" y="T5"/>
                </a:cxn>
                <a:cxn ang="0">
                  <a:pos x="T6" y="T7"/>
                </a:cxn>
                <a:cxn ang="0">
                  <a:pos x="T8" y="T9"/>
                </a:cxn>
              </a:cxnLst>
              <a:rect l="0" t="0" r="r" b="b"/>
              <a:pathLst>
                <a:path w="6" h="1">
                  <a:moveTo>
                    <a:pt x="6" y="0"/>
                  </a:moveTo>
                  <a:lnTo>
                    <a:pt x="6" y="0"/>
                  </a:lnTo>
                  <a:lnTo>
                    <a:pt x="0" y="1"/>
                  </a:lnTo>
                  <a:lnTo>
                    <a:pt x="4" y="1"/>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6" name="Forma libre 55"/>
            <p:cNvSpPr>
              <a:spLocks/>
            </p:cNvSpPr>
            <p:nvPr/>
          </p:nvSpPr>
          <p:spPr bwMode="invGray">
            <a:xfrm>
              <a:off x="7181850" y="2773363"/>
              <a:ext cx="468313" cy="15875"/>
            </a:xfrm>
            <a:custGeom>
              <a:avLst/>
              <a:gdLst>
                <a:gd name="T0" fmla="*/ 139 w 244"/>
                <a:gd name="T1" fmla="*/ 5 h 7"/>
                <a:gd name="T2" fmla="*/ 139 w 244"/>
                <a:gd name="T3" fmla="*/ 5 h 7"/>
                <a:gd name="T4" fmla="*/ 132 w 244"/>
                <a:gd name="T5" fmla="*/ 6 h 7"/>
                <a:gd name="T6" fmla="*/ 244 w 244"/>
                <a:gd name="T7" fmla="*/ 4 h 7"/>
                <a:gd name="T8" fmla="*/ 178 w 244"/>
                <a:gd name="T9" fmla="*/ 1 h 7"/>
                <a:gd name="T10" fmla="*/ 101 w 244"/>
                <a:gd name="T11" fmla="*/ 0 h 7"/>
                <a:gd name="T12" fmla="*/ 77 w 244"/>
                <a:gd name="T13" fmla="*/ 3 h 7"/>
                <a:gd name="T14" fmla="*/ 60 w 244"/>
                <a:gd name="T15" fmla="*/ 1 h 7"/>
                <a:gd name="T16" fmla="*/ 0 w 244"/>
                <a:gd name="T17" fmla="*/ 1 h 7"/>
                <a:gd name="T18" fmla="*/ 52 w 244"/>
                <a:gd name="T19" fmla="*/ 1 h 7"/>
                <a:gd name="T20" fmla="*/ 36 w 244"/>
                <a:gd name="T21" fmla="*/ 3 h 7"/>
                <a:gd name="T22" fmla="*/ 41 w 244"/>
                <a:gd name="T23" fmla="*/ 3 h 7"/>
                <a:gd name="T24" fmla="*/ 139 w 244"/>
                <a:gd name="T25"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4" h="7">
                  <a:moveTo>
                    <a:pt x="139" y="5"/>
                  </a:moveTo>
                  <a:lnTo>
                    <a:pt x="139" y="5"/>
                  </a:lnTo>
                  <a:cubicBezTo>
                    <a:pt x="135" y="5"/>
                    <a:pt x="134" y="6"/>
                    <a:pt x="132" y="6"/>
                  </a:cubicBezTo>
                  <a:cubicBezTo>
                    <a:pt x="169" y="5"/>
                    <a:pt x="236" y="6"/>
                    <a:pt x="244" y="4"/>
                  </a:cubicBezTo>
                  <a:cubicBezTo>
                    <a:pt x="232" y="4"/>
                    <a:pt x="167" y="2"/>
                    <a:pt x="178" y="1"/>
                  </a:cubicBezTo>
                  <a:cubicBezTo>
                    <a:pt x="152" y="2"/>
                    <a:pt x="115" y="0"/>
                    <a:pt x="101" y="0"/>
                  </a:cubicBezTo>
                  <a:cubicBezTo>
                    <a:pt x="143" y="2"/>
                    <a:pt x="105" y="2"/>
                    <a:pt x="77" y="3"/>
                  </a:cubicBezTo>
                  <a:cubicBezTo>
                    <a:pt x="51" y="2"/>
                    <a:pt x="82" y="1"/>
                    <a:pt x="60" y="1"/>
                  </a:cubicBezTo>
                  <a:lnTo>
                    <a:pt x="0" y="1"/>
                  </a:lnTo>
                  <a:lnTo>
                    <a:pt x="52" y="1"/>
                  </a:lnTo>
                  <a:lnTo>
                    <a:pt x="36" y="3"/>
                  </a:lnTo>
                  <a:lnTo>
                    <a:pt x="41" y="3"/>
                  </a:lnTo>
                  <a:cubicBezTo>
                    <a:pt x="129" y="2"/>
                    <a:pt x="49" y="7"/>
                    <a:pt x="139"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7" name="Forma libre 56"/>
            <p:cNvSpPr>
              <a:spLocks/>
            </p:cNvSpPr>
            <p:nvPr/>
          </p:nvSpPr>
          <p:spPr bwMode="invGray">
            <a:xfrm>
              <a:off x="7407275" y="2787650"/>
              <a:ext cx="26988" cy="0"/>
            </a:xfrm>
            <a:custGeom>
              <a:avLst/>
              <a:gdLst>
                <a:gd name="T0" fmla="*/ 14 w 14"/>
                <a:gd name="T1" fmla="*/ 14 w 14"/>
                <a:gd name="T2" fmla="*/ 0 w 14"/>
                <a:gd name="T3" fmla="*/ 14 w 14"/>
              </a:gdLst>
              <a:ahLst/>
              <a:cxnLst>
                <a:cxn ang="0">
                  <a:pos x="T0" y="0"/>
                </a:cxn>
                <a:cxn ang="0">
                  <a:pos x="T1" y="0"/>
                </a:cxn>
                <a:cxn ang="0">
                  <a:pos x="T2" y="0"/>
                </a:cxn>
                <a:cxn ang="0">
                  <a:pos x="T3" y="0"/>
                </a:cxn>
              </a:cxnLst>
              <a:rect l="0" t="0" r="r" b="b"/>
              <a:pathLst>
                <a:path w="14">
                  <a:moveTo>
                    <a:pt x="14" y="0"/>
                  </a:moveTo>
                  <a:lnTo>
                    <a:pt x="14" y="0"/>
                  </a:lnTo>
                  <a:lnTo>
                    <a:pt x="0" y="0"/>
                  </a:lnTo>
                  <a:cubicBezTo>
                    <a:pt x="8" y="0"/>
                    <a:pt x="11" y="0"/>
                    <a:pt x="1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8" name="Forma libre 57"/>
            <p:cNvSpPr>
              <a:spLocks/>
            </p:cNvSpPr>
            <p:nvPr/>
          </p:nvSpPr>
          <p:spPr bwMode="invGray">
            <a:xfrm>
              <a:off x="8123238" y="2794000"/>
              <a:ext cx="31750" cy="1587"/>
            </a:xfrm>
            <a:custGeom>
              <a:avLst/>
              <a:gdLst>
                <a:gd name="T0" fmla="*/ 0 w 16"/>
                <a:gd name="T1" fmla="*/ 1 h 1"/>
                <a:gd name="T2" fmla="*/ 0 w 16"/>
                <a:gd name="T3" fmla="*/ 1 h 1"/>
                <a:gd name="T4" fmla="*/ 16 w 16"/>
                <a:gd name="T5" fmla="*/ 0 h 1"/>
                <a:gd name="T6" fmla="*/ 0 w 16"/>
                <a:gd name="T7" fmla="*/ 1 h 1"/>
              </a:gdLst>
              <a:ahLst/>
              <a:cxnLst>
                <a:cxn ang="0">
                  <a:pos x="T0" y="T1"/>
                </a:cxn>
                <a:cxn ang="0">
                  <a:pos x="T2" y="T3"/>
                </a:cxn>
                <a:cxn ang="0">
                  <a:pos x="T4" y="T5"/>
                </a:cxn>
                <a:cxn ang="0">
                  <a:pos x="T6" y="T7"/>
                </a:cxn>
              </a:cxnLst>
              <a:rect l="0" t="0" r="r" b="b"/>
              <a:pathLst>
                <a:path w="16" h="1">
                  <a:moveTo>
                    <a:pt x="0" y="1"/>
                  </a:moveTo>
                  <a:lnTo>
                    <a:pt x="0" y="1"/>
                  </a:lnTo>
                  <a:lnTo>
                    <a:pt x="16"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9" name="Forma libre 58"/>
            <p:cNvSpPr>
              <a:spLocks/>
            </p:cNvSpPr>
            <p:nvPr/>
          </p:nvSpPr>
          <p:spPr bwMode="invGray">
            <a:xfrm>
              <a:off x="3070225" y="2794000"/>
              <a:ext cx="101600" cy="4762"/>
            </a:xfrm>
            <a:custGeom>
              <a:avLst/>
              <a:gdLst>
                <a:gd name="T0" fmla="*/ 0 w 53"/>
                <a:gd name="T1" fmla="*/ 0 h 2"/>
                <a:gd name="T2" fmla="*/ 0 w 53"/>
                <a:gd name="T3" fmla="*/ 0 h 2"/>
                <a:gd name="T4" fmla="*/ 52 w 53"/>
                <a:gd name="T5" fmla="*/ 0 h 2"/>
                <a:gd name="T6" fmla="*/ 6 w 53"/>
                <a:gd name="T7" fmla="*/ 0 h 2"/>
                <a:gd name="T8" fmla="*/ 0 w 53"/>
                <a:gd name="T9" fmla="*/ 0 h 2"/>
              </a:gdLst>
              <a:ahLst/>
              <a:cxnLst>
                <a:cxn ang="0">
                  <a:pos x="T0" y="T1"/>
                </a:cxn>
                <a:cxn ang="0">
                  <a:pos x="T2" y="T3"/>
                </a:cxn>
                <a:cxn ang="0">
                  <a:pos x="T4" y="T5"/>
                </a:cxn>
                <a:cxn ang="0">
                  <a:pos x="T6" y="T7"/>
                </a:cxn>
                <a:cxn ang="0">
                  <a:pos x="T8" y="T9"/>
                </a:cxn>
              </a:cxnLst>
              <a:rect l="0" t="0" r="r" b="b"/>
              <a:pathLst>
                <a:path w="53" h="2">
                  <a:moveTo>
                    <a:pt x="0" y="0"/>
                  </a:moveTo>
                  <a:lnTo>
                    <a:pt x="0" y="0"/>
                  </a:lnTo>
                  <a:cubicBezTo>
                    <a:pt x="2" y="1"/>
                    <a:pt x="53" y="2"/>
                    <a:pt x="52" y="0"/>
                  </a:cubicBez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0" name="Forma libre 59"/>
            <p:cNvSpPr>
              <a:spLocks/>
            </p:cNvSpPr>
            <p:nvPr/>
          </p:nvSpPr>
          <p:spPr bwMode="invGray">
            <a:xfrm>
              <a:off x="9963150" y="2778125"/>
              <a:ext cx="41275" cy="0"/>
            </a:xfrm>
            <a:custGeom>
              <a:avLst/>
              <a:gdLst>
                <a:gd name="T0" fmla="*/ 21 w 21"/>
                <a:gd name="T1" fmla="*/ 21 w 21"/>
                <a:gd name="T2" fmla="*/ 3 w 21"/>
                <a:gd name="T3" fmla="*/ 0 w 21"/>
                <a:gd name="T4" fmla="*/ 21 w 21"/>
              </a:gdLst>
              <a:ahLst/>
              <a:cxnLst>
                <a:cxn ang="0">
                  <a:pos x="T0" y="0"/>
                </a:cxn>
                <a:cxn ang="0">
                  <a:pos x="T1" y="0"/>
                </a:cxn>
                <a:cxn ang="0">
                  <a:pos x="T2" y="0"/>
                </a:cxn>
                <a:cxn ang="0">
                  <a:pos x="T3" y="0"/>
                </a:cxn>
                <a:cxn ang="0">
                  <a:pos x="T4" y="0"/>
                </a:cxn>
              </a:cxnLst>
              <a:rect l="0" t="0" r="r" b="b"/>
              <a:pathLst>
                <a:path w="21">
                  <a:moveTo>
                    <a:pt x="21" y="0"/>
                  </a:moveTo>
                  <a:lnTo>
                    <a:pt x="21" y="0"/>
                  </a:lnTo>
                  <a:lnTo>
                    <a:pt x="3" y="0"/>
                  </a:lnTo>
                  <a:lnTo>
                    <a:pt x="0" y="0"/>
                  </a:lnTo>
                  <a:cubicBezTo>
                    <a:pt x="4" y="0"/>
                    <a:pt x="15"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1" name="Forma libre 60"/>
            <p:cNvSpPr>
              <a:spLocks/>
            </p:cNvSpPr>
            <p:nvPr/>
          </p:nvSpPr>
          <p:spPr bwMode="invGray">
            <a:xfrm>
              <a:off x="7523163" y="2773363"/>
              <a:ext cx="30163" cy="3175"/>
            </a:xfrm>
            <a:custGeom>
              <a:avLst/>
              <a:gdLst>
                <a:gd name="T0" fmla="*/ 16 w 16"/>
                <a:gd name="T1" fmla="*/ 0 h 1"/>
                <a:gd name="T2" fmla="*/ 16 w 16"/>
                <a:gd name="T3" fmla="*/ 0 h 1"/>
                <a:gd name="T4" fmla="*/ 0 w 16"/>
                <a:gd name="T5" fmla="*/ 1 h 1"/>
                <a:gd name="T6" fmla="*/ 16 w 16"/>
                <a:gd name="T7" fmla="*/ 0 h 1"/>
              </a:gdLst>
              <a:ahLst/>
              <a:cxnLst>
                <a:cxn ang="0">
                  <a:pos x="T0" y="T1"/>
                </a:cxn>
                <a:cxn ang="0">
                  <a:pos x="T2" y="T3"/>
                </a:cxn>
                <a:cxn ang="0">
                  <a:pos x="T4" y="T5"/>
                </a:cxn>
                <a:cxn ang="0">
                  <a:pos x="T6" y="T7"/>
                </a:cxn>
              </a:cxnLst>
              <a:rect l="0" t="0" r="r" b="b"/>
              <a:pathLst>
                <a:path w="16" h="1">
                  <a:moveTo>
                    <a:pt x="16" y="0"/>
                  </a:moveTo>
                  <a:lnTo>
                    <a:pt x="16" y="0"/>
                  </a:lnTo>
                  <a:cubicBezTo>
                    <a:pt x="6" y="0"/>
                    <a:pt x="2" y="1"/>
                    <a:pt x="0" y="1"/>
                  </a:cubicBezTo>
                  <a:cubicBezTo>
                    <a:pt x="6" y="1"/>
                    <a:pt x="12" y="1"/>
                    <a:pt x="1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2" name="Forma libre 61"/>
            <p:cNvSpPr>
              <a:spLocks/>
            </p:cNvSpPr>
            <p:nvPr/>
          </p:nvSpPr>
          <p:spPr bwMode="invGray">
            <a:xfrm>
              <a:off x="10009188" y="2787650"/>
              <a:ext cx="115888" cy="3175"/>
            </a:xfrm>
            <a:custGeom>
              <a:avLst/>
              <a:gdLst>
                <a:gd name="T0" fmla="*/ 0 w 60"/>
                <a:gd name="T1" fmla="*/ 0 h 2"/>
                <a:gd name="T2" fmla="*/ 0 w 60"/>
                <a:gd name="T3" fmla="*/ 0 h 2"/>
                <a:gd name="T4" fmla="*/ 19 w 60"/>
                <a:gd name="T5" fmla="*/ 2 h 2"/>
                <a:gd name="T6" fmla="*/ 60 w 60"/>
                <a:gd name="T7" fmla="*/ 1 h 2"/>
                <a:gd name="T8" fmla="*/ 0 w 60"/>
                <a:gd name="T9" fmla="*/ 0 h 2"/>
              </a:gdLst>
              <a:ahLst/>
              <a:cxnLst>
                <a:cxn ang="0">
                  <a:pos x="T0" y="T1"/>
                </a:cxn>
                <a:cxn ang="0">
                  <a:pos x="T2" y="T3"/>
                </a:cxn>
                <a:cxn ang="0">
                  <a:pos x="T4" y="T5"/>
                </a:cxn>
                <a:cxn ang="0">
                  <a:pos x="T6" y="T7"/>
                </a:cxn>
                <a:cxn ang="0">
                  <a:pos x="T8" y="T9"/>
                </a:cxn>
              </a:cxnLst>
              <a:rect l="0" t="0" r="r" b="b"/>
              <a:pathLst>
                <a:path w="60" h="2">
                  <a:moveTo>
                    <a:pt x="0" y="0"/>
                  </a:moveTo>
                  <a:lnTo>
                    <a:pt x="0" y="0"/>
                  </a:lnTo>
                  <a:cubicBezTo>
                    <a:pt x="7" y="0"/>
                    <a:pt x="18" y="1"/>
                    <a:pt x="19" y="2"/>
                  </a:cubicBezTo>
                  <a:cubicBezTo>
                    <a:pt x="34" y="2"/>
                    <a:pt x="45" y="1"/>
                    <a:pt x="60" y="1"/>
                  </a:cubicBezTo>
                  <a:cubicBezTo>
                    <a:pt x="43" y="1"/>
                    <a:pt x="23"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3" name="Forma libre 62"/>
            <p:cNvSpPr>
              <a:spLocks/>
            </p:cNvSpPr>
            <p:nvPr/>
          </p:nvSpPr>
          <p:spPr bwMode="invGray">
            <a:xfrm>
              <a:off x="10125075" y="2789238"/>
              <a:ext cx="1588"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lnTo>
                    <a:pt x="1" y="0"/>
                  </a:lnTo>
                  <a:lnTo>
                    <a:pt x="0" y="0"/>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4" name="Forma libre 63"/>
            <p:cNvSpPr>
              <a:spLocks noEditPoints="1"/>
            </p:cNvSpPr>
            <p:nvPr/>
          </p:nvSpPr>
          <p:spPr bwMode="invGray">
            <a:xfrm>
              <a:off x="-4110038" y="2703513"/>
              <a:ext cx="16486188" cy="134937"/>
            </a:xfrm>
            <a:custGeom>
              <a:avLst/>
              <a:gdLst>
                <a:gd name="T0" fmla="*/ 5206 w 8594"/>
                <a:gd name="T1" fmla="*/ 34 h 60"/>
                <a:gd name="T2" fmla="*/ 4851 w 8594"/>
                <a:gd name="T3" fmla="*/ 37 h 60"/>
                <a:gd name="T4" fmla="*/ 5322 w 8594"/>
                <a:gd name="T5" fmla="*/ 35 h 60"/>
                <a:gd name="T6" fmla="*/ 5841 w 8594"/>
                <a:gd name="T7" fmla="*/ 43 h 60"/>
                <a:gd name="T8" fmla="*/ 5952 w 8594"/>
                <a:gd name="T9" fmla="*/ 46 h 60"/>
                <a:gd name="T10" fmla="*/ 6323 w 8594"/>
                <a:gd name="T11" fmla="*/ 40 h 60"/>
                <a:gd name="T12" fmla="*/ 6806 w 8594"/>
                <a:gd name="T13" fmla="*/ 32 h 60"/>
                <a:gd name="T14" fmla="*/ 6211 w 8594"/>
                <a:gd name="T15" fmla="*/ 34 h 60"/>
                <a:gd name="T16" fmla="*/ 5558 w 8594"/>
                <a:gd name="T17" fmla="*/ 29 h 60"/>
                <a:gd name="T18" fmla="*/ 7046 w 8594"/>
                <a:gd name="T19" fmla="*/ 41 h 60"/>
                <a:gd name="T20" fmla="*/ 7472 w 8594"/>
                <a:gd name="T21" fmla="*/ 40 h 60"/>
                <a:gd name="T22" fmla="*/ 7784 w 8594"/>
                <a:gd name="T23" fmla="*/ 39 h 60"/>
                <a:gd name="T24" fmla="*/ 4392 w 8594"/>
                <a:gd name="T25" fmla="*/ 36 h 60"/>
                <a:gd name="T26" fmla="*/ 4053 w 8594"/>
                <a:gd name="T27" fmla="*/ 35 h 60"/>
                <a:gd name="T28" fmla="*/ 4729 w 8594"/>
                <a:gd name="T29" fmla="*/ 29 h 60"/>
                <a:gd name="T30" fmla="*/ 348 w 8594"/>
                <a:gd name="T31" fmla="*/ 40 h 60"/>
                <a:gd name="T32" fmla="*/ 3365 w 8594"/>
                <a:gd name="T33" fmla="*/ 41 h 60"/>
                <a:gd name="T34" fmla="*/ 2626 w 8594"/>
                <a:gd name="T35" fmla="*/ 45 h 60"/>
                <a:gd name="T36" fmla="*/ 1989 w 8594"/>
                <a:gd name="T37" fmla="*/ 45 h 60"/>
                <a:gd name="T38" fmla="*/ 1241 w 8594"/>
                <a:gd name="T39" fmla="*/ 44 h 60"/>
                <a:gd name="T40" fmla="*/ 260 w 8594"/>
                <a:gd name="T41" fmla="*/ 41 h 60"/>
                <a:gd name="T42" fmla="*/ 403 w 8594"/>
                <a:gd name="T43" fmla="*/ 29 h 60"/>
                <a:gd name="T44" fmla="*/ 1235 w 8594"/>
                <a:gd name="T45" fmla="*/ 30 h 60"/>
                <a:gd name="T46" fmla="*/ 1695 w 8594"/>
                <a:gd name="T47" fmla="*/ 28 h 60"/>
                <a:gd name="T48" fmla="*/ 2516 w 8594"/>
                <a:gd name="T49" fmla="*/ 20 h 60"/>
                <a:gd name="T50" fmla="*/ 3096 w 8594"/>
                <a:gd name="T51" fmla="*/ 21 h 60"/>
                <a:gd name="T52" fmla="*/ 3775 w 8594"/>
                <a:gd name="T53" fmla="*/ 17 h 60"/>
                <a:gd name="T54" fmla="*/ 3608 w 8594"/>
                <a:gd name="T55" fmla="*/ 13 h 60"/>
                <a:gd name="T56" fmla="*/ 3472 w 8594"/>
                <a:gd name="T57" fmla="*/ 9 h 60"/>
                <a:gd name="T58" fmla="*/ 4061 w 8594"/>
                <a:gd name="T59" fmla="*/ 4 h 60"/>
                <a:gd name="T60" fmla="*/ 4257 w 8594"/>
                <a:gd name="T61" fmla="*/ 12 h 60"/>
                <a:gd name="T62" fmla="*/ 4645 w 8594"/>
                <a:gd name="T63" fmla="*/ 16 h 60"/>
                <a:gd name="T64" fmla="*/ 4373 w 8594"/>
                <a:gd name="T65" fmla="*/ 10 h 60"/>
                <a:gd name="T66" fmla="*/ 5119 w 8594"/>
                <a:gd name="T67" fmla="*/ 4 h 60"/>
                <a:gd name="T68" fmla="*/ 5193 w 8594"/>
                <a:gd name="T69" fmla="*/ 5 h 60"/>
                <a:gd name="T70" fmla="*/ 5134 w 8594"/>
                <a:gd name="T71" fmla="*/ 16 h 60"/>
                <a:gd name="T72" fmla="*/ 5438 w 8594"/>
                <a:gd name="T73" fmla="*/ 15 h 60"/>
                <a:gd name="T74" fmla="*/ 5834 w 8594"/>
                <a:gd name="T75" fmla="*/ 5 h 60"/>
                <a:gd name="T76" fmla="*/ 5843 w 8594"/>
                <a:gd name="T77" fmla="*/ 16 h 60"/>
                <a:gd name="T78" fmla="*/ 5967 w 8594"/>
                <a:gd name="T79" fmla="*/ 11 h 60"/>
                <a:gd name="T80" fmla="*/ 6226 w 8594"/>
                <a:gd name="T81" fmla="*/ 10 h 60"/>
                <a:gd name="T82" fmla="*/ 6261 w 8594"/>
                <a:gd name="T83" fmla="*/ 13 h 60"/>
                <a:gd name="T84" fmla="*/ 6697 w 8594"/>
                <a:gd name="T85" fmla="*/ 10 h 60"/>
                <a:gd name="T86" fmla="*/ 6837 w 8594"/>
                <a:gd name="T87" fmla="*/ 16 h 60"/>
                <a:gd name="T88" fmla="*/ 7682 w 8594"/>
                <a:gd name="T89" fmla="*/ 14 h 60"/>
                <a:gd name="T90" fmla="*/ 7802 w 8594"/>
                <a:gd name="T91" fmla="*/ 24 h 60"/>
                <a:gd name="T92" fmla="*/ 8182 w 8594"/>
                <a:gd name="T93" fmla="*/ 23 h 60"/>
                <a:gd name="T94" fmla="*/ 8315 w 8594"/>
                <a:gd name="T95" fmla="*/ 27 h 60"/>
                <a:gd name="T96" fmla="*/ 8441 w 8594"/>
                <a:gd name="T97" fmla="*/ 38 h 60"/>
                <a:gd name="T98" fmla="*/ 8077 w 8594"/>
                <a:gd name="T99" fmla="*/ 45 h 60"/>
                <a:gd name="T100" fmla="*/ 8594 w 8594"/>
                <a:gd name="T101" fmla="*/ 47 h 60"/>
                <a:gd name="T102" fmla="*/ 8205 w 8594"/>
                <a:gd name="T103" fmla="*/ 53 h 60"/>
                <a:gd name="T104" fmla="*/ 7779 w 8594"/>
                <a:gd name="T105" fmla="*/ 58 h 60"/>
                <a:gd name="T106" fmla="*/ 7358 w 8594"/>
                <a:gd name="T107" fmla="*/ 54 h 60"/>
                <a:gd name="T108" fmla="*/ 6692 w 8594"/>
                <a:gd name="T109" fmla="*/ 49 h 60"/>
                <a:gd name="T110" fmla="*/ 5792 w 8594"/>
                <a:gd name="T111" fmla="*/ 53 h 60"/>
                <a:gd name="T112" fmla="*/ 5390 w 8594"/>
                <a:gd name="T113" fmla="*/ 47 h 60"/>
                <a:gd name="T114" fmla="*/ 5194 w 8594"/>
                <a:gd name="T115" fmla="*/ 51 h 60"/>
                <a:gd name="T116" fmla="*/ 4559 w 8594"/>
                <a:gd name="T117" fmla="*/ 53 h 60"/>
                <a:gd name="T118" fmla="*/ 4226 w 8594"/>
                <a:gd name="T119" fmla="*/ 58 h 60"/>
                <a:gd name="T120" fmla="*/ 4010 w 8594"/>
                <a:gd name="T121" fmla="*/ 60 h 60"/>
                <a:gd name="T122" fmla="*/ 3858 w 8594"/>
                <a:gd name="T12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94" h="60">
                  <a:moveTo>
                    <a:pt x="4248" y="14"/>
                  </a:moveTo>
                  <a:lnTo>
                    <a:pt x="4248" y="14"/>
                  </a:lnTo>
                  <a:lnTo>
                    <a:pt x="4246" y="14"/>
                  </a:lnTo>
                  <a:lnTo>
                    <a:pt x="4248" y="14"/>
                  </a:lnTo>
                  <a:lnTo>
                    <a:pt x="4248" y="14"/>
                  </a:lnTo>
                  <a:close/>
                  <a:moveTo>
                    <a:pt x="5299" y="30"/>
                  </a:moveTo>
                  <a:lnTo>
                    <a:pt x="5299" y="30"/>
                  </a:lnTo>
                  <a:lnTo>
                    <a:pt x="5241" y="31"/>
                  </a:lnTo>
                  <a:lnTo>
                    <a:pt x="5247" y="31"/>
                  </a:lnTo>
                  <a:lnTo>
                    <a:pt x="5190" y="32"/>
                  </a:lnTo>
                  <a:cubicBezTo>
                    <a:pt x="5225" y="33"/>
                    <a:pt x="5248" y="35"/>
                    <a:pt x="5199" y="36"/>
                  </a:cubicBezTo>
                  <a:cubicBezTo>
                    <a:pt x="5203" y="36"/>
                    <a:pt x="5189" y="35"/>
                    <a:pt x="5206" y="34"/>
                  </a:cubicBezTo>
                  <a:cubicBezTo>
                    <a:pt x="5173" y="33"/>
                    <a:pt x="5101" y="32"/>
                    <a:pt x="5120" y="35"/>
                  </a:cubicBezTo>
                  <a:cubicBezTo>
                    <a:pt x="5183" y="32"/>
                    <a:pt x="5134" y="39"/>
                    <a:pt x="5184" y="36"/>
                  </a:cubicBezTo>
                  <a:cubicBezTo>
                    <a:pt x="5157" y="38"/>
                    <a:pt x="5131" y="38"/>
                    <a:pt x="5106" y="38"/>
                  </a:cubicBezTo>
                  <a:cubicBezTo>
                    <a:pt x="5132" y="37"/>
                    <a:pt x="5100" y="35"/>
                    <a:pt x="5061" y="34"/>
                  </a:cubicBezTo>
                  <a:cubicBezTo>
                    <a:pt x="5044" y="35"/>
                    <a:pt x="4997" y="34"/>
                    <a:pt x="4969" y="35"/>
                  </a:cubicBezTo>
                  <a:cubicBezTo>
                    <a:pt x="4979" y="37"/>
                    <a:pt x="4954" y="38"/>
                    <a:pt x="5001" y="38"/>
                  </a:cubicBezTo>
                  <a:cubicBezTo>
                    <a:pt x="4984" y="39"/>
                    <a:pt x="4957" y="39"/>
                    <a:pt x="4928" y="38"/>
                  </a:cubicBezTo>
                  <a:cubicBezTo>
                    <a:pt x="4940" y="38"/>
                    <a:pt x="4960" y="38"/>
                    <a:pt x="4959" y="37"/>
                  </a:cubicBezTo>
                  <a:cubicBezTo>
                    <a:pt x="4940" y="35"/>
                    <a:pt x="4917" y="35"/>
                    <a:pt x="4905" y="35"/>
                  </a:cubicBezTo>
                  <a:lnTo>
                    <a:pt x="4876" y="35"/>
                  </a:lnTo>
                  <a:cubicBezTo>
                    <a:pt x="4879" y="35"/>
                    <a:pt x="4881" y="35"/>
                    <a:pt x="4883" y="36"/>
                  </a:cubicBezTo>
                  <a:lnTo>
                    <a:pt x="4851" y="37"/>
                  </a:lnTo>
                  <a:cubicBezTo>
                    <a:pt x="4894" y="36"/>
                    <a:pt x="4871" y="38"/>
                    <a:pt x="4870" y="39"/>
                  </a:cubicBezTo>
                  <a:cubicBezTo>
                    <a:pt x="4871" y="37"/>
                    <a:pt x="4842" y="39"/>
                    <a:pt x="4827" y="39"/>
                  </a:cubicBezTo>
                  <a:lnTo>
                    <a:pt x="4860" y="41"/>
                  </a:lnTo>
                  <a:cubicBezTo>
                    <a:pt x="4844" y="42"/>
                    <a:pt x="4805" y="40"/>
                    <a:pt x="4813" y="42"/>
                  </a:cubicBezTo>
                  <a:cubicBezTo>
                    <a:pt x="4881" y="43"/>
                    <a:pt x="4907" y="42"/>
                    <a:pt x="4969" y="42"/>
                  </a:cubicBezTo>
                  <a:lnTo>
                    <a:pt x="4944" y="40"/>
                  </a:lnTo>
                  <a:cubicBezTo>
                    <a:pt x="5014" y="39"/>
                    <a:pt x="4987" y="43"/>
                    <a:pt x="5065" y="43"/>
                  </a:cubicBezTo>
                  <a:cubicBezTo>
                    <a:pt x="5098" y="41"/>
                    <a:pt x="5183" y="42"/>
                    <a:pt x="5184" y="39"/>
                  </a:cubicBezTo>
                  <a:cubicBezTo>
                    <a:pt x="5174" y="40"/>
                    <a:pt x="5233" y="42"/>
                    <a:pt x="5260" y="40"/>
                  </a:cubicBezTo>
                  <a:cubicBezTo>
                    <a:pt x="5289" y="38"/>
                    <a:pt x="5379" y="37"/>
                    <a:pt x="5352" y="36"/>
                  </a:cubicBezTo>
                  <a:cubicBezTo>
                    <a:pt x="5328" y="36"/>
                    <a:pt x="5295" y="37"/>
                    <a:pt x="5276" y="36"/>
                  </a:cubicBezTo>
                  <a:lnTo>
                    <a:pt x="5322" y="35"/>
                  </a:lnTo>
                  <a:lnTo>
                    <a:pt x="5292" y="33"/>
                  </a:lnTo>
                  <a:cubicBezTo>
                    <a:pt x="5308" y="34"/>
                    <a:pt x="5306" y="32"/>
                    <a:pt x="5299" y="30"/>
                  </a:cubicBezTo>
                  <a:close/>
                  <a:moveTo>
                    <a:pt x="5493" y="27"/>
                  </a:moveTo>
                  <a:lnTo>
                    <a:pt x="5493" y="27"/>
                  </a:lnTo>
                  <a:cubicBezTo>
                    <a:pt x="5524" y="32"/>
                    <a:pt x="5557" y="36"/>
                    <a:pt x="5700" y="35"/>
                  </a:cubicBezTo>
                  <a:lnTo>
                    <a:pt x="5689" y="35"/>
                  </a:lnTo>
                  <a:cubicBezTo>
                    <a:pt x="5761" y="38"/>
                    <a:pt x="5829" y="32"/>
                    <a:pt x="5916" y="35"/>
                  </a:cubicBezTo>
                  <a:cubicBezTo>
                    <a:pt x="5874" y="36"/>
                    <a:pt x="5876" y="36"/>
                    <a:pt x="5829" y="40"/>
                  </a:cubicBezTo>
                  <a:lnTo>
                    <a:pt x="5875" y="39"/>
                  </a:lnTo>
                  <a:cubicBezTo>
                    <a:pt x="5862" y="41"/>
                    <a:pt x="5907" y="40"/>
                    <a:pt x="5941" y="40"/>
                  </a:cubicBezTo>
                  <a:lnTo>
                    <a:pt x="5911" y="43"/>
                  </a:lnTo>
                  <a:cubicBezTo>
                    <a:pt x="5891" y="42"/>
                    <a:pt x="5839" y="42"/>
                    <a:pt x="5841" y="43"/>
                  </a:cubicBezTo>
                  <a:cubicBezTo>
                    <a:pt x="5852" y="42"/>
                    <a:pt x="5772" y="39"/>
                    <a:pt x="5729" y="40"/>
                  </a:cubicBezTo>
                  <a:cubicBezTo>
                    <a:pt x="5733" y="42"/>
                    <a:pt x="5825" y="41"/>
                    <a:pt x="5784" y="44"/>
                  </a:cubicBezTo>
                  <a:cubicBezTo>
                    <a:pt x="5820" y="43"/>
                    <a:pt x="5825" y="45"/>
                    <a:pt x="5862" y="44"/>
                  </a:cubicBezTo>
                  <a:cubicBezTo>
                    <a:pt x="5826" y="45"/>
                    <a:pt x="5853" y="47"/>
                    <a:pt x="5827" y="48"/>
                  </a:cubicBezTo>
                  <a:lnTo>
                    <a:pt x="5888" y="47"/>
                  </a:lnTo>
                  <a:cubicBezTo>
                    <a:pt x="5890" y="48"/>
                    <a:pt x="5798" y="49"/>
                    <a:pt x="5849" y="51"/>
                  </a:cubicBezTo>
                  <a:cubicBezTo>
                    <a:pt x="5874" y="50"/>
                    <a:pt x="5940" y="52"/>
                    <a:pt x="5941" y="49"/>
                  </a:cubicBezTo>
                  <a:lnTo>
                    <a:pt x="5943" y="50"/>
                  </a:lnTo>
                  <a:cubicBezTo>
                    <a:pt x="5989" y="51"/>
                    <a:pt x="5963" y="47"/>
                    <a:pt x="6020" y="48"/>
                  </a:cubicBezTo>
                  <a:cubicBezTo>
                    <a:pt x="6021" y="47"/>
                    <a:pt x="6010" y="47"/>
                    <a:pt x="5989" y="47"/>
                  </a:cubicBezTo>
                  <a:cubicBezTo>
                    <a:pt x="5972" y="47"/>
                    <a:pt x="5969" y="49"/>
                    <a:pt x="5934" y="49"/>
                  </a:cubicBezTo>
                  <a:cubicBezTo>
                    <a:pt x="5918" y="47"/>
                    <a:pt x="5977" y="49"/>
                    <a:pt x="5952" y="46"/>
                  </a:cubicBezTo>
                  <a:cubicBezTo>
                    <a:pt x="5940" y="45"/>
                    <a:pt x="5858" y="48"/>
                    <a:pt x="5884" y="44"/>
                  </a:cubicBezTo>
                  <a:lnTo>
                    <a:pt x="5931" y="45"/>
                  </a:lnTo>
                  <a:cubicBezTo>
                    <a:pt x="5932" y="43"/>
                    <a:pt x="5965" y="43"/>
                    <a:pt x="5964" y="41"/>
                  </a:cubicBezTo>
                  <a:cubicBezTo>
                    <a:pt x="5993" y="40"/>
                    <a:pt x="6019" y="43"/>
                    <a:pt x="6048" y="41"/>
                  </a:cubicBezTo>
                  <a:cubicBezTo>
                    <a:pt x="6060" y="40"/>
                    <a:pt x="6039" y="37"/>
                    <a:pt x="6087" y="38"/>
                  </a:cubicBezTo>
                  <a:cubicBezTo>
                    <a:pt x="6124" y="41"/>
                    <a:pt x="6234" y="41"/>
                    <a:pt x="6276" y="40"/>
                  </a:cubicBezTo>
                  <a:lnTo>
                    <a:pt x="6312" y="39"/>
                  </a:lnTo>
                  <a:cubicBezTo>
                    <a:pt x="6309" y="38"/>
                    <a:pt x="6243" y="39"/>
                    <a:pt x="6266" y="38"/>
                  </a:cubicBezTo>
                  <a:lnTo>
                    <a:pt x="6322" y="37"/>
                  </a:lnTo>
                  <a:lnTo>
                    <a:pt x="6318" y="38"/>
                  </a:lnTo>
                  <a:cubicBezTo>
                    <a:pt x="6337" y="38"/>
                    <a:pt x="6356" y="37"/>
                    <a:pt x="6373" y="37"/>
                  </a:cubicBezTo>
                  <a:cubicBezTo>
                    <a:pt x="6355" y="38"/>
                    <a:pt x="6315" y="38"/>
                    <a:pt x="6323" y="40"/>
                  </a:cubicBezTo>
                  <a:cubicBezTo>
                    <a:pt x="6349" y="40"/>
                    <a:pt x="6353" y="41"/>
                    <a:pt x="6377" y="41"/>
                  </a:cubicBezTo>
                  <a:cubicBezTo>
                    <a:pt x="6372" y="41"/>
                    <a:pt x="6368" y="41"/>
                    <a:pt x="6368" y="41"/>
                  </a:cubicBezTo>
                  <a:cubicBezTo>
                    <a:pt x="6422" y="42"/>
                    <a:pt x="6420" y="39"/>
                    <a:pt x="6433" y="38"/>
                  </a:cubicBezTo>
                  <a:cubicBezTo>
                    <a:pt x="6487" y="36"/>
                    <a:pt x="6379" y="36"/>
                    <a:pt x="6386" y="33"/>
                  </a:cubicBezTo>
                  <a:lnTo>
                    <a:pt x="6543" y="32"/>
                  </a:lnTo>
                  <a:cubicBezTo>
                    <a:pt x="6529" y="33"/>
                    <a:pt x="6516" y="34"/>
                    <a:pt x="6521" y="35"/>
                  </a:cubicBezTo>
                  <a:cubicBezTo>
                    <a:pt x="6559" y="36"/>
                    <a:pt x="6522" y="36"/>
                    <a:pt x="6576" y="36"/>
                  </a:cubicBezTo>
                  <a:cubicBezTo>
                    <a:pt x="6572" y="33"/>
                    <a:pt x="6644" y="35"/>
                    <a:pt x="6682" y="33"/>
                  </a:cubicBezTo>
                  <a:cubicBezTo>
                    <a:pt x="6700" y="34"/>
                    <a:pt x="6704" y="34"/>
                    <a:pt x="6665" y="34"/>
                  </a:cubicBezTo>
                  <a:cubicBezTo>
                    <a:pt x="6669" y="36"/>
                    <a:pt x="6721" y="36"/>
                    <a:pt x="6740" y="36"/>
                  </a:cubicBezTo>
                  <a:lnTo>
                    <a:pt x="6781" y="35"/>
                  </a:lnTo>
                  <a:cubicBezTo>
                    <a:pt x="6765" y="34"/>
                    <a:pt x="6772" y="32"/>
                    <a:pt x="6806" y="32"/>
                  </a:cubicBezTo>
                  <a:lnTo>
                    <a:pt x="6808" y="31"/>
                  </a:lnTo>
                  <a:cubicBezTo>
                    <a:pt x="6752" y="31"/>
                    <a:pt x="6666" y="28"/>
                    <a:pt x="6631" y="30"/>
                  </a:cubicBezTo>
                  <a:lnTo>
                    <a:pt x="6641" y="29"/>
                  </a:lnTo>
                  <a:cubicBezTo>
                    <a:pt x="6577" y="28"/>
                    <a:pt x="6502" y="33"/>
                    <a:pt x="6472" y="29"/>
                  </a:cubicBezTo>
                  <a:cubicBezTo>
                    <a:pt x="6475" y="28"/>
                    <a:pt x="6459" y="29"/>
                    <a:pt x="6460" y="27"/>
                  </a:cubicBezTo>
                  <a:lnTo>
                    <a:pt x="6413" y="28"/>
                  </a:lnTo>
                  <a:lnTo>
                    <a:pt x="6423" y="27"/>
                  </a:lnTo>
                  <a:lnTo>
                    <a:pt x="6343" y="28"/>
                  </a:lnTo>
                  <a:lnTo>
                    <a:pt x="6345" y="27"/>
                  </a:lnTo>
                  <a:lnTo>
                    <a:pt x="6253" y="32"/>
                  </a:lnTo>
                  <a:cubicBezTo>
                    <a:pt x="6253" y="33"/>
                    <a:pt x="6255" y="33"/>
                    <a:pt x="6242" y="34"/>
                  </a:cubicBezTo>
                  <a:cubicBezTo>
                    <a:pt x="6230" y="34"/>
                    <a:pt x="6220" y="34"/>
                    <a:pt x="6211" y="34"/>
                  </a:cubicBezTo>
                  <a:cubicBezTo>
                    <a:pt x="6211" y="34"/>
                    <a:pt x="6211" y="34"/>
                    <a:pt x="6211" y="34"/>
                  </a:cubicBezTo>
                  <a:lnTo>
                    <a:pt x="6211" y="34"/>
                  </a:lnTo>
                  <a:cubicBezTo>
                    <a:pt x="6191" y="34"/>
                    <a:pt x="6178" y="32"/>
                    <a:pt x="6154" y="32"/>
                  </a:cubicBezTo>
                  <a:lnTo>
                    <a:pt x="6229" y="32"/>
                  </a:lnTo>
                  <a:cubicBezTo>
                    <a:pt x="6235" y="30"/>
                    <a:pt x="6228" y="29"/>
                    <a:pt x="6192" y="27"/>
                  </a:cubicBezTo>
                  <a:cubicBezTo>
                    <a:pt x="6207" y="27"/>
                    <a:pt x="6213" y="26"/>
                    <a:pt x="6195" y="26"/>
                  </a:cubicBezTo>
                  <a:cubicBezTo>
                    <a:pt x="6192" y="26"/>
                    <a:pt x="6146" y="27"/>
                    <a:pt x="6163" y="28"/>
                  </a:cubicBezTo>
                  <a:cubicBezTo>
                    <a:pt x="6092" y="29"/>
                    <a:pt x="5978" y="25"/>
                    <a:pt x="5870" y="28"/>
                  </a:cubicBezTo>
                  <a:cubicBezTo>
                    <a:pt x="5947" y="26"/>
                    <a:pt x="5808" y="25"/>
                    <a:pt x="5894" y="25"/>
                  </a:cubicBezTo>
                  <a:cubicBezTo>
                    <a:pt x="5834" y="22"/>
                    <a:pt x="5842" y="27"/>
                    <a:pt x="5781" y="27"/>
                  </a:cubicBezTo>
                  <a:cubicBezTo>
                    <a:pt x="5776" y="26"/>
                    <a:pt x="5814" y="27"/>
                    <a:pt x="5828" y="25"/>
                  </a:cubicBezTo>
                  <a:cubicBezTo>
                    <a:pt x="5727" y="24"/>
                    <a:pt x="5657" y="29"/>
                    <a:pt x="5558" y="29"/>
                  </a:cubicBezTo>
                  <a:lnTo>
                    <a:pt x="5554" y="27"/>
                  </a:lnTo>
                  <a:lnTo>
                    <a:pt x="5493" y="27"/>
                  </a:lnTo>
                  <a:close/>
                  <a:moveTo>
                    <a:pt x="7145" y="32"/>
                  </a:moveTo>
                  <a:lnTo>
                    <a:pt x="7145" y="32"/>
                  </a:lnTo>
                  <a:cubicBezTo>
                    <a:pt x="7151" y="32"/>
                    <a:pt x="7153" y="31"/>
                    <a:pt x="7153" y="31"/>
                  </a:cubicBezTo>
                  <a:cubicBezTo>
                    <a:pt x="7028" y="36"/>
                    <a:pt x="6926" y="37"/>
                    <a:pt x="6859" y="36"/>
                  </a:cubicBezTo>
                  <a:cubicBezTo>
                    <a:pt x="6872" y="38"/>
                    <a:pt x="6932" y="40"/>
                    <a:pt x="6961" y="41"/>
                  </a:cubicBezTo>
                  <a:lnTo>
                    <a:pt x="6936" y="43"/>
                  </a:lnTo>
                  <a:lnTo>
                    <a:pt x="6920" y="41"/>
                  </a:lnTo>
                  <a:lnTo>
                    <a:pt x="6876" y="43"/>
                  </a:lnTo>
                  <a:cubicBezTo>
                    <a:pt x="6888" y="44"/>
                    <a:pt x="6924" y="44"/>
                    <a:pt x="6947" y="45"/>
                  </a:cubicBezTo>
                  <a:lnTo>
                    <a:pt x="7046" y="41"/>
                  </a:lnTo>
                  <a:lnTo>
                    <a:pt x="6986" y="40"/>
                  </a:lnTo>
                  <a:cubicBezTo>
                    <a:pt x="7002" y="40"/>
                    <a:pt x="7082" y="40"/>
                    <a:pt x="7114" y="40"/>
                  </a:cubicBezTo>
                  <a:cubicBezTo>
                    <a:pt x="7115" y="38"/>
                    <a:pt x="7060" y="37"/>
                    <a:pt x="7053" y="39"/>
                  </a:cubicBezTo>
                  <a:cubicBezTo>
                    <a:pt x="7047" y="37"/>
                    <a:pt x="7110" y="38"/>
                    <a:pt x="7070" y="36"/>
                  </a:cubicBezTo>
                  <a:cubicBezTo>
                    <a:pt x="7117" y="34"/>
                    <a:pt x="7193" y="36"/>
                    <a:pt x="7228" y="37"/>
                  </a:cubicBezTo>
                  <a:lnTo>
                    <a:pt x="7234" y="39"/>
                  </a:lnTo>
                  <a:cubicBezTo>
                    <a:pt x="7272" y="41"/>
                    <a:pt x="7260" y="36"/>
                    <a:pt x="7305" y="38"/>
                  </a:cubicBezTo>
                  <a:cubicBezTo>
                    <a:pt x="7249" y="38"/>
                    <a:pt x="7315" y="41"/>
                    <a:pt x="7270" y="41"/>
                  </a:cubicBezTo>
                  <a:cubicBezTo>
                    <a:pt x="7284" y="42"/>
                    <a:pt x="7270" y="44"/>
                    <a:pt x="7315" y="44"/>
                  </a:cubicBezTo>
                  <a:cubicBezTo>
                    <a:pt x="7352" y="40"/>
                    <a:pt x="7362" y="46"/>
                    <a:pt x="7398" y="43"/>
                  </a:cubicBezTo>
                  <a:cubicBezTo>
                    <a:pt x="7421" y="44"/>
                    <a:pt x="7372" y="45"/>
                    <a:pt x="7418" y="46"/>
                  </a:cubicBezTo>
                  <a:cubicBezTo>
                    <a:pt x="7472" y="44"/>
                    <a:pt x="7469" y="43"/>
                    <a:pt x="7472" y="40"/>
                  </a:cubicBezTo>
                  <a:cubicBezTo>
                    <a:pt x="7422" y="39"/>
                    <a:pt x="7416" y="43"/>
                    <a:pt x="7375" y="42"/>
                  </a:cubicBezTo>
                  <a:lnTo>
                    <a:pt x="7456" y="38"/>
                  </a:lnTo>
                  <a:cubicBezTo>
                    <a:pt x="7441" y="38"/>
                    <a:pt x="7430" y="38"/>
                    <a:pt x="7421" y="38"/>
                  </a:cubicBezTo>
                  <a:cubicBezTo>
                    <a:pt x="7437" y="38"/>
                    <a:pt x="7451" y="37"/>
                    <a:pt x="7463" y="36"/>
                  </a:cubicBezTo>
                  <a:lnTo>
                    <a:pt x="7482" y="35"/>
                  </a:lnTo>
                  <a:cubicBezTo>
                    <a:pt x="7436" y="35"/>
                    <a:pt x="7395" y="35"/>
                    <a:pt x="7388" y="34"/>
                  </a:cubicBezTo>
                  <a:lnTo>
                    <a:pt x="7394" y="32"/>
                  </a:lnTo>
                  <a:cubicBezTo>
                    <a:pt x="7378" y="31"/>
                    <a:pt x="7352" y="32"/>
                    <a:pt x="7339" y="33"/>
                  </a:cubicBezTo>
                  <a:cubicBezTo>
                    <a:pt x="7299" y="33"/>
                    <a:pt x="7258" y="34"/>
                    <a:pt x="7249" y="33"/>
                  </a:cubicBezTo>
                  <a:lnTo>
                    <a:pt x="7264" y="32"/>
                  </a:lnTo>
                  <a:lnTo>
                    <a:pt x="7145" y="32"/>
                  </a:lnTo>
                  <a:close/>
                  <a:moveTo>
                    <a:pt x="7784" y="39"/>
                  </a:moveTo>
                  <a:lnTo>
                    <a:pt x="7784" y="39"/>
                  </a:lnTo>
                  <a:lnTo>
                    <a:pt x="7795" y="40"/>
                  </a:lnTo>
                  <a:lnTo>
                    <a:pt x="7764" y="41"/>
                  </a:lnTo>
                  <a:cubicBezTo>
                    <a:pt x="7709" y="41"/>
                    <a:pt x="7664" y="37"/>
                    <a:pt x="7614" y="40"/>
                  </a:cubicBezTo>
                  <a:cubicBezTo>
                    <a:pt x="7591" y="39"/>
                    <a:pt x="7578" y="37"/>
                    <a:pt x="7566" y="36"/>
                  </a:cubicBezTo>
                  <a:lnTo>
                    <a:pt x="7597" y="36"/>
                  </a:lnTo>
                  <a:cubicBezTo>
                    <a:pt x="7737" y="32"/>
                    <a:pt x="7670" y="41"/>
                    <a:pt x="7784" y="39"/>
                  </a:cubicBezTo>
                  <a:close/>
                  <a:moveTo>
                    <a:pt x="4385" y="43"/>
                  </a:moveTo>
                  <a:lnTo>
                    <a:pt x="4385" y="43"/>
                  </a:lnTo>
                  <a:cubicBezTo>
                    <a:pt x="4401" y="40"/>
                    <a:pt x="4455" y="40"/>
                    <a:pt x="4458" y="38"/>
                  </a:cubicBezTo>
                  <a:cubicBezTo>
                    <a:pt x="4462" y="37"/>
                    <a:pt x="4450" y="37"/>
                    <a:pt x="4437" y="37"/>
                  </a:cubicBezTo>
                  <a:lnTo>
                    <a:pt x="4392" y="36"/>
                  </a:lnTo>
                  <a:cubicBezTo>
                    <a:pt x="4391" y="37"/>
                    <a:pt x="4388" y="37"/>
                    <a:pt x="4383" y="37"/>
                  </a:cubicBezTo>
                  <a:cubicBezTo>
                    <a:pt x="4399" y="38"/>
                    <a:pt x="4409" y="38"/>
                    <a:pt x="4403" y="40"/>
                  </a:cubicBezTo>
                  <a:cubicBezTo>
                    <a:pt x="4362" y="37"/>
                    <a:pt x="4366" y="42"/>
                    <a:pt x="4322" y="42"/>
                  </a:cubicBezTo>
                  <a:cubicBezTo>
                    <a:pt x="4308" y="43"/>
                    <a:pt x="4371" y="43"/>
                    <a:pt x="4385" y="43"/>
                  </a:cubicBezTo>
                  <a:close/>
                  <a:moveTo>
                    <a:pt x="4129" y="37"/>
                  </a:moveTo>
                  <a:lnTo>
                    <a:pt x="4129" y="37"/>
                  </a:lnTo>
                  <a:lnTo>
                    <a:pt x="4138" y="35"/>
                  </a:lnTo>
                  <a:lnTo>
                    <a:pt x="4112" y="35"/>
                  </a:lnTo>
                  <a:cubicBezTo>
                    <a:pt x="4115" y="36"/>
                    <a:pt x="4118" y="37"/>
                    <a:pt x="4129" y="37"/>
                  </a:cubicBezTo>
                  <a:close/>
                  <a:moveTo>
                    <a:pt x="4049" y="35"/>
                  </a:moveTo>
                  <a:lnTo>
                    <a:pt x="4049" y="35"/>
                  </a:lnTo>
                  <a:lnTo>
                    <a:pt x="4053" y="35"/>
                  </a:lnTo>
                  <a:lnTo>
                    <a:pt x="4025" y="34"/>
                  </a:lnTo>
                  <a:cubicBezTo>
                    <a:pt x="4029" y="35"/>
                    <a:pt x="4036" y="35"/>
                    <a:pt x="4049" y="35"/>
                  </a:cubicBezTo>
                  <a:close/>
                  <a:moveTo>
                    <a:pt x="4812" y="35"/>
                  </a:moveTo>
                  <a:lnTo>
                    <a:pt x="4812" y="35"/>
                  </a:lnTo>
                  <a:cubicBezTo>
                    <a:pt x="4808" y="35"/>
                    <a:pt x="4804" y="35"/>
                    <a:pt x="4802" y="35"/>
                  </a:cubicBezTo>
                  <a:lnTo>
                    <a:pt x="4812" y="35"/>
                  </a:lnTo>
                  <a:close/>
                  <a:moveTo>
                    <a:pt x="4778" y="37"/>
                  </a:moveTo>
                  <a:lnTo>
                    <a:pt x="4778" y="37"/>
                  </a:lnTo>
                  <a:cubicBezTo>
                    <a:pt x="4817" y="38"/>
                    <a:pt x="4808" y="37"/>
                    <a:pt x="4814" y="36"/>
                  </a:cubicBezTo>
                  <a:lnTo>
                    <a:pt x="4773" y="36"/>
                  </a:lnTo>
                  <a:cubicBezTo>
                    <a:pt x="4778" y="36"/>
                    <a:pt x="4781" y="37"/>
                    <a:pt x="4778" y="37"/>
                  </a:cubicBezTo>
                  <a:close/>
                  <a:moveTo>
                    <a:pt x="4729" y="29"/>
                  </a:moveTo>
                  <a:lnTo>
                    <a:pt x="4729" y="29"/>
                  </a:lnTo>
                  <a:lnTo>
                    <a:pt x="4523" y="28"/>
                  </a:lnTo>
                  <a:cubicBezTo>
                    <a:pt x="4643" y="33"/>
                    <a:pt x="4728" y="36"/>
                    <a:pt x="4527" y="37"/>
                  </a:cubicBezTo>
                  <a:lnTo>
                    <a:pt x="4514" y="37"/>
                  </a:lnTo>
                  <a:cubicBezTo>
                    <a:pt x="4540" y="38"/>
                    <a:pt x="4586" y="38"/>
                    <a:pt x="4628" y="37"/>
                  </a:cubicBezTo>
                  <a:cubicBezTo>
                    <a:pt x="4662" y="35"/>
                    <a:pt x="4773" y="29"/>
                    <a:pt x="4772" y="28"/>
                  </a:cubicBezTo>
                  <a:cubicBezTo>
                    <a:pt x="4760" y="27"/>
                    <a:pt x="4742" y="28"/>
                    <a:pt x="4720" y="28"/>
                  </a:cubicBezTo>
                  <a:lnTo>
                    <a:pt x="4729" y="29"/>
                  </a:lnTo>
                  <a:close/>
                  <a:moveTo>
                    <a:pt x="348" y="40"/>
                  </a:moveTo>
                  <a:lnTo>
                    <a:pt x="348" y="40"/>
                  </a:lnTo>
                  <a:cubicBezTo>
                    <a:pt x="352" y="40"/>
                    <a:pt x="354" y="40"/>
                    <a:pt x="356" y="40"/>
                  </a:cubicBezTo>
                  <a:cubicBezTo>
                    <a:pt x="354" y="40"/>
                    <a:pt x="356" y="40"/>
                    <a:pt x="348" y="40"/>
                  </a:cubicBezTo>
                  <a:close/>
                  <a:moveTo>
                    <a:pt x="3713" y="39"/>
                  </a:moveTo>
                  <a:lnTo>
                    <a:pt x="3713" y="39"/>
                  </a:lnTo>
                  <a:lnTo>
                    <a:pt x="3699" y="40"/>
                  </a:lnTo>
                  <a:lnTo>
                    <a:pt x="3706" y="39"/>
                  </a:lnTo>
                  <a:lnTo>
                    <a:pt x="3671" y="39"/>
                  </a:lnTo>
                  <a:lnTo>
                    <a:pt x="3656" y="39"/>
                  </a:lnTo>
                  <a:cubicBezTo>
                    <a:pt x="3658" y="39"/>
                    <a:pt x="3660" y="39"/>
                    <a:pt x="3661" y="39"/>
                  </a:cubicBezTo>
                  <a:lnTo>
                    <a:pt x="3650" y="38"/>
                  </a:lnTo>
                  <a:cubicBezTo>
                    <a:pt x="3622" y="40"/>
                    <a:pt x="3552" y="42"/>
                    <a:pt x="3532" y="43"/>
                  </a:cubicBezTo>
                  <a:cubicBezTo>
                    <a:pt x="3505" y="44"/>
                    <a:pt x="3473" y="44"/>
                    <a:pt x="3452" y="44"/>
                  </a:cubicBezTo>
                  <a:cubicBezTo>
                    <a:pt x="3471" y="44"/>
                    <a:pt x="3496" y="44"/>
                    <a:pt x="3489" y="43"/>
                  </a:cubicBezTo>
                  <a:cubicBezTo>
                    <a:pt x="3450" y="42"/>
                    <a:pt x="3431" y="39"/>
                    <a:pt x="3365" y="41"/>
                  </a:cubicBezTo>
                  <a:lnTo>
                    <a:pt x="3404" y="41"/>
                  </a:lnTo>
                  <a:lnTo>
                    <a:pt x="3316" y="45"/>
                  </a:lnTo>
                  <a:cubicBezTo>
                    <a:pt x="3286" y="44"/>
                    <a:pt x="3360" y="43"/>
                    <a:pt x="3372" y="42"/>
                  </a:cubicBezTo>
                  <a:cubicBezTo>
                    <a:pt x="3304" y="44"/>
                    <a:pt x="3247" y="39"/>
                    <a:pt x="3216" y="42"/>
                  </a:cubicBezTo>
                  <a:cubicBezTo>
                    <a:pt x="3211" y="40"/>
                    <a:pt x="3204" y="37"/>
                    <a:pt x="3159" y="37"/>
                  </a:cubicBezTo>
                  <a:cubicBezTo>
                    <a:pt x="3191" y="40"/>
                    <a:pt x="3132" y="39"/>
                    <a:pt x="3159" y="41"/>
                  </a:cubicBezTo>
                  <a:cubicBezTo>
                    <a:pt x="3143" y="42"/>
                    <a:pt x="3109" y="41"/>
                    <a:pt x="3106" y="42"/>
                  </a:cubicBezTo>
                  <a:lnTo>
                    <a:pt x="3110" y="41"/>
                  </a:lnTo>
                  <a:cubicBezTo>
                    <a:pt x="3034" y="38"/>
                    <a:pt x="3009" y="43"/>
                    <a:pt x="2976" y="45"/>
                  </a:cubicBezTo>
                  <a:cubicBezTo>
                    <a:pt x="2885" y="46"/>
                    <a:pt x="2843" y="45"/>
                    <a:pt x="2768" y="45"/>
                  </a:cubicBezTo>
                  <a:cubicBezTo>
                    <a:pt x="2765" y="44"/>
                    <a:pt x="2745" y="40"/>
                    <a:pt x="2715" y="40"/>
                  </a:cubicBezTo>
                  <a:cubicBezTo>
                    <a:pt x="2701" y="42"/>
                    <a:pt x="2633" y="43"/>
                    <a:pt x="2626" y="45"/>
                  </a:cubicBezTo>
                  <a:cubicBezTo>
                    <a:pt x="2680" y="46"/>
                    <a:pt x="2670" y="43"/>
                    <a:pt x="2702" y="43"/>
                  </a:cubicBezTo>
                  <a:cubicBezTo>
                    <a:pt x="2729" y="45"/>
                    <a:pt x="2705" y="45"/>
                    <a:pt x="2741" y="46"/>
                  </a:cubicBezTo>
                  <a:cubicBezTo>
                    <a:pt x="2712" y="46"/>
                    <a:pt x="2608" y="48"/>
                    <a:pt x="2576" y="46"/>
                  </a:cubicBezTo>
                  <a:lnTo>
                    <a:pt x="2587" y="45"/>
                  </a:lnTo>
                  <a:cubicBezTo>
                    <a:pt x="2536" y="44"/>
                    <a:pt x="2526" y="39"/>
                    <a:pt x="2441" y="42"/>
                  </a:cubicBezTo>
                  <a:lnTo>
                    <a:pt x="2400" y="43"/>
                  </a:lnTo>
                  <a:cubicBezTo>
                    <a:pt x="2402" y="43"/>
                    <a:pt x="2402" y="43"/>
                    <a:pt x="2403" y="43"/>
                  </a:cubicBezTo>
                  <a:cubicBezTo>
                    <a:pt x="2336" y="43"/>
                    <a:pt x="2354" y="40"/>
                    <a:pt x="2280" y="42"/>
                  </a:cubicBezTo>
                  <a:cubicBezTo>
                    <a:pt x="2286" y="42"/>
                    <a:pt x="2283" y="42"/>
                    <a:pt x="2288" y="42"/>
                  </a:cubicBezTo>
                  <a:cubicBezTo>
                    <a:pt x="2246" y="40"/>
                    <a:pt x="2204" y="43"/>
                    <a:pt x="2172" y="44"/>
                  </a:cubicBezTo>
                  <a:cubicBezTo>
                    <a:pt x="2153" y="42"/>
                    <a:pt x="2177" y="42"/>
                    <a:pt x="2189" y="40"/>
                  </a:cubicBezTo>
                  <a:cubicBezTo>
                    <a:pt x="2115" y="40"/>
                    <a:pt x="2035" y="43"/>
                    <a:pt x="1989" y="45"/>
                  </a:cubicBezTo>
                  <a:lnTo>
                    <a:pt x="1941" y="44"/>
                  </a:lnTo>
                  <a:cubicBezTo>
                    <a:pt x="1969" y="43"/>
                    <a:pt x="2004" y="41"/>
                    <a:pt x="1995" y="40"/>
                  </a:cubicBezTo>
                  <a:cubicBezTo>
                    <a:pt x="1969" y="41"/>
                    <a:pt x="1974" y="42"/>
                    <a:pt x="1937" y="41"/>
                  </a:cubicBezTo>
                  <a:cubicBezTo>
                    <a:pt x="1943" y="40"/>
                    <a:pt x="1959" y="39"/>
                    <a:pt x="1976" y="37"/>
                  </a:cubicBezTo>
                  <a:cubicBezTo>
                    <a:pt x="1900" y="35"/>
                    <a:pt x="1959" y="42"/>
                    <a:pt x="1905" y="38"/>
                  </a:cubicBezTo>
                  <a:cubicBezTo>
                    <a:pt x="1881" y="38"/>
                    <a:pt x="1867" y="40"/>
                    <a:pt x="1865" y="41"/>
                  </a:cubicBezTo>
                  <a:lnTo>
                    <a:pt x="1821" y="39"/>
                  </a:lnTo>
                  <a:cubicBezTo>
                    <a:pt x="1816" y="41"/>
                    <a:pt x="1762" y="41"/>
                    <a:pt x="1727" y="42"/>
                  </a:cubicBezTo>
                  <a:cubicBezTo>
                    <a:pt x="1722" y="42"/>
                    <a:pt x="1755" y="44"/>
                    <a:pt x="1769" y="43"/>
                  </a:cubicBezTo>
                  <a:cubicBezTo>
                    <a:pt x="1766" y="44"/>
                    <a:pt x="1728" y="45"/>
                    <a:pt x="1704" y="45"/>
                  </a:cubicBezTo>
                  <a:cubicBezTo>
                    <a:pt x="1695" y="41"/>
                    <a:pt x="1546" y="46"/>
                    <a:pt x="1574" y="41"/>
                  </a:cubicBezTo>
                  <a:cubicBezTo>
                    <a:pt x="1466" y="42"/>
                    <a:pt x="1313" y="43"/>
                    <a:pt x="1241" y="44"/>
                  </a:cubicBezTo>
                  <a:cubicBezTo>
                    <a:pt x="1218" y="43"/>
                    <a:pt x="1170" y="43"/>
                    <a:pt x="1198" y="41"/>
                  </a:cubicBezTo>
                  <a:cubicBezTo>
                    <a:pt x="1111" y="41"/>
                    <a:pt x="1066" y="45"/>
                    <a:pt x="979" y="44"/>
                  </a:cubicBezTo>
                  <a:cubicBezTo>
                    <a:pt x="972" y="44"/>
                    <a:pt x="1018" y="44"/>
                    <a:pt x="1015" y="43"/>
                  </a:cubicBezTo>
                  <a:cubicBezTo>
                    <a:pt x="958" y="44"/>
                    <a:pt x="912" y="41"/>
                    <a:pt x="824" y="42"/>
                  </a:cubicBezTo>
                  <a:cubicBezTo>
                    <a:pt x="839" y="42"/>
                    <a:pt x="843" y="41"/>
                    <a:pt x="845" y="41"/>
                  </a:cubicBezTo>
                  <a:cubicBezTo>
                    <a:pt x="847" y="41"/>
                    <a:pt x="809" y="42"/>
                    <a:pt x="786" y="43"/>
                  </a:cubicBezTo>
                  <a:cubicBezTo>
                    <a:pt x="773" y="42"/>
                    <a:pt x="803" y="42"/>
                    <a:pt x="796" y="42"/>
                  </a:cubicBezTo>
                  <a:cubicBezTo>
                    <a:pt x="626" y="40"/>
                    <a:pt x="496" y="45"/>
                    <a:pt x="327" y="44"/>
                  </a:cubicBezTo>
                  <a:cubicBezTo>
                    <a:pt x="376" y="44"/>
                    <a:pt x="394" y="42"/>
                    <a:pt x="394" y="41"/>
                  </a:cubicBezTo>
                  <a:lnTo>
                    <a:pt x="347" y="41"/>
                  </a:lnTo>
                  <a:cubicBezTo>
                    <a:pt x="329" y="42"/>
                    <a:pt x="293" y="42"/>
                    <a:pt x="263" y="43"/>
                  </a:cubicBezTo>
                  <a:cubicBezTo>
                    <a:pt x="260" y="42"/>
                    <a:pt x="245" y="42"/>
                    <a:pt x="260" y="41"/>
                  </a:cubicBezTo>
                  <a:cubicBezTo>
                    <a:pt x="167" y="38"/>
                    <a:pt x="114" y="45"/>
                    <a:pt x="0" y="44"/>
                  </a:cubicBezTo>
                  <a:lnTo>
                    <a:pt x="138" y="39"/>
                  </a:lnTo>
                  <a:lnTo>
                    <a:pt x="104" y="37"/>
                  </a:lnTo>
                  <a:lnTo>
                    <a:pt x="165" y="35"/>
                  </a:lnTo>
                  <a:cubicBezTo>
                    <a:pt x="129" y="33"/>
                    <a:pt x="97" y="36"/>
                    <a:pt x="92" y="34"/>
                  </a:cubicBezTo>
                  <a:cubicBezTo>
                    <a:pt x="100" y="34"/>
                    <a:pt x="119" y="34"/>
                    <a:pt x="119" y="33"/>
                  </a:cubicBezTo>
                  <a:cubicBezTo>
                    <a:pt x="84" y="32"/>
                    <a:pt x="82" y="34"/>
                    <a:pt x="55" y="34"/>
                  </a:cubicBezTo>
                  <a:cubicBezTo>
                    <a:pt x="125" y="30"/>
                    <a:pt x="260" y="31"/>
                    <a:pt x="333" y="30"/>
                  </a:cubicBezTo>
                  <a:cubicBezTo>
                    <a:pt x="345" y="30"/>
                    <a:pt x="324" y="31"/>
                    <a:pt x="322" y="31"/>
                  </a:cubicBezTo>
                  <a:cubicBezTo>
                    <a:pt x="351" y="31"/>
                    <a:pt x="369" y="32"/>
                    <a:pt x="407" y="32"/>
                  </a:cubicBezTo>
                  <a:cubicBezTo>
                    <a:pt x="430" y="30"/>
                    <a:pt x="389" y="30"/>
                    <a:pt x="371" y="30"/>
                  </a:cubicBezTo>
                  <a:cubicBezTo>
                    <a:pt x="373" y="29"/>
                    <a:pt x="382" y="29"/>
                    <a:pt x="403" y="29"/>
                  </a:cubicBezTo>
                  <a:cubicBezTo>
                    <a:pt x="408" y="31"/>
                    <a:pt x="516" y="30"/>
                    <a:pt x="543" y="32"/>
                  </a:cubicBezTo>
                  <a:cubicBezTo>
                    <a:pt x="653" y="32"/>
                    <a:pt x="525" y="27"/>
                    <a:pt x="633" y="28"/>
                  </a:cubicBezTo>
                  <a:lnTo>
                    <a:pt x="665" y="30"/>
                  </a:lnTo>
                  <a:cubicBezTo>
                    <a:pt x="727" y="29"/>
                    <a:pt x="808" y="27"/>
                    <a:pt x="878" y="28"/>
                  </a:cubicBezTo>
                  <a:lnTo>
                    <a:pt x="864" y="28"/>
                  </a:lnTo>
                  <a:cubicBezTo>
                    <a:pt x="854" y="29"/>
                    <a:pt x="870" y="29"/>
                    <a:pt x="877" y="30"/>
                  </a:cubicBezTo>
                  <a:cubicBezTo>
                    <a:pt x="931" y="31"/>
                    <a:pt x="979" y="28"/>
                    <a:pt x="1011" y="30"/>
                  </a:cubicBezTo>
                  <a:cubicBezTo>
                    <a:pt x="1072" y="28"/>
                    <a:pt x="1173" y="26"/>
                    <a:pt x="1243" y="25"/>
                  </a:cubicBezTo>
                  <a:cubicBezTo>
                    <a:pt x="1262" y="28"/>
                    <a:pt x="1152" y="28"/>
                    <a:pt x="1123" y="30"/>
                  </a:cubicBezTo>
                  <a:lnTo>
                    <a:pt x="1187" y="30"/>
                  </a:lnTo>
                  <a:cubicBezTo>
                    <a:pt x="1147" y="30"/>
                    <a:pt x="1132" y="31"/>
                    <a:pt x="1108" y="32"/>
                  </a:cubicBezTo>
                  <a:cubicBezTo>
                    <a:pt x="1164" y="33"/>
                    <a:pt x="1182" y="30"/>
                    <a:pt x="1235" y="30"/>
                  </a:cubicBezTo>
                  <a:cubicBezTo>
                    <a:pt x="1231" y="30"/>
                    <a:pt x="1238" y="31"/>
                    <a:pt x="1262" y="31"/>
                  </a:cubicBezTo>
                  <a:lnTo>
                    <a:pt x="1269" y="29"/>
                  </a:lnTo>
                  <a:cubicBezTo>
                    <a:pt x="1269" y="29"/>
                    <a:pt x="1272" y="29"/>
                    <a:pt x="1280" y="29"/>
                  </a:cubicBezTo>
                  <a:lnTo>
                    <a:pt x="1373" y="28"/>
                  </a:lnTo>
                  <a:cubicBezTo>
                    <a:pt x="1353" y="27"/>
                    <a:pt x="1352" y="26"/>
                    <a:pt x="1328" y="26"/>
                  </a:cubicBezTo>
                  <a:cubicBezTo>
                    <a:pt x="1337" y="27"/>
                    <a:pt x="1316" y="27"/>
                    <a:pt x="1292" y="27"/>
                  </a:cubicBezTo>
                  <a:cubicBezTo>
                    <a:pt x="1313" y="26"/>
                    <a:pt x="1269" y="26"/>
                    <a:pt x="1269" y="25"/>
                  </a:cubicBezTo>
                  <a:cubicBezTo>
                    <a:pt x="1318" y="25"/>
                    <a:pt x="1377" y="25"/>
                    <a:pt x="1409" y="24"/>
                  </a:cubicBezTo>
                  <a:lnTo>
                    <a:pt x="1419" y="26"/>
                  </a:lnTo>
                  <a:lnTo>
                    <a:pt x="1546" y="26"/>
                  </a:lnTo>
                  <a:lnTo>
                    <a:pt x="1536" y="27"/>
                  </a:lnTo>
                  <a:cubicBezTo>
                    <a:pt x="1591" y="27"/>
                    <a:pt x="1646" y="26"/>
                    <a:pt x="1695" y="28"/>
                  </a:cubicBezTo>
                  <a:cubicBezTo>
                    <a:pt x="1745" y="26"/>
                    <a:pt x="1807" y="24"/>
                    <a:pt x="1848" y="22"/>
                  </a:cubicBezTo>
                  <a:cubicBezTo>
                    <a:pt x="1869" y="20"/>
                    <a:pt x="1993" y="25"/>
                    <a:pt x="2049" y="21"/>
                  </a:cubicBezTo>
                  <a:cubicBezTo>
                    <a:pt x="2052" y="22"/>
                    <a:pt x="2010" y="23"/>
                    <a:pt x="1991" y="24"/>
                  </a:cubicBezTo>
                  <a:cubicBezTo>
                    <a:pt x="2028" y="24"/>
                    <a:pt x="2058" y="22"/>
                    <a:pt x="2070" y="24"/>
                  </a:cubicBezTo>
                  <a:cubicBezTo>
                    <a:pt x="1986" y="23"/>
                    <a:pt x="2074" y="26"/>
                    <a:pt x="2037" y="27"/>
                  </a:cubicBezTo>
                  <a:cubicBezTo>
                    <a:pt x="2076" y="27"/>
                    <a:pt x="2117" y="26"/>
                    <a:pt x="2136" y="25"/>
                  </a:cubicBezTo>
                  <a:cubicBezTo>
                    <a:pt x="2073" y="25"/>
                    <a:pt x="2158" y="22"/>
                    <a:pt x="2094" y="23"/>
                  </a:cubicBezTo>
                  <a:cubicBezTo>
                    <a:pt x="2144" y="21"/>
                    <a:pt x="2211" y="20"/>
                    <a:pt x="2270" y="21"/>
                  </a:cubicBezTo>
                  <a:cubicBezTo>
                    <a:pt x="2270" y="22"/>
                    <a:pt x="2277" y="22"/>
                    <a:pt x="2299" y="23"/>
                  </a:cubicBezTo>
                  <a:lnTo>
                    <a:pt x="2317" y="21"/>
                  </a:lnTo>
                  <a:cubicBezTo>
                    <a:pt x="2344" y="21"/>
                    <a:pt x="2263" y="23"/>
                    <a:pt x="2319" y="23"/>
                  </a:cubicBezTo>
                  <a:cubicBezTo>
                    <a:pt x="2376" y="21"/>
                    <a:pt x="2491" y="25"/>
                    <a:pt x="2516" y="20"/>
                  </a:cubicBezTo>
                  <a:cubicBezTo>
                    <a:pt x="2560" y="22"/>
                    <a:pt x="2433" y="22"/>
                    <a:pt x="2499" y="24"/>
                  </a:cubicBezTo>
                  <a:cubicBezTo>
                    <a:pt x="2461" y="26"/>
                    <a:pt x="2408" y="24"/>
                    <a:pt x="2396" y="26"/>
                  </a:cubicBezTo>
                  <a:cubicBezTo>
                    <a:pt x="2433" y="26"/>
                    <a:pt x="2409" y="28"/>
                    <a:pt x="2433" y="28"/>
                  </a:cubicBezTo>
                  <a:lnTo>
                    <a:pt x="2475" y="27"/>
                  </a:lnTo>
                  <a:lnTo>
                    <a:pt x="2466" y="27"/>
                  </a:lnTo>
                  <a:cubicBezTo>
                    <a:pt x="2536" y="24"/>
                    <a:pt x="2647" y="25"/>
                    <a:pt x="2737" y="25"/>
                  </a:cubicBezTo>
                  <a:cubicBezTo>
                    <a:pt x="2812" y="22"/>
                    <a:pt x="2865" y="19"/>
                    <a:pt x="2956" y="19"/>
                  </a:cubicBezTo>
                  <a:cubicBezTo>
                    <a:pt x="2929" y="20"/>
                    <a:pt x="3031" y="20"/>
                    <a:pt x="2974" y="23"/>
                  </a:cubicBezTo>
                  <a:cubicBezTo>
                    <a:pt x="3016" y="24"/>
                    <a:pt x="3058" y="22"/>
                    <a:pt x="3058" y="21"/>
                  </a:cubicBezTo>
                  <a:cubicBezTo>
                    <a:pt x="3021" y="21"/>
                    <a:pt x="3045" y="21"/>
                    <a:pt x="3014" y="21"/>
                  </a:cubicBezTo>
                  <a:cubicBezTo>
                    <a:pt x="3035" y="19"/>
                    <a:pt x="3084" y="19"/>
                    <a:pt x="3104" y="20"/>
                  </a:cubicBezTo>
                  <a:cubicBezTo>
                    <a:pt x="3094" y="20"/>
                    <a:pt x="3098" y="20"/>
                    <a:pt x="3096" y="21"/>
                  </a:cubicBezTo>
                  <a:cubicBezTo>
                    <a:pt x="3140" y="21"/>
                    <a:pt x="3117" y="19"/>
                    <a:pt x="3149" y="19"/>
                  </a:cubicBezTo>
                  <a:cubicBezTo>
                    <a:pt x="3159" y="20"/>
                    <a:pt x="3220" y="19"/>
                    <a:pt x="3249" y="20"/>
                  </a:cubicBezTo>
                  <a:lnTo>
                    <a:pt x="3291" y="17"/>
                  </a:lnTo>
                  <a:cubicBezTo>
                    <a:pt x="3268" y="19"/>
                    <a:pt x="3332" y="18"/>
                    <a:pt x="3338" y="19"/>
                  </a:cubicBezTo>
                  <a:cubicBezTo>
                    <a:pt x="3369" y="18"/>
                    <a:pt x="3394" y="16"/>
                    <a:pt x="3440" y="16"/>
                  </a:cubicBezTo>
                  <a:cubicBezTo>
                    <a:pt x="3421" y="17"/>
                    <a:pt x="3483" y="17"/>
                    <a:pt x="3483" y="19"/>
                  </a:cubicBezTo>
                  <a:cubicBezTo>
                    <a:pt x="3562" y="21"/>
                    <a:pt x="3614" y="14"/>
                    <a:pt x="3689" y="17"/>
                  </a:cubicBezTo>
                  <a:cubicBezTo>
                    <a:pt x="3687" y="17"/>
                    <a:pt x="3672" y="18"/>
                    <a:pt x="3694" y="19"/>
                  </a:cubicBezTo>
                  <a:cubicBezTo>
                    <a:pt x="3711" y="18"/>
                    <a:pt x="3741" y="18"/>
                    <a:pt x="3760" y="18"/>
                  </a:cubicBezTo>
                  <a:lnTo>
                    <a:pt x="3759" y="18"/>
                  </a:lnTo>
                  <a:lnTo>
                    <a:pt x="3760" y="18"/>
                  </a:lnTo>
                  <a:cubicBezTo>
                    <a:pt x="3769" y="18"/>
                    <a:pt x="3775" y="18"/>
                    <a:pt x="3775" y="17"/>
                  </a:cubicBezTo>
                  <a:cubicBezTo>
                    <a:pt x="3807" y="15"/>
                    <a:pt x="3823" y="14"/>
                    <a:pt x="3885" y="12"/>
                  </a:cubicBezTo>
                  <a:cubicBezTo>
                    <a:pt x="3881" y="10"/>
                    <a:pt x="3828" y="11"/>
                    <a:pt x="3805" y="12"/>
                  </a:cubicBezTo>
                  <a:lnTo>
                    <a:pt x="3786" y="14"/>
                  </a:lnTo>
                  <a:cubicBezTo>
                    <a:pt x="3767" y="11"/>
                    <a:pt x="3730" y="14"/>
                    <a:pt x="3715" y="13"/>
                  </a:cubicBezTo>
                  <a:cubicBezTo>
                    <a:pt x="3753" y="10"/>
                    <a:pt x="3860" y="11"/>
                    <a:pt x="3924" y="8"/>
                  </a:cubicBezTo>
                  <a:cubicBezTo>
                    <a:pt x="3885" y="6"/>
                    <a:pt x="3800" y="5"/>
                    <a:pt x="3725" y="6"/>
                  </a:cubicBezTo>
                  <a:lnTo>
                    <a:pt x="3758" y="7"/>
                  </a:lnTo>
                  <a:lnTo>
                    <a:pt x="3719" y="7"/>
                  </a:lnTo>
                  <a:lnTo>
                    <a:pt x="3757" y="9"/>
                  </a:lnTo>
                  <a:lnTo>
                    <a:pt x="3654" y="9"/>
                  </a:lnTo>
                  <a:cubicBezTo>
                    <a:pt x="3693" y="9"/>
                    <a:pt x="3709" y="12"/>
                    <a:pt x="3687" y="11"/>
                  </a:cubicBezTo>
                  <a:cubicBezTo>
                    <a:pt x="3643" y="10"/>
                    <a:pt x="3641" y="13"/>
                    <a:pt x="3608" y="13"/>
                  </a:cubicBezTo>
                  <a:cubicBezTo>
                    <a:pt x="3626" y="13"/>
                    <a:pt x="3650" y="13"/>
                    <a:pt x="3635" y="14"/>
                  </a:cubicBezTo>
                  <a:cubicBezTo>
                    <a:pt x="3569" y="12"/>
                    <a:pt x="3551" y="13"/>
                    <a:pt x="3492" y="11"/>
                  </a:cubicBezTo>
                  <a:cubicBezTo>
                    <a:pt x="3499" y="14"/>
                    <a:pt x="3417" y="11"/>
                    <a:pt x="3408" y="14"/>
                  </a:cubicBezTo>
                  <a:lnTo>
                    <a:pt x="3436" y="14"/>
                  </a:lnTo>
                  <a:lnTo>
                    <a:pt x="3377" y="16"/>
                  </a:lnTo>
                  <a:cubicBezTo>
                    <a:pt x="3323" y="14"/>
                    <a:pt x="3425" y="14"/>
                    <a:pt x="3343" y="12"/>
                  </a:cubicBezTo>
                  <a:cubicBezTo>
                    <a:pt x="3266" y="12"/>
                    <a:pt x="3268" y="15"/>
                    <a:pt x="3208" y="15"/>
                  </a:cubicBezTo>
                  <a:cubicBezTo>
                    <a:pt x="3228" y="14"/>
                    <a:pt x="3276" y="12"/>
                    <a:pt x="3324" y="12"/>
                  </a:cubicBezTo>
                  <a:lnTo>
                    <a:pt x="3295" y="11"/>
                  </a:lnTo>
                  <a:cubicBezTo>
                    <a:pt x="3310" y="10"/>
                    <a:pt x="3377" y="10"/>
                    <a:pt x="3410" y="10"/>
                  </a:cubicBezTo>
                  <a:cubicBezTo>
                    <a:pt x="3355" y="12"/>
                    <a:pt x="3436" y="11"/>
                    <a:pt x="3461" y="12"/>
                  </a:cubicBezTo>
                  <a:cubicBezTo>
                    <a:pt x="3466" y="10"/>
                    <a:pt x="3431" y="11"/>
                    <a:pt x="3472" y="9"/>
                  </a:cubicBezTo>
                  <a:cubicBezTo>
                    <a:pt x="3433" y="9"/>
                    <a:pt x="3427" y="9"/>
                    <a:pt x="3378" y="9"/>
                  </a:cubicBezTo>
                  <a:cubicBezTo>
                    <a:pt x="3485" y="9"/>
                    <a:pt x="3474" y="3"/>
                    <a:pt x="3568" y="4"/>
                  </a:cubicBezTo>
                  <a:cubicBezTo>
                    <a:pt x="3525" y="4"/>
                    <a:pt x="3584" y="6"/>
                    <a:pt x="3589" y="7"/>
                  </a:cubicBezTo>
                  <a:lnTo>
                    <a:pt x="3667" y="6"/>
                  </a:lnTo>
                  <a:lnTo>
                    <a:pt x="3652" y="4"/>
                  </a:lnTo>
                  <a:cubicBezTo>
                    <a:pt x="3707" y="3"/>
                    <a:pt x="3726" y="8"/>
                    <a:pt x="3789" y="5"/>
                  </a:cubicBezTo>
                  <a:cubicBezTo>
                    <a:pt x="3797" y="4"/>
                    <a:pt x="3733" y="4"/>
                    <a:pt x="3745" y="4"/>
                  </a:cubicBezTo>
                  <a:cubicBezTo>
                    <a:pt x="3831" y="3"/>
                    <a:pt x="3862" y="6"/>
                    <a:pt x="3939" y="8"/>
                  </a:cubicBezTo>
                  <a:cubicBezTo>
                    <a:pt x="3944" y="7"/>
                    <a:pt x="3943" y="6"/>
                    <a:pt x="3970" y="4"/>
                  </a:cubicBezTo>
                  <a:cubicBezTo>
                    <a:pt x="3961" y="6"/>
                    <a:pt x="3981" y="7"/>
                    <a:pt x="3951" y="8"/>
                  </a:cubicBezTo>
                  <a:cubicBezTo>
                    <a:pt x="3976" y="8"/>
                    <a:pt x="4007" y="7"/>
                    <a:pt x="4029" y="7"/>
                  </a:cubicBezTo>
                  <a:cubicBezTo>
                    <a:pt x="3976" y="6"/>
                    <a:pt x="4051" y="4"/>
                    <a:pt x="4061" y="4"/>
                  </a:cubicBezTo>
                  <a:cubicBezTo>
                    <a:pt x="4089" y="4"/>
                    <a:pt x="4053" y="5"/>
                    <a:pt x="4036" y="5"/>
                  </a:cubicBezTo>
                  <a:cubicBezTo>
                    <a:pt x="4058" y="6"/>
                    <a:pt x="4084" y="8"/>
                    <a:pt x="4097" y="6"/>
                  </a:cubicBezTo>
                  <a:cubicBezTo>
                    <a:pt x="4098" y="7"/>
                    <a:pt x="4035" y="10"/>
                    <a:pt x="3994" y="11"/>
                  </a:cubicBezTo>
                  <a:lnTo>
                    <a:pt x="4021" y="11"/>
                  </a:lnTo>
                  <a:cubicBezTo>
                    <a:pt x="4002" y="12"/>
                    <a:pt x="3999" y="12"/>
                    <a:pt x="3971" y="11"/>
                  </a:cubicBezTo>
                  <a:cubicBezTo>
                    <a:pt x="3998" y="13"/>
                    <a:pt x="3995" y="14"/>
                    <a:pt x="3989" y="15"/>
                  </a:cubicBezTo>
                  <a:cubicBezTo>
                    <a:pt x="3986" y="15"/>
                    <a:pt x="3991" y="15"/>
                    <a:pt x="3988" y="15"/>
                  </a:cubicBezTo>
                  <a:cubicBezTo>
                    <a:pt x="3966" y="14"/>
                    <a:pt x="3949" y="15"/>
                    <a:pt x="3954" y="16"/>
                  </a:cubicBezTo>
                  <a:cubicBezTo>
                    <a:pt x="3934" y="18"/>
                    <a:pt x="3985" y="17"/>
                    <a:pt x="4000" y="18"/>
                  </a:cubicBezTo>
                  <a:lnTo>
                    <a:pt x="4033" y="18"/>
                  </a:lnTo>
                  <a:lnTo>
                    <a:pt x="4149" y="10"/>
                  </a:lnTo>
                  <a:cubicBezTo>
                    <a:pt x="4198" y="9"/>
                    <a:pt x="4220" y="11"/>
                    <a:pt x="4257" y="12"/>
                  </a:cubicBezTo>
                  <a:lnTo>
                    <a:pt x="4267" y="10"/>
                  </a:lnTo>
                  <a:cubicBezTo>
                    <a:pt x="4310" y="10"/>
                    <a:pt x="4351" y="11"/>
                    <a:pt x="4323" y="13"/>
                  </a:cubicBezTo>
                  <a:cubicBezTo>
                    <a:pt x="4322" y="13"/>
                    <a:pt x="4316" y="13"/>
                    <a:pt x="4307" y="13"/>
                  </a:cubicBezTo>
                  <a:cubicBezTo>
                    <a:pt x="4305" y="13"/>
                    <a:pt x="4303" y="13"/>
                    <a:pt x="4301" y="13"/>
                  </a:cubicBezTo>
                  <a:lnTo>
                    <a:pt x="4298" y="14"/>
                  </a:lnTo>
                  <a:lnTo>
                    <a:pt x="4376" y="12"/>
                  </a:lnTo>
                  <a:cubicBezTo>
                    <a:pt x="4298" y="15"/>
                    <a:pt x="4372" y="16"/>
                    <a:pt x="4359" y="19"/>
                  </a:cubicBezTo>
                  <a:lnTo>
                    <a:pt x="4438" y="18"/>
                  </a:lnTo>
                  <a:cubicBezTo>
                    <a:pt x="4390" y="17"/>
                    <a:pt x="4437" y="16"/>
                    <a:pt x="4454" y="16"/>
                  </a:cubicBezTo>
                  <a:cubicBezTo>
                    <a:pt x="4458" y="18"/>
                    <a:pt x="4517" y="16"/>
                    <a:pt x="4545" y="16"/>
                  </a:cubicBezTo>
                  <a:lnTo>
                    <a:pt x="4543" y="16"/>
                  </a:lnTo>
                  <a:cubicBezTo>
                    <a:pt x="4568" y="17"/>
                    <a:pt x="4613" y="17"/>
                    <a:pt x="4645" y="16"/>
                  </a:cubicBezTo>
                  <a:cubicBezTo>
                    <a:pt x="4643" y="16"/>
                    <a:pt x="4684" y="12"/>
                    <a:pt x="4704" y="10"/>
                  </a:cubicBezTo>
                  <a:cubicBezTo>
                    <a:pt x="4649" y="10"/>
                    <a:pt x="4682" y="9"/>
                    <a:pt x="4677" y="8"/>
                  </a:cubicBezTo>
                  <a:cubicBezTo>
                    <a:pt x="4683" y="8"/>
                    <a:pt x="4693" y="8"/>
                    <a:pt x="4694" y="8"/>
                  </a:cubicBezTo>
                  <a:cubicBezTo>
                    <a:pt x="4702" y="7"/>
                    <a:pt x="4684" y="7"/>
                    <a:pt x="4682" y="6"/>
                  </a:cubicBezTo>
                  <a:cubicBezTo>
                    <a:pt x="4624" y="7"/>
                    <a:pt x="4564" y="8"/>
                    <a:pt x="4541" y="10"/>
                  </a:cubicBezTo>
                  <a:cubicBezTo>
                    <a:pt x="4558" y="12"/>
                    <a:pt x="4571" y="9"/>
                    <a:pt x="4591" y="10"/>
                  </a:cubicBezTo>
                  <a:cubicBezTo>
                    <a:pt x="4562" y="12"/>
                    <a:pt x="4525" y="11"/>
                    <a:pt x="4477" y="11"/>
                  </a:cubicBezTo>
                  <a:lnTo>
                    <a:pt x="4461" y="10"/>
                  </a:lnTo>
                  <a:lnTo>
                    <a:pt x="4412" y="11"/>
                  </a:lnTo>
                  <a:cubicBezTo>
                    <a:pt x="4432" y="10"/>
                    <a:pt x="4420" y="8"/>
                    <a:pt x="4471" y="8"/>
                  </a:cubicBezTo>
                  <a:cubicBezTo>
                    <a:pt x="4465" y="6"/>
                    <a:pt x="4421" y="8"/>
                    <a:pt x="4389" y="8"/>
                  </a:cubicBezTo>
                  <a:lnTo>
                    <a:pt x="4373" y="10"/>
                  </a:lnTo>
                  <a:cubicBezTo>
                    <a:pt x="4380" y="9"/>
                    <a:pt x="4313" y="9"/>
                    <a:pt x="4360" y="7"/>
                  </a:cubicBezTo>
                  <a:lnTo>
                    <a:pt x="4438" y="5"/>
                  </a:lnTo>
                  <a:lnTo>
                    <a:pt x="4416" y="4"/>
                  </a:lnTo>
                  <a:lnTo>
                    <a:pt x="4481" y="4"/>
                  </a:lnTo>
                  <a:lnTo>
                    <a:pt x="4466" y="4"/>
                  </a:lnTo>
                  <a:cubicBezTo>
                    <a:pt x="4571" y="4"/>
                    <a:pt x="4497" y="8"/>
                    <a:pt x="4603" y="6"/>
                  </a:cubicBezTo>
                  <a:cubicBezTo>
                    <a:pt x="4636" y="4"/>
                    <a:pt x="4671" y="4"/>
                    <a:pt x="4736" y="4"/>
                  </a:cubicBezTo>
                  <a:cubicBezTo>
                    <a:pt x="4689" y="4"/>
                    <a:pt x="4731" y="5"/>
                    <a:pt x="4714" y="7"/>
                  </a:cubicBezTo>
                  <a:cubicBezTo>
                    <a:pt x="4761" y="8"/>
                    <a:pt x="4777" y="6"/>
                    <a:pt x="4802" y="4"/>
                  </a:cubicBezTo>
                  <a:cubicBezTo>
                    <a:pt x="4814" y="6"/>
                    <a:pt x="4823" y="7"/>
                    <a:pt x="4780" y="7"/>
                  </a:cubicBezTo>
                  <a:cubicBezTo>
                    <a:pt x="4775" y="10"/>
                    <a:pt x="4837" y="6"/>
                    <a:pt x="4840" y="9"/>
                  </a:cubicBezTo>
                  <a:cubicBezTo>
                    <a:pt x="4982" y="9"/>
                    <a:pt x="4954" y="0"/>
                    <a:pt x="5119" y="4"/>
                  </a:cubicBezTo>
                  <a:lnTo>
                    <a:pt x="5113" y="4"/>
                  </a:lnTo>
                  <a:cubicBezTo>
                    <a:pt x="5218" y="4"/>
                    <a:pt x="5279" y="4"/>
                    <a:pt x="5376" y="4"/>
                  </a:cubicBezTo>
                  <a:lnTo>
                    <a:pt x="5452" y="6"/>
                  </a:lnTo>
                  <a:cubicBezTo>
                    <a:pt x="5435" y="6"/>
                    <a:pt x="5389" y="9"/>
                    <a:pt x="5411" y="10"/>
                  </a:cubicBezTo>
                  <a:cubicBezTo>
                    <a:pt x="5373" y="7"/>
                    <a:pt x="5334" y="8"/>
                    <a:pt x="5294" y="7"/>
                  </a:cubicBezTo>
                  <a:cubicBezTo>
                    <a:pt x="5290" y="7"/>
                    <a:pt x="5306" y="8"/>
                    <a:pt x="5313" y="9"/>
                  </a:cubicBezTo>
                  <a:cubicBezTo>
                    <a:pt x="5289" y="9"/>
                    <a:pt x="5277" y="7"/>
                    <a:pt x="5245" y="8"/>
                  </a:cubicBezTo>
                  <a:cubicBezTo>
                    <a:pt x="5246" y="8"/>
                    <a:pt x="5281" y="9"/>
                    <a:pt x="5255" y="9"/>
                  </a:cubicBezTo>
                  <a:lnTo>
                    <a:pt x="5211" y="8"/>
                  </a:lnTo>
                  <a:cubicBezTo>
                    <a:pt x="5153" y="9"/>
                    <a:pt x="5183" y="12"/>
                    <a:pt x="5114" y="11"/>
                  </a:cubicBezTo>
                  <a:cubicBezTo>
                    <a:pt x="5127" y="10"/>
                    <a:pt x="5153" y="7"/>
                    <a:pt x="5180" y="7"/>
                  </a:cubicBezTo>
                  <a:cubicBezTo>
                    <a:pt x="5148" y="6"/>
                    <a:pt x="5221" y="6"/>
                    <a:pt x="5193" y="5"/>
                  </a:cubicBezTo>
                  <a:cubicBezTo>
                    <a:pt x="5148" y="7"/>
                    <a:pt x="5126" y="5"/>
                    <a:pt x="5066" y="7"/>
                  </a:cubicBezTo>
                  <a:cubicBezTo>
                    <a:pt x="5073" y="7"/>
                    <a:pt x="5075" y="6"/>
                    <a:pt x="5090" y="6"/>
                  </a:cubicBezTo>
                  <a:lnTo>
                    <a:pt x="5003" y="5"/>
                  </a:lnTo>
                  <a:cubicBezTo>
                    <a:pt x="5024" y="6"/>
                    <a:pt x="4931" y="7"/>
                    <a:pt x="4939" y="9"/>
                  </a:cubicBezTo>
                  <a:cubicBezTo>
                    <a:pt x="5032" y="10"/>
                    <a:pt x="5005" y="8"/>
                    <a:pt x="5110" y="9"/>
                  </a:cubicBezTo>
                  <a:cubicBezTo>
                    <a:pt x="5080" y="10"/>
                    <a:pt x="5042" y="12"/>
                    <a:pt x="5024" y="14"/>
                  </a:cubicBezTo>
                  <a:cubicBezTo>
                    <a:pt x="5023" y="14"/>
                    <a:pt x="5021" y="14"/>
                    <a:pt x="5018" y="14"/>
                  </a:cubicBezTo>
                  <a:cubicBezTo>
                    <a:pt x="5002" y="16"/>
                    <a:pt x="5018" y="17"/>
                    <a:pt x="5018" y="21"/>
                  </a:cubicBezTo>
                  <a:cubicBezTo>
                    <a:pt x="5066" y="18"/>
                    <a:pt x="5098" y="20"/>
                    <a:pt x="5155" y="19"/>
                  </a:cubicBezTo>
                  <a:cubicBezTo>
                    <a:pt x="5166" y="16"/>
                    <a:pt x="5122" y="16"/>
                    <a:pt x="5094" y="16"/>
                  </a:cubicBezTo>
                  <a:lnTo>
                    <a:pt x="5144" y="15"/>
                  </a:lnTo>
                  <a:lnTo>
                    <a:pt x="5134" y="16"/>
                  </a:lnTo>
                  <a:lnTo>
                    <a:pt x="5261" y="17"/>
                  </a:lnTo>
                  <a:cubicBezTo>
                    <a:pt x="5237" y="17"/>
                    <a:pt x="5229" y="18"/>
                    <a:pt x="5216" y="19"/>
                  </a:cubicBezTo>
                  <a:cubicBezTo>
                    <a:pt x="5233" y="19"/>
                    <a:pt x="5249" y="19"/>
                    <a:pt x="5266" y="20"/>
                  </a:cubicBezTo>
                  <a:cubicBezTo>
                    <a:pt x="5262" y="18"/>
                    <a:pt x="5265" y="17"/>
                    <a:pt x="5281" y="17"/>
                  </a:cubicBezTo>
                  <a:cubicBezTo>
                    <a:pt x="5362" y="17"/>
                    <a:pt x="5408" y="19"/>
                    <a:pt x="5438" y="21"/>
                  </a:cubicBezTo>
                  <a:lnTo>
                    <a:pt x="5447" y="21"/>
                  </a:lnTo>
                  <a:cubicBezTo>
                    <a:pt x="5434" y="19"/>
                    <a:pt x="5505" y="17"/>
                    <a:pt x="5531" y="15"/>
                  </a:cubicBezTo>
                  <a:cubicBezTo>
                    <a:pt x="5530" y="17"/>
                    <a:pt x="5573" y="16"/>
                    <a:pt x="5596" y="17"/>
                  </a:cubicBezTo>
                  <a:cubicBezTo>
                    <a:pt x="5609" y="15"/>
                    <a:pt x="5592" y="12"/>
                    <a:pt x="5564" y="10"/>
                  </a:cubicBezTo>
                  <a:cubicBezTo>
                    <a:pt x="5508" y="12"/>
                    <a:pt x="5533" y="12"/>
                    <a:pt x="5507" y="15"/>
                  </a:cubicBezTo>
                  <a:lnTo>
                    <a:pt x="5418" y="17"/>
                  </a:lnTo>
                  <a:lnTo>
                    <a:pt x="5438" y="15"/>
                  </a:lnTo>
                  <a:cubicBezTo>
                    <a:pt x="5394" y="15"/>
                    <a:pt x="5351" y="17"/>
                    <a:pt x="5354" y="15"/>
                  </a:cubicBezTo>
                  <a:cubicBezTo>
                    <a:pt x="5378" y="13"/>
                    <a:pt x="5416" y="14"/>
                    <a:pt x="5439" y="12"/>
                  </a:cubicBezTo>
                  <a:lnTo>
                    <a:pt x="5410" y="11"/>
                  </a:lnTo>
                  <a:cubicBezTo>
                    <a:pt x="5462" y="9"/>
                    <a:pt x="5437" y="14"/>
                    <a:pt x="5499" y="12"/>
                  </a:cubicBezTo>
                  <a:cubicBezTo>
                    <a:pt x="5476" y="10"/>
                    <a:pt x="5505" y="12"/>
                    <a:pt x="5532" y="10"/>
                  </a:cubicBezTo>
                  <a:cubicBezTo>
                    <a:pt x="5510" y="9"/>
                    <a:pt x="5422" y="11"/>
                    <a:pt x="5440" y="7"/>
                  </a:cubicBezTo>
                  <a:cubicBezTo>
                    <a:pt x="5473" y="6"/>
                    <a:pt x="5550" y="12"/>
                    <a:pt x="5593" y="8"/>
                  </a:cubicBezTo>
                  <a:lnTo>
                    <a:pt x="5590" y="8"/>
                  </a:lnTo>
                  <a:cubicBezTo>
                    <a:pt x="5654" y="9"/>
                    <a:pt x="5676" y="7"/>
                    <a:pt x="5700" y="5"/>
                  </a:cubicBezTo>
                  <a:cubicBezTo>
                    <a:pt x="5727" y="7"/>
                    <a:pt x="5764" y="5"/>
                    <a:pt x="5793" y="5"/>
                  </a:cubicBezTo>
                  <a:lnTo>
                    <a:pt x="5793" y="6"/>
                  </a:lnTo>
                  <a:lnTo>
                    <a:pt x="5834" y="5"/>
                  </a:lnTo>
                  <a:cubicBezTo>
                    <a:pt x="5814" y="7"/>
                    <a:pt x="5786" y="5"/>
                    <a:pt x="5750" y="6"/>
                  </a:cubicBezTo>
                  <a:lnTo>
                    <a:pt x="5755" y="8"/>
                  </a:lnTo>
                  <a:cubicBezTo>
                    <a:pt x="5714" y="5"/>
                    <a:pt x="5686" y="9"/>
                    <a:pt x="5655" y="10"/>
                  </a:cubicBezTo>
                  <a:cubicBezTo>
                    <a:pt x="5701" y="9"/>
                    <a:pt x="5785" y="11"/>
                    <a:pt x="5796" y="7"/>
                  </a:cubicBezTo>
                  <a:lnTo>
                    <a:pt x="5824" y="9"/>
                  </a:lnTo>
                  <a:lnTo>
                    <a:pt x="5838" y="8"/>
                  </a:lnTo>
                  <a:cubicBezTo>
                    <a:pt x="5859" y="10"/>
                    <a:pt x="5838" y="12"/>
                    <a:pt x="5796" y="13"/>
                  </a:cubicBezTo>
                  <a:cubicBezTo>
                    <a:pt x="5789" y="12"/>
                    <a:pt x="5786" y="12"/>
                    <a:pt x="5788" y="11"/>
                  </a:cubicBezTo>
                  <a:cubicBezTo>
                    <a:pt x="5769" y="12"/>
                    <a:pt x="5751" y="14"/>
                    <a:pt x="5705" y="13"/>
                  </a:cubicBezTo>
                  <a:lnTo>
                    <a:pt x="5730" y="12"/>
                  </a:lnTo>
                  <a:cubicBezTo>
                    <a:pt x="5672" y="12"/>
                    <a:pt x="5619" y="13"/>
                    <a:pt x="5600" y="15"/>
                  </a:cubicBezTo>
                  <a:cubicBezTo>
                    <a:pt x="5683" y="16"/>
                    <a:pt x="5765" y="16"/>
                    <a:pt x="5843" y="16"/>
                  </a:cubicBezTo>
                  <a:cubicBezTo>
                    <a:pt x="5866" y="11"/>
                    <a:pt x="5893" y="9"/>
                    <a:pt x="5905" y="5"/>
                  </a:cubicBezTo>
                  <a:cubicBezTo>
                    <a:pt x="5957" y="4"/>
                    <a:pt x="6029" y="4"/>
                    <a:pt x="6074" y="5"/>
                  </a:cubicBezTo>
                  <a:lnTo>
                    <a:pt x="6070" y="6"/>
                  </a:lnTo>
                  <a:cubicBezTo>
                    <a:pt x="6092" y="6"/>
                    <a:pt x="6113" y="6"/>
                    <a:pt x="6130" y="6"/>
                  </a:cubicBezTo>
                  <a:cubicBezTo>
                    <a:pt x="6153" y="7"/>
                    <a:pt x="6114" y="8"/>
                    <a:pt x="6130" y="8"/>
                  </a:cubicBezTo>
                  <a:lnTo>
                    <a:pt x="6205" y="7"/>
                  </a:lnTo>
                  <a:cubicBezTo>
                    <a:pt x="6201" y="9"/>
                    <a:pt x="6137" y="9"/>
                    <a:pt x="6107" y="9"/>
                  </a:cubicBezTo>
                  <a:cubicBezTo>
                    <a:pt x="6113" y="9"/>
                    <a:pt x="6124" y="8"/>
                    <a:pt x="6121" y="8"/>
                  </a:cubicBezTo>
                  <a:cubicBezTo>
                    <a:pt x="6086" y="7"/>
                    <a:pt x="6021" y="11"/>
                    <a:pt x="6006" y="8"/>
                  </a:cubicBezTo>
                  <a:cubicBezTo>
                    <a:pt x="5989" y="8"/>
                    <a:pt x="6040" y="6"/>
                    <a:pt x="5983" y="6"/>
                  </a:cubicBezTo>
                  <a:cubicBezTo>
                    <a:pt x="5944" y="5"/>
                    <a:pt x="5931" y="7"/>
                    <a:pt x="5927" y="8"/>
                  </a:cubicBezTo>
                  <a:cubicBezTo>
                    <a:pt x="5927" y="9"/>
                    <a:pt x="5988" y="9"/>
                    <a:pt x="5967" y="11"/>
                  </a:cubicBezTo>
                  <a:cubicBezTo>
                    <a:pt x="5997" y="11"/>
                    <a:pt x="6009" y="9"/>
                    <a:pt x="6047" y="10"/>
                  </a:cubicBezTo>
                  <a:cubicBezTo>
                    <a:pt x="6017" y="10"/>
                    <a:pt x="5977" y="12"/>
                    <a:pt x="5961" y="11"/>
                  </a:cubicBezTo>
                  <a:cubicBezTo>
                    <a:pt x="5902" y="13"/>
                    <a:pt x="5911" y="18"/>
                    <a:pt x="5938" y="18"/>
                  </a:cubicBezTo>
                  <a:cubicBezTo>
                    <a:pt x="5932" y="16"/>
                    <a:pt x="6046" y="16"/>
                    <a:pt x="5969" y="14"/>
                  </a:cubicBezTo>
                  <a:cubicBezTo>
                    <a:pt x="6003" y="12"/>
                    <a:pt x="6067" y="12"/>
                    <a:pt x="6112" y="11"/>
                  </a:cubicBezTo>
                  <a:lnTo>
                    <a:pt x="6110" y="11"/>
                  </a:lnTo>
                  <a:lnTo>
                    <a:pt x="6166" y="11"/>
                  </a:lnTo>
                  <a:cubicBezTo>
                    <a:pt x="6158" y="11"/>
                    <a:pt x="6141" y="12"/>
                    <a:pt x="6141" y="13"/>
                  </a:cubicBezTo>
                  <a:lnTo>
                    <a:pt x="6218" y="10"/>
                  </a:lnTo>
                  <a:cubicBezTo>
                    <a:pt x="6175" y="12"/>
                    <a:pt x="6246" y="11"/>
                    <a:pt x="6266" y="12"/>
                  </a:cubicBezTo>
                  <a:cubicBezTo>
                    <a:pt x="6274" y="11"/>
                    <a:pt x="6304" y="10"/>
                    <a:pt x="6275" y="9"/>
                  </a:cubicBezTo>
                  <a:cubicBezTo>
                    <a:pt x="6242" y="7"/>
                    <a:pt x="6256" y="9"/>
                    <a:pt x="6226" y="10"/>
                  </a:cubicBezTo>
                  <a:lnTo>
                    <a:pt x="6269" y="7"/>
                  </a:lnTo>
                  <a:lnTo>
                    <a:pt x="6272" y="7"/>
                  </a:lnTo>
                  <a:lnTo>
                    <a:pt x="6298" y="5"/>
                  </a:lnTo>
                  <a:cubicBezTo>
                    <a:pt x="6355" y="5"/>
                    <a:pt x="6272" y="10"/>
                    <a:pt x="6346" y="8"/>
                  </a:cubicBezTo>
                  <a:lnTo>
                    <a:pt x="6337" y="5"/>
                  </a:lnTo>
                  <a:cubicBezTo>
                    <a:pt x="6422" y="6"/>
                    <a:pt x="6532" y="9"/>
                    <a:pt x="6592" y="8"/>
                  </a:cubicBezTo>
                  <a:cubicBezTo>
                    <a:pt x="6575" y="9"/>
                    <a:pt x="6568" y="12"/>
                    <a:pt x="6591" y="14"/>
                  </a:cubicBezTo>
                  <a:cubicBezTo>
                    <a:pt x="6565" y="13"/>
                    <a:pt x="6513" y="13"/>
                    <a:pt x="6475" y="13"/>
                  </a:cubicBezTo>
                  <a:cubicBezTo>
                    <a:pt x="6468" y="13"/>
                    <a:pt x="6522" y="10"/>
                    <a:pt x="6563" y="11"/>
                  </a:cubicBezTo>
                  <a:cubicBezTo>
                    <a:pt x="6543" y="6"/>
                    <a:pt x="6461" y="13"/>
                    <a:pt x="6456" y="9"/>
                  </a:cubicBezTo>
                  <a:cubicBezTo>
                    <a:pt x="6352" y="7"/>
                    <a:pt x="6379" y="13"/>
                    <a:pt x="6291" y="10"/>
                  </a:cubicBezTo>
                  <a:cubicBezTo>
                    <a:pt x="6290" y="12"/>
                    <a:pt x="6266" y="11"/>
                    <a:pt x="6261" y="13"/>
                  </a:cubicBezTo>
                  <a:cubicBezTo>
                    <a:pt x="6287" y="17"/>
                    <a:pt x="6379" y="13"/>
                    <a:pt x="6436" y="14"/>
                  </a:cubicBezTo>
                  <a:cubicBezTo>
                    <a:pt x="6430" y="15"/>
                    <a:pt x="6419" y="15"/>
                    <a:pt x="6417" y="15"/>
                  </a:cubicBezTo>
                  <a:cubicBezTo>
                    <a:pt x="6457" y="16"/>
                    <a:pt x="6474" y="15"/>
                    <a:pt x="6503" y="15"/>
                  </a:cubicBezTo>
                  <a:lnTo>
                    <a:pt x="6499" y="14"/>
                  </a:lnTo>
                  <a:cubicBezTo>
                    <a:pt x="6549" y="12"/>
                    <a:pt x="6530" y="16"/>
                    <a:pt x="6559" y="17"/>
                  </a:cubicBezTo>
                  <a:cubicBezTo>
                    <a:pt x="6570" y="17"/>
                    <a:pt x="6611" y="17"/>
                    <a:pt x="6604" y="16"/>
                  </a:cubicBezTo>
                  <a:lnTo>
                    <a:pt x="6657" y="18"/>
                  </a:lnTo>
                  <a:lnTo>
                    <a:pt x="6655" y="16"/>
                  </a:lnTo>
                  <a:cubicBezTo>
                    <a:pt x="6685" y="15"/>
                    <a:pt x="6691" y="17"/>
                    <a:pt x="6718" y="16"/>
                  </a:cubicBezTo>
                  <a:lnTo>
                    <a:pt x="6719" y="14"/>
                  </a:lnTo>
                  <a:lnTo>
                    <a:pt x="6645" y="13"/>
                  </a:lnTo>
                  <a:cubicBezTo>
                    <a:pt x="6683" y="12"/>
                    <a:pt x="6656" y="11"/>
                    <a:pt x="6697" y="10"/>
                  </a:cubicBezTo>
                  <a:cubicBezTo>
                    <a:pt x="6651" y="13"/>
                    <a:pt x="6730" y="12"/>
                    <a:pt x="6734" y="13"/>
                  </a:cubicBezTo>
                  <a:lnTo>
                    <a:pt x="6765" y="12"/>
                  </a:lnTo>
                  <a:lnTo>
                    <a:pt x="6757" y="13"/>
                  </a:lnTo>
                  <a:cubicBezTo>
                    <a:pt x="6781" y="14"/>
                    <a:pt x="6785" y="12"/>
                    <a:pt x="6813" y="12"/>
                  </a:cubicBezTo>
                  <a:cubicBezTo>
                    <a:pt x="6780" y="11"/>
                    <a:pt x="6759" y="10"/>
                    <a:pt x="6717" y="11"/>
                  </a:cubicBezTo>
                  <a:cubicBezTo>
                    <a:pt x="6747" y="10"/>
                    <a:pt x="6808" y="9"/>
                    <a:pt x="6822" y="9"/>
                  </a:cubicBezTo>
                  <a:cubicBezTo>
                    <a:pt x="6854" y="8"/>
                    <a:pt x="6877" y="10"/>
                    <a:pt x="6907" y="10"/>
                  </a:cubicBezTo>
                  <a:cubicBezTo>
                    <a:pt x="6849" y="11"/>
                    <a:pt x="6927" y="16"/>
                    <a:pt x="6812" y="15"/>
                  </a:cubicBezTo>
                  <a:cubicBezTo>
                    <a:pt x="6814" y="14"/>
                    <a:pt x="6823" y="14"/>
                    <a:pt x="6827" y="15"/>
                  </a:cubicBezTo>
                  <a:cubicBezTo>
                    <a:pt x="6811" y="12"/>
                    <a:pt x="6758" y="15"/>
                    <a:pt x="6733" y="16"/>
                  </a:cubicBezTo>
                  <a:cubicBezTo>
                    <a:pt x="6739" y="17"/>
                    <a:pt x="6713" y="18"/>
                    <a:pt x="6757" y="18"/>
                  </a:cubicBezTo>
                  <a:cubicBezTo>
                    <a:pt x="6743" y="17"/>
                    <a:pt x="6795" y="15"/>
                    <a:pt x="6837" y="16"/>
                  </a:cubicBezTo>
                  <a:lnTo>
                    <a:pt x="6829" y="20"/>
                  </a:lnTo>
                  <a:lnTo>
                    <a:pt x="6891" y="20"/>
                  </a:lnTo>
                  <a:lnTo>
                    <a:pt x="6885" y="20"/>
                  </a:lnTo>
                  <a:cubicBezTo>
                    <a:pt x="6908" y="23"/>
                    <a:pt x="6950" y="20"/>
                    <a:pt x="6992" y="21"/>
                  </a:cubicBezTo>
                  <a:cubicBezTo>
                    <a:pt x="7023" y="20"/>
                    <a:pt x="7140" y="22"/>
                    <a:pt x="7089" y="18"/>
                  </a:cubicBezTo>
                  <a:cubicBezTo>
                    <a:pt x="7127" y="20"/>
                    <a:pt x="7160" y="18"/>
                    <a:pt x="7202" y="17"/>
                  </a:cubicBezTo>
                  <a:lnTo>
                    <a:pt x="7150" y="16"/>
                  </a:lnTo>
                  <a:cubicBezTo>
                    <a:pt x="7211" y="14"/>
                    <a:pt x="7194" y="15"/>
                    <a:pt x="7242" y="11"/>
                  </a:cubicBezTo>
                  <a:cubicBezTo>
                    <a:pt x="7247" y="12"/>
                    <a:pt x="7258" y="13"/>
                    <a:pt x="7248" y="14"/>
                  </a:cubicBezTo>
                  <a:cubicBezTo>
                    <a:pt x="7330" y="14"/>
                    <a:pt x="7447" y="16"/>
                    <a:pt x="7495" y="13"/>
                  </a:cubicBezTo>
                  <a:cubicBezTo>
                    <a:pt x="7552" y="14"/>
                    <a:pt x="7561" y="18"/>
                    <a:pt x="7642" y="16"/>
                  </a:cubicBezTo>
                  <a:cubicBezTo>
                    <a:pt x="7659" y="16"/>
                    <a:pt x="7629" y="13"/>
                    <a:pt x="7682" y="14"/>
                  </a:cubicBezTo>
                  <a:cubicBezTo>
                    <a:pt x="7686" y="15"/>
                    <a:pt x="7631" y="17"/>
                    <a:pt x="7690" y="17"/>
                  </a:cubicBezTo>
                  <a:cubicBezTo>
                    <a:pt x="7733" y="14"/>
                    <a:pt x="7790" y="19"/>
                    <a:pt x="7845" y="17"/>
                  </a:cubicBezTo>
                  <a:cubicBezTo>
                    <a:pt x="7875" y="18"/>
                    <a:pt x="7925" y="18"/>
                    <a:pt x="7915" y="20"/>
                  </a:cubicBezTo>
                  <a:cubicBezTo>
                    <a:pt x="7868" y="19"/>
                    <a:pt x="7803" y="19"/>
                    <a:pt x="7793" y="20"/>
                  </a:cubicBezTo>
                  <a:cubicBezTo>
                    <a:pt x="7799" y="19"/>
                    <a:pt x="7760" y="19"/>
                    <a:pt x="7794" y="18"/>
                  </a:cubicBezTo>
                  <a:cubicBezTo>
                    <a:pt x="7724" y="16"/>
                    <a:pt x="7749" y="19"/>
                    <a:pt x="7686" y="17"/>
                  </a:cubicBezTo>
                  <a:cubicBezTo>
                    <a:pt x="7682" y="18"/>
                    <a:pt x="7719" y="20"/>
                    <a:pt x="7732" y="19"/>
                  </a:cubicBezTo>
                  <a:cubicBezTo>
                    <a:pt x="7732" y="22"/>
                    <a:pt x="7608" y="20"/>
                    <a:pt x="7664" y="24"/>
                  </a:cubicBezTo>
                  <a:cubicBezTo>
                    <a:pt x="7731" y="24"/>
                    <a:pt x="7751" y="18"/>
                    <a:pt x="7809" y="22"/>
                  </a:cubicBezTo>
                  <a:cubicBezTo>
                    <a:pt x="7786" y="23"/>
                    <a:pt x="7749" y="22"/>
                    <a:pt x="7720" y="24"/>
                  </a:cubicBezTo>
                  <a:lnTo>
                    <a:pt x="7767" y="26"/>
                  </a:lnTo>
                  <a:lnTo>
                    <a:pt x="7802" y="24"/>
                  </a:lnTo>
                  <a:lnTo>
                    <a:pt x="7800" y="24"/>
                  </a:lnTo>
                  <a:cubicBezTo>
                    <a:pt x="7884" y="27"/>
                    <a:pt x="7878" y="22"/>
                    <a:pt x="7953" y="21"/>
                  </a:cubicBezTo>
                  <a:cubicBezTo>
                    <a:pt x="7910" y="19"/>
                    <a:pt x="7963" y="16"/>
                    <a:pt x="7930" y="15"/>
                  </a:cubicBezTo>
                  <a:cubicBezTo>
                    <a:pt x="7981" y="15"/>
                    <a:pt x="8018" y="15"/>
                    <a:pt x="8018" y="18"/>
                  </a:cubicBezTo>
                  <a:cubicBezTo>
                    <a:pt x="7924" y="20"/>
                    <a:pt x="8013" y="21"/>
                    <a:pt x="7926" y="23"/>
                  </a:cubicBezTo>
                  <a:cubicBezTo>
                    <a:pt x="7940" y="24"/>
                    <a:pt x="7905" y="27"/>
                    <a:pt x="7957" y="28"/>
                  </a:cubicBezTo>
                  <a:cubicBezTo>
                    <a:pt x="8015" y="26"/>
                    <a:pt x="7939" y="25"/>
                    <a:pt x="7998" y="25"/>
                  </a:cubicBezTo>
                  <a:cubicBezTo>
                    <a:pt x="8001" y="25"/>
                    <a:pt x="8005" y="25"/>
                    <a:pt x="8003" y="26"/>
                  </a:cubicBezTo>
                  <a:cubicBezTo>
                    <a:pt x="8029" y="24"/>
                    <a:pt x="8034" y="26"/>
                    <a:pt x="8066" y="25"/>
                  </a:cubicBezTo>
                  <a:lnTo>
                    <a:pt x="8059" y="25"/>
                  </a:lnTo>
                  <a:cubicBezTo>
                    <a:pt x="8099" y="27"/>
                    <a:pt x="8103" y="24"/>
                    <a:pt x="8137" y="26"/>
                  </a:cubicBezTo>
                  <a:cubicBezTo>
                    <a:pt x="8123" y="24"/>
                    <a:pt x="8160" y="24"/>
                    <a:pt x="8182" y="23"/>
                  </a:cubicBezTo>
                  <a:cubicBezTo>
                    <a:pt x="8147" y="22"/>
                    <a:pt x="8128" y="19"/>
                    <a:pt x="8059" y="19"/>
                  </a:cubicBezTo>
                  <a:cubicBezTo>
                    <a:pt x="8050" y="20"/>
                    <a:pt x="8055" y="21"/>
                    <a:pt x="8027" y="22"/>
                  </a:cubicBezTo>
                  <a:lnTo>
                    <a:pt x="8072" y="22"/>
                  </a:lnTo>
                  <a:lnTo>
                    <a:pt x="8046" y="23"/>
                  </a:lnTo>
                  <a:lnTo>
                    <a:pt x="8003" y="22"/>
                  </a:lnTo>
                  <a:cubicBezTo>
                    <a:pt x="8058" y="21"/>
                    <a:pt x="8033" y="19"/>
                    <a:pt x="8056" y="17"/>
                  </a:cubicBezTo>
                  <a:cubicBezTo>
                    <a:pt x="8106" y="18"/>
                    <a:pt x="8097" y="17"/>
                    <a:pt x="8128" y="18"/>
                  </a:cubicBezTo>
                  <a:cubicBezTo>
                    <a:pt x="8125" y="20"/>
                    <a:pt x="8225" y="23"/>
                    <a:pt x="8282" y="24"/>
                  </a:cubicBezTo>
                  <a:lnTo>
                    <a:pt x="8255" y="24"/>
                  </a:lnTo>
                  <a:cubicBezTo>
                    <a:pt x="8214" y="25"/>
                    <a:pt x="8284" y="26"/>
                    <a:pt x="8286" y="27"/>
                  </a:cubicBezTo>
                  <a:lnTo>
                    <a:pt x="8316" y="26"/>
                  </a:lnTo>
                  <a:cubicBezTo>
                    <a:pt x="8310" y="26"/>
                    <a:pt x="8302" y="27"/>
                    <a:pt x="8315" y="27"/>
                  </a:cubicBezTo>
                  <a:cubicBezTo>
                    <a:pt x="8357" y="27"/>
                    <a:pt x="8354" y="25"/>
                    <a:pt x="8395" y="24"/>
                  </a:cubicBezTo>
                  <a:cubicBezTo>
                    <a:pt x="8398" y="26"/>
                    <a:pt x="8364" y="27"/>
                    <a:pt x="8389" y="28"/>
                  </a:cubicBezTo>
                  <a:cubicBezTo>
                    <a:pt x="8398" y="30"/>
                    <a:pt x="8426" y="33"/>
                    <a:pt x="8481" y="32"/>
                  </a:cubicBezTo>
                  <a:cubicBezTo>
                    <a:pt x="8485" y="31"/>
                    <a:pt x="8499" y="31"/>
                    <a:pt x="8515" y="31"/>
                  </a:cubicBezTo>
                  <a:lnTo>
                    <a:pt x="8509" y="31"/>
                  </a:lnTo>
                  <a:lnTo>
                    <a:pt x="8545" y="33"/>
                  </a:lnTo>
                  <a:cubicBezTo>
                    <a:pt x="8514" y="35"/>
                    <a:pt x="8483" y="32"/>
                    <a:pt x="8452" y="34"/>
                  </a:cubicBezTo>
                  <a:lnTo>
                    <a:pt x="8449" y="36"/>
                  </a:lnTo>
                  <a:cubicBezTo>
                    <a:pt x="8425" y="36"/>
                    <a:pt x="8392" y="36"/>
                    <a:pt x="8377" y="37"/>
                  </a:cubicBezTo>
                  <a:cubicBezTo>
                    <a:pt x="8414" y="38"/>
                    <a:pt x="8422" y="37"/>
                    <a:pt x="8463" y="37"/>
                  </a:cubicBezTo>
                  <a:cubicBezTo>
                    <a:pt x="8469" y="39"/>
                    <a:pt x="8440" y="39"/>
                    <a:pt x="8435" y="39"/>
                  </a:cubicBezTo>
                  <a:lnTo>
                    <a:pt x="8441" y="38"/>
                  </a:lnTo>
                  <a:cubicBezTo>
                    <a:pt x="8392" y="36"/>
                    <a:pt x="8368" y="40"/>
                    <a:pt x="8307" y="39"/>
                  </a:cubicBezTo>
                  <a:cubicBezTo>
                    <a:pt x="8297" y="39"/>
                    <a:pt x="8303" y="39"/>
                    <a:pt x="8305" y="38"/>
                  </a:cubicBezTo>
                  <a:cubicBezTo>
                    <a:pt x="8256" y="40"/>
                    <a:pt x="8207" y="37"/>
                    <a:pt x="8159" y="39"/>
                  </a:cubicBezTo>
                  <a:lnTo>
                    <a:pt x="8175" y="38"/>
                  </a:lnTo>
                  <a:lnTo>
                    <a:pt x="8013" y="42"/>
                  </a:lnTo>
                  <a:lnTo>
                    <a:pt x="8013" y="43"/>
                  </a:lnTo>
                  <a:cubicBezTo>
                    <a:pt x="8020" y="44"/>
                    <a:pt x="7996" y="44"/>
                    <a:pt x="7983" y="43"/>
                  </a:cubicBezTo>
                  <a:lnTo>
                    <a:pt x="7983" y="43"/>
                  </a:lnTo>
                  <a:lnTo>
                    <a:pt x="7895" y="45"/>
                  </a:lnTo>
                  <a:cubicBezTo>
                    <a:pt x="7903" y="46"/>
                    <a:pt x="7913" y="46"/>
                    <a:pt x="7925" y="47"/>
                  </a:cubicBezTo>
                  <a:cubicBezTo>
                    <a:pt x="7935" y="46"/>
                    <a:pt x="7994" y="47"/>
                    <a:pt x="7986" y="45"/>
                  </a:cubicBezTo>
                  <a:cubicBezTo>
                    <a:pt x="8013" y="46"/>
                    <a:pt x="8057" y="44"/>
                    <a:pt x="8077" y="45"/>
                  </a:cubicBezTo>
                  <a:cubicBezTo>
                    <a:pt x="8041" y="44"/>
                    <a:pt x="8102" y="43"/>
                    <a:pt x="8109" y="42"/>
                  </a:cubicBezTo>
                  <a:cubicBezTo>
                    <a:pt x="8121" y="44"/>
                    <a:pt x="8163" y="42"/>
                    <a:pt x="8158" y="44"/>
                  </a:cubicBezTo>
                  <a:cubicBezTo>
                    <a:pt x="8165" y="45"/>
                    <a:pt x="8140" y="43"/>
                    <a:pt x="8125" y="44"/>
                  </a:cubicBezTo>
                  <a:cubicBezTo>
                    <a:pt x="8086" y="46"/>
                    <a:pt x="8194" y="46"/>
                    <a:pt x="8147" y="47"/>
                  </a:cubicBezTo>
                  <a:cubicBezTo>
                    <a:pt x="8207" y="46"/>
                    <a:pt x="8287" y="47"/>
                    <a:pt x="8349" y="46"/>
                  </a:cubicBezTo>
                  <a:lnTo>
                    <a:pt x="8314" y="45"/>
                  </a:lnTo>
                  <a:cubicBezTo>
                    <a:pt x="8342" y="46"/>
                    <a:pt x="8408" y="46"/>
                    <a:pt x="8413" y="47"/>
                  </a:cubicBezTo>
                  <a:lnTo>
                    <a:pt x="8342" y="47"/>
                  </a:lnTo>
                  <a:cubicBezTo>
                    <a:pt x="8340" y="49"/>
                    <a:pt x="8405" y="47"/>
                    <a:pt x="8408" y="48"/>
                  </a:cubicBezTo>
                  <a:lnTo>
                    <a:pt x="8484" y="45"/>
                  </a:lnTo>
                  <a:lnTo>
                    <a:pt x="8451" y="45"/>
                  </a:lnTo>
                  <a:cubicBezTo>
                    <a:pt x="8472" y="44"/>
                    <a:pt x="8542" y="46"/>
                    <a:pt x="8594" y="47"/>
                  </a:cubicBezTo>
                  <a:cubicBezTo>
                    <a:pt x="8564" y="49"/>
                    <a:pt x="8516" y="46"/>
                    <a:pt x="8461" y="47"/>
                  </a:cubicBezTo>
                  <a:cubicBezTo>
                    <a:pt x="8421" y="48"/>
                    <a:pt x="8485" y="50"/>
                    <a:pt x="8448" y="50"/>
                  </a:cubicBezTo>
                  <a:cubicBezTo>
                    <a:pt x="8458" y="51"/>
                    <a:pt x="8482" y="51"/>
                    <a:pt x="8494" y="50"/>
                  </a:cubicBezTo>
                  <a:lnTo>
                    <a:pt x="8509" y="51"/>
                  </a:lnTo>
                  <a:cubicBezTo>
                    <a:pt x="8475" y="53"/>
                    <a:pt x="8400" y="52"/>
                    <a:pt x="8350" y="54"/>
                  </a:cubicBezTo>
                  <a:cubicBezTo>
                    <a:pt x="8355" y="54"/>
                    <a:pt x="8359" y="54"/>
                    <a:pt x="8360" y="54"/>
                  </a:cubicBezTo>
                  <a:cubicBezTo>
                    <a:pt x="8321" y="52"/>
                    <a:pt x="8282" y="52"/>
                    <a:pt x="8245" y="52"/>
                  </a:cubicBezTo>
                  <a:cubicBezTo>
                    <a:pt x="8265" y="53"/>
                    <a:pt x="8273" y="53"/>
                    <a:pt x="8284" y="53"/>
                  </a:cubicBezTo>
                  <a:cubicBezTo>
                    <a:pt x="8285" y="53"/>
                    <a:pt x="8250" y="53"/>
                    <a:pt x="8236" y="54"/>
                  </a:cubicBezTo>
                  <a:cubicBezTo>
                    <a:pt x="8271" y="55"/>
                    <a:pt x="8243" y="56"/>
                    <a:pt x="8265" y="56"/>
                  </a:cubicBezTo>
                  <a:cubicBezTo>
                    <a:pt x="8242" y="57"/>
                    <a:pt x="8224" y="56"/>
                    <a:pt x="8196" y="56"/>
                  </a:cubicBezTo>
                  <a:cubicBezTo>
                    <a:pt x="8182" y="55"/>
                    <a:pt x="8208" y="55"/>
                    <a:pt x="8205" y="53"/>
                  </a:cubicBezTo>
                  <a:cubicBezTo>
                    <a:pt x="8177" y="54"/>
                    <a:pt x="8164" y="51"/>
                    <a:pt x="8122" y="52"/>
                  </a:cubicBezTo>
                  <a:cubicBezTo>
                    <a:pt x="8177" y="53"/>
                    <a:pt x="8107" y="55"/>
                    <a:pt x="8088" y="56"/>
                  </a:cubicBezTo>
                  <a:lnTo>
                    <a:pt x="8097" y="56"/>
                  </a:lnTo>
                  <a:cubicBezTo>
                    <a:pt x="8080" y="57"/>
                    <a:pt x="8065" y="57"/>
                    <a:pt x="8053" y="56"/>
                  </a:cubicBezTo>
                  <a:cubicBezTo>
                    <a:pt x="8075" y="55"/>
                    <a:pt x="8097" y="56"/>
                    <a:pt x="8091" y="54"/>
                  </a:cubicBezTo>
                  <a:cubicBezTo>
                    <a:pt x="8076" y="54"/>
                    <a:pt x="8061" y="54"/>
                    <a:pt x="8044" y="54"/>
                  </a:cubicBezTo>
                  <a:lnTo>
                    <a:pt x="8059" y="53"/>
                  </a:lnTo>
                  <a:lnTo>
                    <a:pt x="7985" y="53"/>
                  </a:lnTo>
                  <a:cubicBezTo>
                    <a:pt x="7973" y="55"/>
                    <a:pt x="7953" y="56"/>
                    <a:pt x="7943" y="58"/>
                  </a:cubicBezTo>
                  <a:cubicBezTo>
                    <a:pt x="7925" y="57"/>
                    <a:pt x="7900" y="58"/>
                    <a:pt x="7883" y="58"/>
                  </a:cubicBezTo>
                  <a:lnTo>
                    <a:pt x="7891" y="58"/>
                  </a:lnTo>
                  <a:cubicBezTo>
                    <a:pt x="7858" y="56"/>
                    <a:pt x="7785" y="57"/>
                    <a:pt x="7779" y="58"/>
                  </a:cubicBezTo>
                  <a:cubicBezTo>
                    <a:pt x="7755" y="57"/>
                    <a:pt x="7945" y="51"/>
                    <a:pt x="7779" y="52"/>
                  </a:cubicBezTo>
                  <a:cubicBezTo>
                    <a:pt x="7715" y="51"/>
                    <a:pt x="7739" y="55"/>
                    <a:pt x="7703" y="57"/>
                  </a:cubicBezTo>
                  <a:cubicBezTo>
                    <a:pt x="7703" y="57"/>
                    <a:pt x="7705" y="56"/>
                    <a:pt x="7702" y="56"/>
                  </a:cubicBezTo>
                  <a:cubicBezTo>
                    <a:pt x="7674" y="55"/>
                    <a:pt x="7671" y="57"/>
                    <a:pt x="7648" y="57"/>
                  </a:cubicBezTo>
                  <a:cubicBezTo>
                    <a:pt x="7665" y="58"/>
                    <a:pt x="7689" y="58"/>
                    <a:pt x="7697" y="58"/>
                  </a:cubicBezTo>
                  <a:cubicBezTo>
                    <a:pt x="7688" y="59"/>
                    <a:pt x="7639" y="57"/>
                    <a:pt x="7618" y="59"/>
                  </a:cubicBezTo>
                  <a:cubicBezTo>
                    <a:pt x="7646" y="56"/>
                    <a:pt x="7565" y="57"/>
                    <a:pt x="7586" y="56"/>
                  </a:cubicBezTo>
                  <a:cubicBezTo>
                    <a:pt x="7531" y="54"/>
                    <a:pt x="7472" y="56"/>
                    <a:pt x="7443" y="58"/>
                  </a:cubicBezTo>
                  <a:cubicBezTo>
                    <a:pt x="7406" y="55"/>
                    <a:pt x="7378" y="58"/>
                    <a:pt x="7317" y="56"/>
                  </a:cubicBezTo>
                  <a:cubicBezTo>
                    <a:pt x="7327" y="56"/>
                    <a:pt x="7343" y="56"/>
                    <a:pt x="7356" y="56"/>
                  </a:cubicBezTo>
                  <a:cubicBezTo>
                    <a:pt x="7391" y="55"/>
                    <a:pt x="7294" y="55"/>
                    <a:pt x="7347" y="54"/>
                  </a:cubicBezTo>
                  <a:cubicBezTo>
                    <a:pt x="7335" y="54"/>
                    <a:pt x="7346" y="55"/>
                    <a:pt x="7358" y="54"/>
                  </a:cubicBezTo>
                  <a:cubicBezTo>
                    <a:pt x="7378" y="54"/>
                    <a:pt x="7397" y="53"/>
                    <a:pt x="7392" y="52"/>
                  </a:cubicBezTo>
                  <a:lnTo>
                    <a:pt x="7343" y="51"/>
                  </a:lnTo>
                  <a:lnTo>
                    <a:pt x="7360" y="50"/>
                  </a:lnTo>
                  <a:lnTo>
                    <a:pt x="7285" y="47"/>
                  </a:lnTo>
                  <a:cubicBezTo>
                    <a:pt x="7283" y="48"/>
                    <a:pt x="7290" y="48"/>
                    <a:pt x="7294" y="49"/>
                  </a:cubicBezTo>
                  <a:cubicBezTo>
                    <a:pt x="7207" y="47"/>
                    <a:pt x="7107" y="48"/>
                    <a:pt x="7031" y="48"/>
                  </a:cubicBezTo>
                  <a:cubicBezTo>
                    <a:pt x="7017" y="53"/>
                    <a:pt x="6844" y="50"/>
                    <a:pt x="6782" y="53"/>
                  </a:cubicBezTo>
                  <a:cubicBezTo>
                    <a:pt x="6799" y="52"/>
                    <a:pt x="6808" y="49"/>
                    <a:pt x="6798" y="48"/>
                  </a:cubicBezTo>
                  <a:cubicBezTo>
                    <a:pt x="6811" y="47"/>
                    <a:pt x="6840" y="45"/>
                    <a:pt x="6871" y="46"/>
                  </a:cubicBezTo>
                  <a:cubicBezTo>
                    <a:pt x="6876" y="47"/>
                    <a:pt x="6914" y="48"/>
                    <a:pt x="6889" y="49"/>
                  </a:cubicBezTo>
                  <a:cubicBezTo>
                    <a:pt x="6975" y="48"/>
                    <a:pt x="6878" y="46"/>
                    <a:pt x="6903" y="44"/>
                  </a:cubicBezTo>
                  <a:cubicBezTo>
                    <a:pt x="6808" y="44"/>
                    <a:pt x="6752" y="48"/>
                    <a:pt x="6692" y="49"/>
                  </a:cubicBezTo>
                  <a:lnTo>
                    <a:pt x="6690" y="48"/>
                  </a:lnTo>
                  <a:lnTo>
                    <a:pt x="6645" y="49"/>
                  </a:lnTo>
                  <a:cubicBezTo>
                    <a:pt x="6682" y="50"/>
                    <a:pt x="6680" y="53"/>
                    <a:pt x="6632" y="52"/>
                  </a:cubicBezTo>
                  <a:lnTo>
                    <a:pt x="6638" y="52"/>
                  </a:lnTo>
                  <a:cubicBezTo>
                    <a:pt x="6611" y="50"/>
                    <a:pt x="6554" y="52"/>
                    <a:pt x="6511" y="51"/>
                  </a:cubicBezTo>
                  <a:lnTo>
                    <a:pt x="6483" y="53"/>
                  </a:lnTo>
                  <a:cubicBezTo>
                    <a:pt x="6440" y="53"/>
                    <a:pt x="6438" y="50"/>
                    <a:pt x="6424" y="48"/>
                  </a:cubicBezTo>
                  <a:cubicBezTo>
                    <a:pt x="6357" y="47"/>
                    <a:pt x="6319" y="50"/>
                    <a:pt x="6271" y="52"/>
                  </a:cubicBezTo>
                  <a:cubicBezTo>
                    <a:pt x="6250" y="50"/>
                    <a:pt x="6150" y="50"/>
                    <a:pt x="6203" y="48"/>
                  </a:cubicBezTo>
                  <a:cubicBezTo>
                    <a:pt x="6142" y="49"/>
                    <a:pt x="6154" y="57"/>
                    <a:pt x="6051" y="53"/>
                  </a:cubicBezTo>
                  <a:lnTo>
                    <a:pt x="6078" y="51"/>
                  </a:lnTo>
                  <a:cubicBezTo>
                    <a:pt x="5979" y="52"/>
                    <a:pt x="5838" y="54"/>
                    <a:pt x="5792" y="53"/>
                  </a:cubicBezTo>
                  <a:cubicBezTo>
                    <a:pt x="5829" y="48"/>
                    <a:pt x="5669" y="48"/>
                    <a:pt x="5651" y="43"/>
                  </a:cubicBezTo>
                  <a:cubicBezTo>
                    <a:pt x="5656" y="44"/>
                    <a:pt x="5619" y="44"/>
                    <a:pt x="5613" y="45"/>
                  </a:cubicBezTo>
                  <a:cubicBezTo>
                    <a:pt x="5605" y="44"/>
                    <a:pt x="5592" y="44"/>
                    <a:pt x="5577" y="45"/>
                  </a:cubicBezTo>
                  <a:cubicBezTo>
                    <a:pt x="5616" y="46"/>
                    <a:pt x="5550" y="50"/>
                    <a:pt x="5624" y="48"/>
                  </a:cubicBezTo>
                  <a:cubicBezTo>
                    <a:pt x="5587" y="51"/>
                    <a:pt x="5539" y="54"/>
                    <a:pt x="5457" y="54"/>
                  </a:cubicBezTo>
                  <a:lnTo>
                    <a:pt x="5458" y="52"/>
                  </a:lnTo>
                  <a:lnTo>
                    <a:pt x="5523" y="52"/>
                  </a:lnTo>
                  <a:cubicBezTo>
                    <a:pt x="5516" y="51"/>
                    <a:pt x="5549" y="51"/>
                    <a:pt x="5563" y="50"/>
                  </a:cubicBezTo>
                  <a:cubicBezTo>
                    <a:pt x="5443" y="49"/>
                    <a:pt x="5579" y="45"/>
                    <a:pt x="5456" y="46"/>
                  </a:cubicBezTo>
                  <a:cubicBezTo>
                    <a:pt x="5444" y="47"/>
                    <a:pt x="5452" y="46"/>
                    <a:pt x="5420" y="47"/>
                  </a:cubicBezTo>
                  <a:cubicBezTo>
                    <a:pt x="5435" y="47"/>
                    <a:pt x="5437" y="46"/>
                    <a:pt x="5413" y="45"/>
                  </a:cubicBezTo>
                  <a:lnTo>
                    <a:pt x="5390" y="47"/>
                  </a:lnTo>
                  <a:cubicBezTo>
                    <a:pt x="5347" y="44"/>
                    <a:pt x="5461" y="45"/>
                    <a:pt x="5424" y="42"/>
                  </a:cubicBezTo>
                  <a:cubicBezTo>
                    <a:pt x="5472" y="41"/>
                    <a:pt x="5554" y="40"/>
                    <a:pt x="5539" y="37"/>
                  </a:cubicBezTo>
                  <a:cubicBezTo>
                    <a:pt x="5461" y="36"/>
                    <a:pt x="5469" y="42"/>
                    <a:pt x="5388" y="41"/>
                  </a:cubicBezTo>
                  <a:lnTo>
                    <a:pt x="5379" y="40"/>
                  </a:lnTo>
                  <a:cubicBezTo>
                    <a:pt x="5351" y="41"/>
                    <a:pt x="5346" y="43"/>
                    <a:pt x="5330" y="44"/>
                  </a:cubicBezTo>
                  <a:cubicBezTo>
                    <a:pt x="5329" y="43"/>
                    <a:pt x="5322" y="43"/>
                    <a:pt x="5303" y="42"/>
                  </a:cubicBezTo>
                  <a:cubicBezTo>
                    <a:pt x="5255" y="45"/>
                    <a:pt x="5223" y="46"/>
                    <a:pt x="5179" y="49"/>
                  </a:cubicBezTo>
                  <a:cubicBezTo>
                    <a:pt x="5297" y="46"/>
                    <a:pt x="5280" y="51"/>
                    <a:pt x="5402" y="49"/>
                  </a:cubicBezTo>
                  <a:cubicBezTo>
                    <a:pt x="5383" y="49"/>
                    <a:pt x="5297" y="50"/>
                    <a:pt x="5292" y="53"/>
                  </a:cubicBezTo>
                  <a:lnTo>
                    <a:pt x="5293" y="51"/>
                  </a:lnTo>
                  <a:cubicBezTo>
                    <a:pt x="5253" y="52"/>
                    <a:pt x="5214" y="53"/>
                    <a:pt x="5164" y="53"/>
                  </a:cubicBezTo>
                  <a:lnTo>
                    <a:pt x="5194" y="51"/>
                  </a:lnTo>
                  <a:cubicBezTo>
                    <a:pt x="5128" y="53"/>
                    <a:pt x="5084" y="48"/>
                    <a:pt x="5032" y="52"/>
                  </a:cubicBezTo>
                  <a:cubicBezTo>
                    <a:pt x="5051" y="52"/>
                    <a:pt x="5065" y="52"/>
                    <a:pt x="5077" y="52"/>
                  </a:cubicBezTo>
                  <a:cubicBezTo>
                    <a:pt x="5043" y="53"/>
                    <a:pt x="5000" y="52"/>
                    <a:pt x="4963" y="52"/>
                  </a:cubicBezTo>
                  <a:lnTo>
                    <a:pt x="4887" y="56"/>
                  </a:lnTo>
                  <a:cubicBezTo>
                    <a:pt x="4887" y="55"/>
                    <a:pt x="4839" y="55"/>
                    <a:pt x="4862" y="53"/>
                  </a:cubicBezTo>
                  <a:cubicBezTo>
                    <a:pt x="4807" y="51"/>
                    <a:pt x="4781" y="55"/>
                    <a:pt x="4749" y="55"/>
                  </a:cubicBezTo>
                  <a:cubicBezTo>
                    <a:pt x="4693" y="53"/>
                    <a:pt x="4798" y="54"/>
                    <a:pt x="4804" y="51"/>
                  </a:cubicBezTo>
                  <a:cubicBezTo>
                    <a:pt x="4726" y="50"/>
                    <a:pt x="4644" y="51"/>
                    <a:pt x="4600" y="53"/>
                  </a:cubicBezTo>
                  <a:cubicBezTo>
                    <a:pt x="4616" y="54"/>
                    <a:pt x="4623" y="54"/>
                    <a:pt x="4623" y="55"/>
                  </a:cubicBezTo>
                  <a:cubicBezTo>
                    <a:pt x="4620" y="54"/>
                    <a:pt x="4589" y="54"/>
                    <a:pt x="4572" y="54"/>
                  </a:cubicBezTo>
                  <a:lnTo>
                    <a:pt x="4560" y="55"/>
                  </a:lnTo>
                  <a:cubicBezTo>
                    <a:pt x="4530" y="55"/>
                    <a:pt x="4535" y="54"/>
                    <a:pt x="4559" y="53"/>
                  </a:cubicBezTo>
                  <a:cubicBezTo>
                    <a:pt x="4532" y="52"/>
                    <a:pt x="4498" y="55"/>
                    <a:pt x="4470" y="53"/>
                  </a:cubicBezTo>
                  <a:cubicBezTo>
                    <a:pt x="4517" y="52"/>
                    <a:pt x="4578" y="53"/>
                    <a:pt x="4602" y="52"/>
                  </a:cubicBezTo>
                  <a:cubicBezTo>
                    <a:pt x="4503" y="53"/>
                    <a:pt x="4503" y="48"/>
                    <a:pt x="4377" y="50"/>
                  </a:cubicBezTo>
                  <a:cubicBezTo>
                    <a:pt x="4375" y="49"/>
                    <a:pt x="4397" y="48"/>
                    <a:pt x="4372" y="48"/>
                  </a:cubicBezTo>
                  <a:cubicBezTo>
                    <a:pt x="4316" y="48"/>
                    <a:pt x="4358" y="51"/>
                    <a:pt x="4340" y="52"/>
                  </a:cubicBezTo>
                  <a:cubicBezTo>
                    <a:pt x="4383" y="51"/>
                    <a:pt x="4404" y="52"/>
                    <a:pt x="4429" y="54"/>
                  </a:cubicBezTo>
                  <a:lnTo>
                    <a:pt x="4417" y="55"/>
                  </a:lnTo>
                  <a:cubicBezTo>
                    <a:pt x="4415" y="54"/>
                    <a:pt x="4388" y="54"/>
                    <a:pt x="4380" y="54"/>
                  </a:cubicBezTo>
                  <a:lnTo>
                    <a:pt x="4373" y="56"/>
                  </a:lnTo>
                  <a:cubicBezTo>
                    <a:pt x="4376" y="54"/>
                    <a:pt x="4333" y="52"/>
                    <a:pt x="4299" y="53"/>
                  </a:cubicBezTo>
                  <a:cubicBezTo>
                    <a:pt x="4333" y="54"/>
                    <a:pt x="4324" y="54"/>
                    <a:pt x="4334" y="57"/>
                  </a:cubicBezTo>
                  <a:cubicBezTo>
                    <a:pt x="4286" y="60"/>
                    <a:pt x="4279" y="55"/>
                    <a:pt x="4226" y="58"/>
                  </a:cubicBezTo>
                  <a:cubicBezTo>
                    <a:pt x="4230" y="57"/>
                    <a:pt x="4277" y="56"/>
                    <a:pt x="4236" y="56"/>
                  </a:cubicBezTo>
                  <a:cubicBezTo>
                    <a:pt x="4203" y="56"/>
                    <a:pt x="4207" y="57"/>
                    <a:pt x="4184" y="58"/>
                  </a:cubicBezTo>
                  <a:cubicBezTo>
                    <a:pt x="4210" y="56"/>
                    <a:pt x="4203" y="54"/>
                    <a:pt x="4231" y="52"/>
                  </a:cubicBezTo>
                  <a:cubicBezTo>
                    <a:pt x="4290" y="52"/>
                    <a:pt x="4255" y="52"/>
                    <a:pt x="4313" y="51"/>
                  </a:cubicBezTo>
                  <a:lnTo>
                    <a:pt x="4264" y="49"/>
                  </a:lnTo>
                  <a:cubicBezTo>
                    <a:pt x="4314" y="49"/>
                    <a:pt x="4301" y="47"/>
                    <a:pt x="4305" y="46"/>
                  </a:cubicBezTo>
                  <a:cubicBezTo>
                    <a:pt x="4218" y="44"/>
                    <a:pt x="4240" y="49"/>
                    <a:pt x="4184" y="49"/>
                  </a:cubicBezTo>
                  <a:cubicBezTo>
                    <a:pt x="4157" y="50"/>
                    <a:pt x="4236" y="49"/>
                    <a:pt x="4194" y="51"/>
                  </a:cubicBezTo>
                  <a:cubicBezTo>
                    <a:pt x="4142" y="50"/>
                    <a:pt x="4182" y="52"/>
                    <a:pt x="4124" y="53"/>
                  </a:cubicBezTo>
                  <a:lnTo>
                    <a:pt x="4134" y="52"/>
                  </a:lnTo>
                  <a:cubicBezTo>
                    <a:pt x="4116" y="51"/>
                    <a:pt x="4099" y="52"/>
                    <a:pt x="4078" y="53"/>
                  </a:cubicBezTo>
                  <a:cubicBezTo>
                    <a:pt x="4055" y="53"/>
                    <a:pt x="4104" y="60"/>
                    <a:pt x="4010" y="60"/>
                  </a:cubicBezTo>
                  <a:cubicBezTo>
                    <a:pt x="4015" y="60"/>
                    <a:pt x="4017" y="59"/>
                    <a:pt x="4017" y="59"/>
                  </a:cubicBezTo>
                  <a:lnTo>
                    <a:pt x="4108" y="41"/>
                  </a:lnTo>
                  <a:cubicBezTo>
                    <a:pt x="4013" y="41"/>
                    <a:pt x="3904" y="41"/>
                    <a:pt x="3795" y="40"/>
                  </a:cubicBezTo>
                  <a:cubicBezTo>
                    <a:pt x="3769" y="37"/>
                    <a:pt x="3873" y="37"/>
                    <a:pt x="3866" y="36"/>
                  </a:cubicBezTo>
                  <a:lnTo>
                    <a:pt x="3916" y="36"/>
                  </a:lnTo>
                  <a:cubicBezTo>
                    <a:pt x="3913" y="38"/>
                    <a:pt x="3812" y="37"/>
                    <a:pt x="3857" y="39"/>
                  </a:cubicBezTo>
                  <a:cubicBezTo>
                    <a:pt x="3945" y="38"/>
                    <a:pt x="3985" y="40"/>
                    <a:pt x="4068" y="37"/>
                  </a:cubicBezTo>
                  <a:cubicBezTo>
                    <a:pt x="4042" y="33"/>
                    <a:pt x="3958" y="37"/>
                    <a:pt x="3904" y="35"/>
                  </a:cubicBezTo>
                  <a:cubicBezTo>
                    <a:pt x="3927" y="35"/>
                    <a:pt x="3946" y="35"/>
                    <a:pt x="3965" y="34"/>
                  </a:cubicBezTo>
                  <a:lnTo>
                    <a:pt x="3801" y="33"/>
                  </a:lnTo>
                  <a:lnTo>
                    <a:pt x="3788" y="34"/>
                  </a:lnTo>
                  <a:lnTo>
                    <a:pt x="3858" y="34"/>
                  </a:lnTo>
                  <a:cubicBezTo>
                    <a:pt x="3806" y="34"/>
                    <a:pt x="3762" y="36"/>
                    <a:pt x="3758" y="39"/>
                  </a:cubicBezTo>
                  <a:lnTo>
                    <a:pt x="3768" y="39"/>
                  </a:lnTo>
                  <a:lnTo>
                    <a:pt x="3749" y="40"/>
                  </a:lnTo>
                  <a:lnTo>
                    <a:pt x="3713" y="3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5" name="Forma libre 64"/>
            <p:cNvSpPr>
              <a:spLocks/>
            </p:cNvSpPr>
            <p:nvPr/>
          </p:nvSpPr>
          <p:spPr bwMode="invGray">
            <a:xfrm>
              <a:off x="12117388" y="2779713"/>
              <a:ext cx="127000" cy="4762"/>
            </a:xfrm>
            <a:custGeom>
              <a:avLst/>
              <a:gdLst>
                <a:gd name="T0" fmla="*/ 19 w 66"/>
                <a:gd name="T1" fmla="*/ 2 h 2"/>
                <a:gd name="T2" fmla="*/ 19 w 66"/>
                <a:gd name="T3" fmla="*/ 2 h 2"/>
                <a:gd name="T4" fmla="*/ 60 w 66"/>
                <a:gd name="T5" fmla="*/ 0 h 2"/>
                <a:gd name="T6" fmla="*/ 19 w 66"/>
                <a:gd name="T7" fmla="*/ 2 h 2"/>
              </a:gdLst>
              <a:ahLst/>
              <a:cxnLst>
                <a:cxn ang="0">
                  <a:pos x="T0" y="T1"/>
                </a:cxn>
                <a:cxn ang="0">
                  <a:pos x="T2" y="T3"/>
                </a:cxn>
                <a:cxn ang="0">
                  <a:pos x="T4" y="T5"/>
                </a:cxn>
                <a:cxn ang="0">
                  <a:pos x="T6" y="T7"/>
                </a:cxn>
              </a:cxnLst>
              <a:rect l="0" t="0" r="r" b="b"/>
              <a:pathLst>
                <a:path w="66" h="2">
                  <a:moveTo>
                    <a:pt x="19" y="2"/>
                  </a:moveTo>
                  <a:lnTo>
                    <a:pt x="19" y="2"/>
                  </a:lnTo>
                  <a:cubicBezTo>
                    <a:pt x="33" y="2"/>
                    <a:pt x="66" y="2"/>
                    <a:pt x="60" y="0"/>
                  </a:cubicBezTo>
                  <a:cubicBezTo>
                    <a:pt x="60" y="2"/>
                    <a:pt x="0" y="0"/>
                    <a:pt x="19"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6" name="Forma libre 65"/>
            <p:cNvSpPr>
              <a:spLocks/>
            </p:cNvSpPr>
            <p:nvPr/>
          </p:nvSpPr>
          <p:spPr bwMode="invGray">
            <a:xfrm>
              <a:off x="12182475" y="2787650"/>
              <a:ext cx="79375" cy="1587"/>
            </a:xfrm>
            <a:custGeom>
              <a:avLst/>
              <a:gdLst>
                <a:gd name="T0" fmla="*/ 25 w 41"/>
                <a:gd name="T1" fmla="*/ 1 h 1"/>
                <a:gd name="T2" fmla="*/ 25 w 41"/>
                <a:gd name="T3" fmla="*/ 1 h 1"/>
                <a:gd name="T4" fmla="*/ 41 w 41"/>
                <a:gd name="T5" fmla="*/ 0 h 1"/>
                <a:gd name="T6" fmla="*/ 0 w 41"/>
                <a:gd name="T7" fmla="*/ 0 h 1"/>
                <a:gd name="T8" fmla="*/ 25 w 41"/>
                <a:gd name="T9" fmla="*/ 1 h 1"/>
              </a:gdLst>
              <a:ahLst/>
              <a:cxnLst>
                <a:cxn ang="0">
                  <a:pos x="T0" y="T1"/>
                </a:cxn>
                <a:cxn ang="0">
                  <a:pos x="T2" y="T3"/>
                </a:cxn>
                <a:cxn ang="0">
                  <a:pos x="T4" y="T5"/>
                </a:cxn>
                <a:cxn ang="0">
                  <a:pos x="T6" y="T7"/>
                </a:cxn>
                <a:cxn ang="0">
                  <a:pos x="T8" y="T9"/>
                </a:cxn>
              </a:cxnLst>
              <a:rect l="0" t="0" r="r" b="b"/>
              <a:pathLst>
                <a:path w="41" h="1">
                  <a:moveTo>
                    <a:pt x="25" y="1"/>
                  </a:moveTo>
                  <a:lnTo>
                    <a:pt x="25" y="1"/>
                  </a:lnTo>
                  <a:cubicBezTo>
                    <a:pt x="27" y="1"/>
                    <a:pt x="26" y="0"/>
                    <a:pt x="41" y="0"/>
                  </a:cubicBezTo>
                  <a:lnTo>
                    <a:pt x="0" y="0"/>
                  </a:lnTo>
                  <a:lnTo>
                    <a:pt x="2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7" name="Forma libre 66"/>
            <p:cNvSpPr>
              <a:spLocks/>
            </p:cNvSpPr>
            <p:nvPr/>
          </p:nvSpPr>
          <p:spPr bwMode="invGray">
            <a:xfrm>
              <a:off x="12307888" y="2809875"/>
              <a:ext cx="249238" cy="15875"/>
            </a:xfrm>
            <a:custGeom>
              <a:avLst/>
              <a:gdLst>
                <a:gd name="T0" fmla="*/ 2 w 130"/>
                <a:gd name="T1" fmla="*/ 3 h 7"/>
                <a:gd name="T2" fmla="*/ 2 w 130"/>
                <a:gd name="T3" fmla="*/ 3 h 7"/>
                <a:gd name="T4" fmla="*/ 70 w 130"/>
                <a:gd name="T5" fmla="*/ 2 h 7"/>
                <a:gd name="T6" fmla="*/ 0 w 130"/>
                <a:gd name="T7" fmla="*/ 6 h 7"/>
                <a:gd name="T8" fmla="*/ 130 w 130"/>
                <a:gd name="T9" fmla="*/ 4 h 7"/>
                <a:gd name="T10" fmla="*/ 2 w 130"/>
                <a:gd name="T11" fmla="*/ 3 h 7"/>
              </a:gdLst>
              <a:ahLst/>
              <a:cxnLst>
                <a:cxn ang="0">
                  <a:pos x="T0" y="T1"/>
                </a:cxn>
                <a:cxn ang="0">
                  <a:pos x="T2" y="T3"/>
                </a:cxn>
                <a:cxn ang="0">
                  <a:pos x="T4" y="T5"/>
                </a:cxn>
                <a:cxn ang="0">
                  <a:pos x="T6" y="T7"/>
                </a:cxn>
                <a:cxn ang="0">
                  <a:pos x="T8" y="T9"/>
                </a:cxn>
                <a:cxn ang="0">
                  <a:pos x="T10" y="T11"/>
                </a:cxn>
              </a:cxnLst>
              <a:rect l="0" t="0" r="r" b="b"/>
              <a:pathLst>
                <a:path w="130" h="7">
                  <a:moveTo>
                    <a:pt x="2" y="3"/>
                  </a:moveTo>
                  <a:lnTo>
                    <a:pt x="2" y="3"/>
                  </a:lnTo>
                  <a:cubicBezTo>
                    <a:pt x="23" y="2"/>
                    <a:pt x="37" y="1"/>
                    <a:pt x="70" y="2"/>
                  </a:cubicBezTo>
                  <a:cubicBezTo>
                    <a:pt x="82" y="6"/>
                    <a:pt x="15" y="2"/>
                    <a:pt x="0" y="6"/>
                  </a:cubicBezTo>
                  <a:cubicBezTo>
                    <a:pt x="61" y="7"/>
                    <a:pt x="80" y="4"/>
                    <a:pt x="130" y="4"/>
                  </a:cubicBezTo>
                  <a:cubicBezTo>
                    <a:pt x="106" y="2"/>
                    <a:pt x="4" y="0"/>
                    <a:pt x="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8" name="Forma libre 67"/>
            <p:cNvSpPr>
              <a:spLocks/>
            </p:cNvSpPr>
            <p:nvPr/>
          </p:nvSpPr>
          <p:spPr bwMode="invGray">
            <a:xfrm>
              <a:off x="12252325" y="2825750"/>
              <a:ext cx="73025" cy="1587"/>
            </a:xfrm>
            <a:custGeom>
              <a:avLst/>
              <a:gdLst>
                <a:gd name="T0" fmla="*/ 4 w 38"/>
                <a:gd name="T1" fmla="*/ 1 h 1"/>
                <a:gd name="T2" fmla="*/ 4 w 38"/>
                <a:gd name="T3" fmla="*/ 1 h 1"/>
                <a:gd name="T4" fmla="*/ 38 w 38"/>
                <a:gd name="T5" fmla="*/ 0 h 1"/>
                <a:gd name="T6" fmla="*/ 34 w 38"/>
                <a:gd name="T7" fmla="*/ 0 h 1"/>
                <a:gd name="T8" fmla="*/ 0 w 38"/>
                <a:gd name="T9" fmla="*/ 1 h 1"/>
                <a:gd name="T10" fmla="*/ 4 w 38"/>
                <a:gd name="T11" fmla="*/ 1 h 1"/>
              </a:gdLst>
              <a:ahLst/>
              <a:cxnLst>
                <a:cxn ang="0">
                  <a:pos x="T0" y="T1"/>
                </a:cxn>
                <a:cxn ang="0">
                  <a:pos x="T2" y="T3"/>
                </a:cxn>
                <a:cxn ang="0">
                  <a:pos x="T4" y="T5"/>
                </a:cxn>
                <a:cxn ang="0">
                  <a:pos x="T6" y="T7"/>
                </a:cxn>
                <a:cxn ang="0">
                  <a:pos x="T8" y="T9"/>
                </a:cxn>
                <a:cxn ang="0">
                  <a:pos x="T10" y="T11"/>
                </a:cxn>
              </a:cxnLst>
              <a:rect l="0" t="0" r="r" b="b"/>
              <a:pathLst>
                <a:path w="38" h="1">
                  <a:moveTo>
                    <a:pt x="4" y="1"/>
                  </a:moveTo>
                  <a:lnTo>
                    <a:pt x="4" y="1"/>
                  </a:lnTo>
                  <a:lnTo>
                    <a:pt x="38" y="0"/>
                  </a:lnTo>
                  <a:lnTo>
                    <a:pt x="34" y="0"/>
                  </a:lnTo>
                  <a:lnTo>
                    <a:pt x="0" y="1"/>
                  </a:lnTo>
                  <a:lnTo>
                    <a:pt x="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9" name="Forma libre 68"/>
            <p:cNvSpPr>
              <a:spLocks/>
            </p:cNvSpPr>
            <p:nvPr/>
          </p:nvSpPr>
          <p:spPr bwMode="invGray">
            <a:xfrm>
              <a:off x="10779125" y="2733675"/>
              <a:ext cx="66675" cy="4762"/>
            </a:xfrm>
            <a:custGeom>
              <a:avLst/>
              <a:gdLst>
                <a:gd name="T0" fmla="*/ 35 w 35"/>
                <a:gd name="T1" fmla="*/ 2 h 2"/>
                <a:gd name="T2" fmla="*/ 35 w 35"/>
                <a:gd name="T3" fmla="*/ 2 h 2"/>
                <a:gd name="T4" fmla="*/ 0 w 35"/>
                <a:gd name="T5" fmla="*/ 2 h 2"/>
                <a:gd name="T6" fmla="*/ 35 w 35"/>
                <a:gd name="T7" fmla="*/ 2 h 2"/>
              </a:gdLst>
              <a:ahLst/>
              <a:cxnLst>
                <a:cxn ang="0">
                  <a:pos x="T0" y="T1"/>
                </a:cxn>
                <a:cxn ang="0">
                  <a:pos x="T2" y="T3"/>
                </a:cxn>
                <a:cxn ang="0">
                  <a:pos x="T4" y="T5"/>
                </a:cxn>
                <a:cxn ang="0">
                  <a:pos x="T6" y="T7"/>
                </a:cxn>
              </a:cxnLst>
              <a:rect l="0" t="0" r="r" b="b"/>
              <a:pathLst>
                <a:path w="35" h="2">
                  <a:moveTo>
                    <a:pt x="35" y="2"/>
                  </a:moveTo>
                  <a:lnTo>
                    <a:pt x="35" y="2"/>
                  </a:lnTo>
                  <a:cubicBezTo>
                    <a:pt x="32" y="0"/>
                    <a:pt x="11" y="1"/>
                    <a:pt x="0" y="2"/>
                  </a:cubicBezTo>
                  <a:cubicBezTo>
                    <a:pt x="9" y="2"/>
                    <a:pt x="22" y="2"/>
                    <a:pt x="3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0" name="Forma libre 69"/>
            <p:cNvSpPr>
              <a:spLocks/>
            </p:cNvSpPr>
            <p:nvPr/>
          </p:nvSpPr>
          <p:spPr bwMode="invGray">
            <a:xfrm>
              <a:off x="-2471738" y="2738438"/>
              <a:ext cx="496888" cy="1587"/>
            </a:xfrm>
            <a:custGeom>
              <a:avLst/>
              <a:gdLst>
                <a:gd name="T0" fmla="*/ 259 w 259"/>
                <a:gd name="T1" fmla="*/ 0 h 1"/>
                <a:gd name="T2" fmla="*/ 259 w 259"/>
                <a:gd name="T3" fmla="*/ 0 h 1"/>
                <a:gd name="T4" fmla="*/ 0 w 259"/>
                <a:gd name="T5" fmla="*/ 1 h 1"/>
                <a:gd name="T6" fmla="*/ 259 w 259"/>
                <a:gd name="T7" fmla="*/ 0 h 1"/>
              </a:gdLst>
              <a:ahLst/>
              <a:cxnLst>
                <a:cxn ang="0">
                  <a:pos x="T0" y="T1"/>
                </a:cxn>
                <a:cxn ang="0">
                  <a:pos x="T2" y="T3"/>
                </a:cxn>
                <a:cxn ang="0">
                  <a:pos x="T4" y="T5"/>
                </a:cxn>
                <a:cxn ang="0">
                  <a:pos x="T6" y="T7"/>
                </a:cxn>
              </a:cxnLst>
              <a:rect l="0" t="0" r="r" b="b"/>
              <a:pathLst>
                <a:path w="259" h="1">
                  <a:moveTo>
                    <a:pt x="259" y="0"/>
                  </a:moveTo>
                  <a:lnTo>
                    <a:pt x="259" y="0"/>
                  </a:lnTo>
                  <a:lnTo>
                    <a:pt x="0" y="1"/>
                  </a:lnTo>
                  <a:lnTo>
                    <a:pt x="2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1" name="Forma libre 70"/>
            <p:cNvSpPr>
              <a:spLocks/>
            </p:cNvSpPr>
            <p:nvPr/>
          </p:nvSpPr>
          <p:spPr bwMode="invGray">
            <a:xfrm>
              <a:off x="9136063" y="2735263"/>
              <a:ext cx="387350" cy="14287"/>
            </a:xfrm>
            <a:custGeom>
              <a:avLst/>
              <a:gdLst>
                <a:gd name="T0" fmla="*/ 30 w 202"/>
                <a:gd name="T1" fmla="*/ 6 h 6"/>
                <a:gd name="T2" fmla="*/ 30 w 202"/>
                <a:gd name="T3" fmla="*/ 6 h 6"/>
                <a:gd name="T4" fmla="*/ 202 w 202"/>
                <a:gd name="T5" fmla="*/ 3 h 6"/>
                <a:gd name="T6" fmla="*/ 0 w 202"/>
                <a:gd name="T7" fmla="*/ 3 h 6"/>
                <a:gd name="T8" fmla="*/ 30 w 202"/>
                <a:gd name="T9" fmla="*/ 6 h 6"/>
              </a:gdLst>
              <a:ahLst/>
              <a:cxnLst>
                <a:cxn ang="0">
                  <a:pos x="T0" y="T1"/>
                </a:cxn>
                <a:cxn ang="0">
                  <a:pos x="T2" y="T3"/>
                </a:cxn>
                <a:cxn ang="0">
                  <a:pos x="T4" y="T5"/>
                </a:cxn>
                <a:cxn ang="0">
                  <a:pos x="T6" y="T7"/>
                </a:cxn>
                <a:cxn ang="0">
                  <a:pos x="T8" y="T9"/>
                </a:cxn>
              </a:cxnLst>
              <a:rect l="0" t="0" r="r" b="b"/>
              <a:pathLst>
                <a:path w="202" h="6">
                  <a:moveTo>
                    <a:pt x="30" y="6"/>
                  </a:moveTo>
                  <a:lnTo>
                    <a:pt x="30" y="6"/>
                  </a:lnTo>
                  <a:cubicBezTo>
                    <a:pt x="100" y="5"/>
                    <a:pt x="131" y="3"/>
                    <a:pt x="202" y="3"/>
                  </a:cubicBezTo>
                  <a:cubicBezTo>
                    <a:pt x="109" y="0"/>
                    <a:pt x="79" y="6"/>
                    <a:pt x="0" y="3"/>
                  </a:cubicBezTo>
                  <a:lnTo>
                    <a:pt x="30"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2" name="Forma libre 71"/>
            <p:cNvSpPr>
              <a:spLocks/>
            </p:cNvSpPr>
            <p:nvPr/>
          </p:nvSpPr>
          <p:spPr bwMode="invGray">
            <a:xfrm>
              <a:off x="9139238" y="2725738"/>
              <a:ext cx="142875" cy="9525"/>
            </a:xfrm>
            <a:custGeom>
              <a:avLst/>
              <a:gdLst>
                <a:gd name="T0" fmla="*/ 54 w 75"/>
                <a:gd name="T1" fmla="*/ 0 h 4"/>
                <a:gd name="T2" fmla="*/ 54 w 75"/>
                <a:gd name="T3" fmla="*/ 0 h 4"/>
                <a:gd name="T4" fmla="*/ 10 w 75"/>
                <a:gd name="T5" fmla="*/ 4 h 4"/>
                <a:gd name="T6" fmla="*/ 75 w 75"/>
                <a:gd name="T7" fmla="*/ 2 h 4"/>
                <a:gd name="T8" fmla="*/ 54 w 75"/>
                <a:gd name="T9" fmla="*/ 0 h 4"/>
              </a:gdLst>
              <a:ahLst/>
              <a:cxnLst>
                <a:cxn ang="0">
                  <a:pos x="T0" y="T1"/>
                </a:cxn>
                <a:cxn ang="0">
                  <a:pos x="T2" y="T3"/>
                </a:cxn>
                <a:cxn ang="0">
                  <a:pos x="T4" y="T5"/>
                </a:cxn>
                <a:cxn ang="0">
                  <a:pos x="T6" y="T7"/>
                </a:cxn>
                <a:cxn ang="0">
                  <a:pos x="T8" y="T9"/>
                </a:cxn>
              </a:cxnLst>
              <a:rect l="0" t="0" r="r" b="b"/>
              <a:pathLst>
                <a:path w="75" h="4">
                  <a:moveTo>
                    <a:pt x="54" y="0"/>
                  </a:moveTo>
                  <a:lnTo>
                    <a:pt x="54" y="0"/>
                  </a:lnTo>
                  <a:cubicBezTo>
                    <a:pt x="65" y="2"/>
                    <a:pt x="0" y="3"/>
                    <a:pt x="10" y="4"/>
                  </a:cubicBezTo>
                  <a:cubicBezTo>
                    <a:pt x="57" y="4"/>
                    <a:pt x="32" y="2"/>
                    <a:pt x="75" y="2"/>
                  </a:cubicBezTo>
                  <a:lnTo>
                    <a:pt x="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3" name="Forma libre 72"/>
            <p:cNvSpPr>
              <a:spLocks/>
            </p:cNvSpPr>
            <p:nvPr/>
          </p:nvSpPr>
          <p:spPr bwMode="invGray">
            <a:xfrm>
              <a:off x="9805988" y="2817813"/>
              <a:ext cx="39688" cy="3175"/>
            </a:xfrm>
            <a:custGeom>
              <a:avLst/>
              <a:gdLst>
                <a:gd name="T0" fmla="*/ 21 w 21"/>
                <a:gd name="T1" fmla="*/ 0 h 1"/>
                <a:gd name="T2" fmla="*/ 21 w 21"/>
                <a:gd name="T3" fmla="*/ 0 h 1"/>
                <a:gd name="T4" fmla="*/ 0 w 21"/>
                <a:gd name="T5" fmla="*/ 1 h 1"/>
                <a:gd name="T6" fmla="*/ 17 w 21"/>
                <a:gd name="T7" fmla="*/ 1 h 1"/>
                <a:gd name="T8" fmla="*/ 21 w 21"/>
                <a:gd name="T9" fmla="*/ 0 h 1"/>
              </a:gdLst>
              <a:ahLst/>
              <a:cxnLst>
                <a:cxn ang="0">
                  <a:pos x="T0" y="T1"/>
                </a:cxn>
                <a:cxn ang="0">
                  <a:pos x="T2" y="T3"/>
                </a:cxn>
                <a:cxn ang="0">
                  <a:pos x="T4" y="T5"/>
                </a:cxn>
                <a:cxn ang="0">
                  <a:pos x="T6" y="T7"/>
                </a:cxn>
                <a:cxn ang="0">
                  <a:pos x="T8" y="T9"/>
                </a:cxn>
              </a:cxnLst>
              <a:rect l="0" t="0" r="r" b="b"/>
              <a:pathLst>
                <a:path w="21" h="1">
                  <a:moveTo>
                    <a:pt x="21" y="0"/>
                  </a:moveTo>
                  <a:lnTo>
                    <a:pt x="21" y="0"/>
                  </a:lnTo>
                  <a:lnTo>
                    <a:pt x="0" y="1"/>
                  </a:lnTo>
                  <a:lnTo>
                    <a:pt x="17" y="1"/>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4" name="Forma libre 73"/>
            <p:cNvSpPr>
              <a:spLocks/>
            </p:cNvSpPr>
            <p:nvPr/>
          </p:nvSpPr>
          <p:spPr bwMode="invGray">
            <a:xfrm>
              <a:off x="8580438" y="2725738"/>
              <a:ext cx="66675" cy="3175"/>
            </a:xfrm>
            <a:custGeom>
              <a:avLst/>
              <a:gdLst>
                <a:gd name="T0" fmla="*/ 27 w 35"/>
                <a:gd name="T1" fmla="*/ 1 h 1"/>
                <a:gd name="T2" fmla="*/ 27 w 35"/>
                <a:gd name="T3" fmla="*/ 1 h 1"/>
                <a:gd name="T4" fmla="*/ 35 w 35"/>
                <a:gd name="T5" fmla="*/ 1 h 1"/>
                <a:gd name="T6" fmla="*/ 0 w 35"/>
                <a:gd name="T7" fmla="*/ 0 h 1"/>
                <a:gd name="T8" fmla="*/ 27 w 35"/>
                <a:gd name="T9" fmla="*/ 1 h 1"/>
              </a:gdLst>
              <a:ahLst/>
              <a:cxnLst>
                <a:cxn ang="0">
                  <a:pos x="T0" y="T1"/>
                </a:cxn>
                <a:cxn ang="0">
                  <a:pos x="T2" y="T3"/>
                </a:cxn>
                <a:cxn ang="0">
                  <a:pos x="T4" y="T5"/>
                </a:cxn>
                <a:cxn ang="0">
                  <a:pos x="T6" y="T7"/>
                </a:cxn>
                <a:cxn ang="0">
                  <a:pos x="T8" y="T9"/>
                </a:cxn>
              </a:cxnLst>
              <a:rect l="0" t="0" r="r" b="b"/>
              <a:pathLst>
                <a:path w="35" h="1">
                  <a:moveTo>
                    <a:pt x="27" y="1"/>
                  </a:moveTo>
                  <a:lnTo>
                    <a:pt x="27" y="1"/>
                  </a:lnTo>
                  <a:lnTo>
                    <a:pt x="35" y="1"/>
                  </a:lnTo>
                  <a:lnTo>
                    <a:pt x="0" y="0"/>
                  </a:lnTo>
                  <a:lnTo>
                    <a:pt x="2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5" name="Forma libre 74"/>
            <p:cNvSpPr>
              <a:spLocks/>
            </p:cNvSpPr>
            <p:nvPr/>
          </p:nvSpPr>
          <p:spPr bwMode="invGray">
            <a:xfrm>
              <a:off x="8647113" y="2725738"/>
              <a:ext cx="15875" cy="3175"/>
            </a:xfrm>
            <a:custGeom>
              <a:avLst/>
              <a:gdLst>
                <a:gd name="T0" fmla="*/ 8 w 8"/>
                <a:gd name="T1" fmla="*/ 0 h 1"/>
                <a:gd name="T2" fmla="*/ 8 w 8"/>
                <a:gd name="T3" fmla="*/ 0 h 1"/>
                <a:gd name="T4" fmla="*/ 0 w 8"/>
                <a:gd name="T5" fmla="*/ 1 h 1"/>
                <a:gd name="T6" fmla="*/ 8 w 8"/>
                <a:gd name="T7" fmla="*/ 0 h 1"/>
              </a:gdLst>
              <a:ahLst/>
              <a:cxnLst>
                <a:cxn ang="0">
                  <a:pos x="T0" y="T1"/>
                </a:cxn>
                <a:cxn ang="0">
                  <a:pos x="T2" y="T3"/>
                </a:cxn>
                <a:cxn ang="0">
                  <a:pos x="T4" y="T5"/>
                </a:cxn>
                <a:cxn ang="0">
                  <a:pos x="T6" y="T7"/>
                </a:cxn>
              </a:cxnLst>
              <a:rect l="0" t="0" r="r" b="b"/>
              <a:pathLst>
                <a:path w="8" h="1">
                  <a:moveTo>
                    <a:pt x="8" y="0"/>
                  </a:moveTo>
                  <a:lnTo>
                    <a:pt x="8" y="0"/>
                  </a:lnTo>
                  <a:lnTo>
                    <a:pt x="0" y="1"/>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6" name="Forma libre 75"/>
            <p:cNvSpPr>
              <a:spLocks/>
            </p:cNvSpPr>
            <p:nvPr/>
          </p:nvSpPr>
          <p:spPr bwMode="invGray">
            <a:xfrm>
              <a:off x="9794875" y="2830513"/>
              <a:ext cx="90488" cy="1587"/>
            </a:xfrm>
            <a:custGeom>
              <a:avLst/>
              <a:gdLst>
                <a:gd name="T0" fmla="*/ 0 w 47"/>
                <a:gd name="T1" fmla="*/ 0 h 1"/>
                <a:gd name="T2" fmla="*/ 0 w 47"/>
                <a:gd name="T3" fmla="*/ 0 h 1"/>
                <a:gd name="T4" fmla="*/ 32 w 47"/>
                <a:gd name="T5" fmla="*/ 1 h 1"/>
                <a:gd name="T6" fmla="*/ 47 w 47"/>
                <a:gd name="T7" fmla="*/ 0 h 1"/>
                <a:gd name="T8" fmla="*/ 0 w 47"/>
                <a:gd name="T9" fmla="*/ 0 h 1"/>
              </a:gdLst>
              <a:ahLst/>
              <a:cxnLst>
                <a:cxn ang="0">
                  <a:pos x="T0" y="T1"/>
                </a:cxn>
                <a:cxn ang="0">
                  <a:pos x="T2" y="T3"/>
                </a:cxn>
                <a:cxn ang="0">
                  <a:pos x="T4" y="T5"/>
                </a:cxn>
                <a:cxn ang="0">
                  <a:pos x="T6" y="T7"/>
                </a:cxn>
                <a:cxn ang="0">
                  <a:pos x="T8" y="T9"/>
                </a:cxn>
              </a:cxnLst>
              <a:rect l="0" t="0" r="r" b="b"/>
              <a:pathLst>
                <a:path w="47" h="1">
                  <a:moveTo>
                    <a:pt x="0" y="0"/>
                  </a:moveTo>
                  <a:lnTo>
                    <a:pt x="0" y="0"/>
                  </a:lnTo>
                  <a:lnTo>
                    <a:pt x="32" y="1"/>
                  </a:lnTo>
                  <a:lnTo>
                    <a:pt x="47"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7" name="Forma libre 76"/>
            <p:cNvSpPr>
              <a:spLocks/>
            </p:cNvSpPr>
            <p:nvPr/>
          </p:nvSpPr>
          <p:spPr bwMode="invGray">
            <a:xfrm>
              <a:off x="9232900" y="2795588"/>
              <a:ext cx="84138" cy="3175"/>
            </a:xfrm>
            <a:custGeom>
              <a:avLst/>
              <a:gdLst>
                <a:gd name="T0" fmla="*/ 16 w 44"/>
                <a:gd name="T1" fmla="*/ 1 h 1"/>
                <a:gd name="T2" fmla="*/ 16 w 44"/>
                <a:gd name="T3" fmla="*/ 1 h 1"/>
                <a:gd name="T4" fmla="*/ 44 w 44"/>
                <a:gd name="T5" fmla="*/ 1 h 1"/>
                <a:gd name="T6" fmla="*/ 16 w 44"/>
                <a:gd name="T7" fmla="*/ 1 h 1"/>
              </a:gdLst>
              <a:ahLst/>
              <a:cxnLst>
                <a:cxn ang="0">
                  <a:pos x="T0" y="T1"/>
                </a:cxn>
                <a:cxn ang="0">
                  <a:pos x="T2" y="T3"/>
                </a:cxn>
                <a:cxn ang="0">
                  <a:pos x="T4" y="T5"/>
                </a:cxn>
                <a:cxn ang="0">
                  <a:pos x="T6" y="T7"/>
                </a:cxn>
              </a:cxnLst>
              <a:rect l="0" t="0" r="r" b="b"/>
              <a:pathLst>
                <a:path w="44" h="1">
                  <a:moveTo>
                    <a:pt x="16" y="1"/>
                  </a:moveTo>
                  <a:lnTo>
                    <a:pt x="16" y="1"/>
                  </a:lnTo>
                  <a:lnTo>
                    <a:pt x="44" y="1"/>
                  </a:lnTo>
                  <a:cubicBezTo>
                    <a:pt x="39" y="1"/>
                    <a:pt x="0" y="0"/>
                    <a:pt x="16"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8" name="Forma libre 77"/>
            <p:cNvSpPr>
              <a:spLocks/>
            </p:cNvSpPr>
            <p:nvPr/>
          </p:nvSpPr>
          <p:spPr bwMode="invGray">
            <a:xfrm>
              <a:off x="8158163" y="2725738"/>
              <a:ext cx="71438" cy="3175"/>
            </a:xfrm>
            <a:custGeom>
              <a:avLst/>
              <a:gdLst>
                <a:gd name="T0" fmla="*/ 34 w 37"/>
                <a:gd name="T1" fmla="*/ 0 h 1"/>
                <a:gd name="T2" fmla="*/ 34 w 37"/>
                <a:gd name="T3" fmla="*/ 0 h 1"/>
                <a:gd name="T4" fmla="*/ 0 w 37"/>
                <a:gd name="T5" fmla="*/ 1 h 1"/>
                <a:gd name="T6" fmla="*/ 3 w 37"/>
                <a:gd name="T7" fmla="*/ 1 h 1"/>
                <a:gd name="T8" fmla="*/ 37 w 37"/>
                <a:gd name="T9" fmla="*/ 0 h 1"/>
                <a:gd name="T10" fmla="*/ 34 w 37"/>
                <a:gd name="T11" fmla="*/ 0 h 1"/>
              </a:gdLst>
              <a:ahLst/>
              <a:cxnLst>
                <a:cxn ang="0">
                  <a:pos x="T0" y="T1"/>
                </a:cxn>
                <a:cxn ang="0">
                  <a:pos x="T2" y="T3"/>
                </a:cxn>
                <a:cxn ang="0">
                  <a:pos x="T4" y="T5"/>
                </a:cxn>
                <a:cxn ang="0">
                  <a:pos x="T6" y="T7"/>
                </a:cxn>
                <a:cxn ang="0">
                  <a:pos x="T8" y="T9"/>
                </a:cxn>
                <a:cxn ang="0">
                  <a:pos x="T10" y="T11"/>
                </a:cxn>
              </a:cxnLst>
              <a:rect l="0" t="0" r="r" b="b"/>
              <a:pathLst>
                <a:path w="37" h="1">
                  <a:moveTo>
                    <a:pt x="34" y="0"/>
                  </a:moveTo>
                  <a:lnTo>
                    <a:pt x="34" y="0"/>
                  </a:lnTo>
                  <a:lnTo>
                    <a:pt x="0" y="1"/>
                  </a:lnTo>
                  <a:lnTo>
                    <a:pt x="3" y="1"/>
                  </a:lnTo>
                  <a:lnTo>
                    <a:pt x="37"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9" name="Forma libre 78"/>
            <p:cNvSpPr>
              <a:spLocks/>
            </p:cNvSpPr>
            <p:nvPr/>
          </p:nvSpPr>
          <p:spPr bwMode="invGray">
            <a:xfrm>
              <a:off x="8734425" y="2814638"/>
              <a:ext cx="144463" cy="3175"/>
            </a:xfrm>
            <a:custGeom>
              <a:avLst/>
              <a:gdLst>
                <a:gd name="T0" fmla="*/ 56 w 76"/>
                <a:gd name="T1" fmla="*/ 0 h 2"/>
                <a:gd name="T2" fmla="*/ 56 w 76"/>
                <a:gd name="T3" fmla="*/ 0 h 2"/>
                <a:gd name="T4" fmla="*/ 40 w 76"/>
                <a:gd name="T5" fmla="*/ 2 h 2"/>
                <a:gd name="T6" fmla="*/ 56 w 76"/>
                <a:gd name="T7" fmla="*/ 0 h 2"/>
              </a:gdLst>
              <a:ahLst/>
              <a:cxnLst>
                <a:cxn ang="0">
                  <a:pos x="T0" y="T1"/>
                </a:cxn>
                <a:cxn ang="0">
                  <a:pos x="T2" y="T3"/>
                </a:cxn>
                <a:cxn ang="0">
                  <a:pos x="T4" y="T5"/>
                </a:cxn>
                <a:cxn ang="0">
                  <a:pos x="T6" y="T7"/>
                </a:cxn>
              </a:cxnLst>
              <a:rect l="0" t="0" r="r" b="b"/>
              <a:pathLst>
                <a:path w="76" h="2">
                  <a:moveTo>
                    <a:pt x="56" y="0"/>
                  </a:moveTo>
                  <a:lnTo>
                    <a:pt x="56" y="0"/>
                  </a:lnTo>
                  <a:cubicBezTo>
                    <a:pt x="76" y="2"/>
                    <a:pt x="0" y="0"/>
                    <a:pt x="40" y="2"/>
                  </a:cubicBezTo>
                  <a:cubicBezTo>
                    <a:pt x="76" y="2"/>
                    <a:pt x="61" y="1"/>
                    <a:pt x="5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0" name="Forma libre 79"/>
            <p:cNvSpPr>
              <a:spLocks/>
            </p:cNvSpPr>
            <p:nvPr/>
          </p:nvSpPr>
          <p:spPr bwMode="invGray">
            <a:xfrm>
              <a:off x="8023225" y="2782888"/>
              <a:ext cx="26988" cy="1587"/>
            </a:xfrm>
            <a:custGeom>
              <a:avLst/>
              <a:gdLst>
                <a:gd name="T0" fmla="*/ 14 w 14"/>
                <a:gd name="T1" fmla="*/ 0 h 1"/>
                <a:gd name="T2" fmla="*/ 14 w 14"/>
                <a:gd name="T3" fmla="*/ 0 h 1"/>
                <a:gd name="T4" fmla="*/ 0 w 14"/>
                <a:gd name="T5" fmla="*/ 1 h 1"/>
                <a:gd name="T6" fmla="*/ 14 w 14"/>
                <a:gd name="T7" fmla="*/ 0 h 1"/>
              </a:gdLst>
              <a:ahLst/>
              <a:cxnLst>
                <a:cxn ang="0">
                  <a:pos x="T0" y="T1"/>
                </a:cxn>
                <a:cxn ang="0">
                  <a:pos x="T2" y="T3"/>
                </a:cxn>
                <a:cxn ang="0">
                  <a:pos x="T4" y="T5"/>
                </a:cxn>
                <a:cxn ang="0">
                  <a:pos x="T6" y="T7"/>
                </a:cxn>
              </a:cxnLst>
              <a:rect l="0" t="0" r="r" b="b"/>
              <a:pathLst>
                <a:path w="14" h="1">
                  <a:moveTo>
                    <a:pt x="14" y="0"/>
                  </a:moveTo>
                  <a:lnTo>
                    <a:pt x="14" y="0"/>
                  </a:lnTo>
                  <a:cubicBezTo>
                    <a:pt x="9" y="0"/>
                    <a:pt x="5" y="0"/>
                    <a:pt x="0" y="1"/>
                  </a:cubicBez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1" name="Forma libre 80"/>
            <p:cNvSpPr>
              <a:spLocks/>
            </p:cNvSpPr>
            <p:nvPr/>
          </p:nvSpPr>
          <p:spPr bwMode="invGray">
            <a:xfrm>
              <a:off x="8050213" y="2782888"/>
              <a:ext cx="77788" cy="1587"/>
            </a:xfrm>
            <a:custGeom>
              <a:avLst/>
              <a:gdLst>
                <a:gd name="T0" fmla="*/ 0 w 40"/>
                <a:gd name="T1" fmla="*/ 0 h 1"/>
                <a:gd name="T2" fmla="*/ 0 w 40"/>
                <a:gd name="T3" fmla="*/ 0 h 1"/>
                <a:gd name="T4" fmla="*/ 40 w 40"/>
                <a:gd name="T5" fmla="*/ 1 h 1"/>
                <a:gd name="T6" fmla="*/ 0 w 40"/>
                <a:gd name="T7" fmla="*/ 0 h 1"/>
              </a:gdLst>
              <a:ahLst/>
              <a:cxnLst>
                <a:cxn ang="0">
                  <a:pos x="T0" y="T1"/>
                </a:cxn>
                <a:cxn ang="0">
                  <a:pos x="T2" y="T3"/>
                </a:cxn>
                <a:cxn ang="0">
                  <a:pos x="T4" y="T5"/>
                </a:cxn>
                <a:cxn ang="0">
                  <a:pos x="T6" y="T7"/>
                </a:cxn>
              </a:cxnLst>
              <a:rect l="0" t="0" r="r" b="b"/>
              <a:pathLst>
                <a:path w="40" h="1">
                  <a:moveTo>
                    <a:pt x="0" y="0"/>
                  </a:moveTo>
                  <a:lnTo>
                    <a:pt x="0" y="0"/>
                  </a:lnTo>
                  <a:cubicBezTo>
                    <a:pt x="15" y="0"/>
                    <a:pt x="30" y="1"/>
                    <a:pt x="40" y="1"/>
                  </a:cubicBezTo>
                  <a:cubicBezTo>
                    <a:pt x="21" y="0"/>
                    <a:pt x="15"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2" name="Forma libre 81"/>
            <p:cNvSpPr>
              <a:spLocks/>
            </p:cNvSpPr>
            <p:nvPr/>
          </p:nvSpPr>
          <p:spPr bwMode="invGray">
            <a:xfrm>
              <a:off x="7715250" y="2779713"/>
              <a:ext cx="90488" cy="7937"/>
            </a:xfrm>
            <a:custGeom>
              <a:avLst/>
              <a:gdLst>
                <a:gd name="T0" fmla="*/ 5 w 47"/>
                <a:gd name="T1" fmla="*/ 2 h 3"/>
                <a:gd name="T2" fmla="*/ 5 w 47"/>
                <a:gd name="T3" fmla="*/ 2 h 3"/>
                <a:gd name="T4" fmla="*/ 18 w 47"/>
                <a:gd name="T5" fmla="*/ 2 h 3"/>
                <a:gd name="T6" fmla="*/ 23 w 47"/>
                <a:gd name="T7" fmla="*/ 2 h 3"/>
                <a:gd name="T8" fmla="*/ 38 w 47"/>
                <a:gd name="T9" fmla="*/ 1 h 3"/>
                <a:gd name="T10" fmla="*/ 47 w 47"/>
                <a:gd name="T11" fmla="*/ 0 h 3"/>
                <a:gd name="T12" fmla="*/ 35 w 47"/>
                <a:gd name="T13" fmla="*/ 1 h 3"/>
                <a:gd name="T14" fmla="*/ 5 w 47"/>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3">
                  <a:moveTo>
                    <a:pt x="5" y="2"/>
                  </a:moveTo>
                  <a:lnTo>
                    <a:pt x="5" y="2"/>
                  </a:lnTo>
                  <a:lnTo>
                    <a:pt x="18" y="2"/>
                  </a:lnTo>
                  <a:cubicBezTo>
                    <a:pt x="4" y="3"/>
                    <a:pt x="11" y="3"/>
                    <a:pt x="23" y="2"/>
                  </a:cubicBezTo>
                  <a:cubicBezTo>
                    <a:pt x="37" y="2"/>
                    <a:pt x="37" y="1"/>
                    <a:pt x="38" y="1"/>
                  </a:cubicBezTo>
                  <a:lnTo>
                    <a:pt x="47" y="0"/>
                  </a:lnTo>
                  <a:lnTo>
                    <a:pt x="35" y="1"/>
                  </a:lnTo>
                  <a:cubicBezTo>
                    <a:pt x="13" y="1"/>
                    <a:pt x="0" y="1"/>
                    <a:pt x="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3" name="Forma libre 82"/>
            <p:cNvSpPr>
              <a:spLocks/>
            </p:cNvSpPr>
            <p:nvPr/>
          </p:nvSpPr>
          <p:spPr bwMode="invGray">
            <a:xfrm>
              <a:off x="6508750" y="2713038"/>
              <a:ext cx="247650" cy="6350"/>
            </a:xfrm>
            <a:custGeom>
              <a:avLst/>
              <a:gdLst>
                <a:gd name="T0" fmla="*/ 0 w 129"/>
                <a:gd name="T1" fmla="*/ 0 h 3"/>
                <a:gd name="T2" fmla="*/ 0 w 129"/>
                <a:gd name="T3" fmla="*/ 0 h 3"/>
                <a:gd name="T4" fmla="*/ 60 w 129"/>
                <a:gd name="T5" fmla="*/ 2 h 3"/>
                <a:gd name="T6" fmla="*/ 129 w 129"/>
                <a:gd name="T7" fmla="*/ 0 h 3"/>
                <a:gd name="T8" fmla="*/ 0 w 129"/>
                <a:gd name="T9" fmla="*/ 0 h 3"/>
              </a:gdLst>
              <a:ahLst/>
              <a:cxnLst>
                <a:cxn ang="0">
                  <a:pos x="T0" y="T1"/>
                </a:cxn>
                <a:cxn ang="0">
                  <a:pos x="T2" y="T3"/>
                </a:cxn>
                <a:cxn ang="0">
                  <a:pos x="T4" y="T5"/>
                </a:cxn>
                <a:cxn ang="0">
                  <a:pos x="T6" y="T7"/>
                </a:cxn>
                <a:cxn ang="0">
                  <a:pos x="T8" y="T9"/>
                </a:cxn>
              </a:cxnLst>
              <a:rect l="0" t="0" r="r" b="b"/>
              <a:pathLst>
                <a:path w="129" h="3">
                  <a:moveTo>
                    <a:pt x="0" y="0"/>
                  </a:moveTo>
                  <a:lnTo>
                    <a:pt x="0" y="0"/>
                  </a:lnTo>
                  <a:cubicBezTo>
                    <a:pt x="50" y="1"/>
                    <a:pt x="63" y="1"/>
                    <a:pt x="60" y="2"/>
                  </a:cubicBezTo>
                  <a:cubicBezTo>
                    <a:pt x="108" y="3"/>
                    <a:pt x="100" y="0"/>
                    <a:pt x="129"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4" name="Forma libre 83"/>
            <p:cNvSpPr>
              <a:spLocks/>
            </p:cNvSpPr>
            <p:nvPr/>
          </p:nvSpPr>
          <p:spPr bwMode="invGray">
            <a:xfrm>
              <a:off x="6756400" y="2713038"/>
              <a:ext cx="33338" cy="0"/>
            </a:xfrm>
            <a:custGeom>
              <a:avLst/>
              <a:gdLst>
                <a:gd name="T0" fmla="*/ 0 w 18"/>
                <a:gd name="T1" fmla="*/ 0 w 18"/>
                <a:gd name="T2" fmla="*/ 18 w 18"/>
                <a:gd name="T3" fmla="*/ 0 w 18"/>
              </a:gdLst>
              <a:ahLst/>
              <a:cxnLst>
                <a:cxn ang="0">
                  <a:pos x="T0" y="0"/>
                </a:cxn>
                <a:cxn ang="0">
                  <a:pos x="T1" y="0"/>
                </a:cxn>
                <a:cxn ang="0">
                  <a:pos x="T2" y="0"/>
                </a:cxn>
                <a:cxn ang="0">
                  <a:pos x="T3" y="0"/>
                </a:cxn>
              </a:cxnLst>
              <a:rect l="0" t="0" r="r" b="b"/>
              <a:pathLst>
                <a:path w="18">
                  <a:moveTo>
                    <a:pt x="0" y="0"/>
                  </a:moveTo>
                  <a:lnTo>
                    <a:pt x="0" y="0"/>
                  </a:lnTo>
                  <a:lnTo>
                    <a:pt x="18"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5" name="Forma libre 84"/>
            <p:cNvSpPr>
              <a:spLocks/>
            </p:cNvSpPr>
            <p:nvPr/>
          </p:nvSpPr>
          <p:spPr bwMode="invGray">
            <a:xfrm>
              <a:off x="8047038" y="2820988"/>
              <a:ext cx="58738" cy="4762"/>
            </a:xfrm>
            <a:custGeom>
              <a:avLst/>
              <a:gdLst>
                <a:gd name="T0" fmla="*/ 31 w 31"/>
                <a:gd name="T1" fmla="*/ 0 h 2"/>
                <a:gd name="T2" fmla="*/ 31 w 31"/>
                <a:gd name="T3" fmla="*/ 0 h 2"/>
                <a:gd name="T4" fmla="*/ 0 w 31"/>
                <a:gd name="T5" fmla="*/ 2 h 2"/>
                <a:gd name="T6" fmla="*/ 11 w 31"/>
                <a:gd name="T7" fmla="*/ 2 h 2"/>
                <a:gd name="T8" fmla="*/ 31 w 31"/>
                <a:gd name="T9" fmla="*/ 0 h 2"/>
              </a:gdLst>
              <a:ahLst/>
              <a:cxnLst>
                <a:cxn ang="0">
                  <a:pos x="T0" y="T1"/>
                </a:cxn>
                <a:cxn ang="0">
                  <a:pos x="T2" y="T3"/>
                </a:cxn>
                <a:cxn ang="0">
                  <a:pos x="T4" y="T5"/>
                </a:cxn>
                <a:cxn ang="0">
                  <a:pos x="T6" y="T7"/>
                </a:cxn>
                <a:cxn ang="0">
                  <a:pos x="T8" y="T9"/>
                </a:cxn>
              </a:cxnLst>
              <a:rect l="0" t="0" r="r" b="b"/>
              <a:pathLst>
                <a:path w="31" h="2">
                  <a:moveTo>
                    <a:pt x="31" y="0"/>
                  </a:moveTo>
                  <a:lnTo>
                    <a:pt x="31" y="0"/>
                  </a:lnTo>
                  <a:lnTo>
                    <a:pt x="0" y="2"/>
                  </a:lnTo>
                  <a:lnTo>
                    <a:pt x="11"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6" name="Forma libre 85"/>
            <p:cNvSpPr>
              <a:spLocks/>
            </p:cNvSpPr>
            <p:nvPr/>
          </p:nvSpPr>
          <p:spPr bwMode="invGray">
            <a:xfrm>
              <a:off x="6348413" y="2711451"/>
              <a:ext cx="82550" cy="1587"/>
            </a:xfrm>
            <a:custGeom>
              <a:avLst/>
              <a:gdLst>
                <a:gd name="T0" fmla="*/ 9 w 43"/>
                <a:gd name="T1" fmla="*/ 1 h 1"/>
                <a:gd name="T2" fmla="*/ 9 w 43"/>
                <a:gd name="T3" fmla="*/ 1 h 1"/>
                <a:gd name="T4" fmla="*/ 41 w 43"/>
                <a:gd name="T5" fmla="*/ 1 h 1"/>
                <a:gd name="T6" fmla="*/ 9 w 43"/>
                <a:gd name="T7" fmla="*/ 1 h 1"/>
              </a:gdLst>
              <a:ahLst/>
              <a:cxnLst>
                <a:cxn ang="0">
                  <a:pos x="T0" y="T1"/>
                </a:cxn>
                <a:cxn ang="0">
                  <a:pos x="T2" y="T3"/>
                </a:cxn>
                <a:cxn ang="0">
                  <a:pos x="T4" y="T5"/>
                </a:cxn>
                <a:cxn ang="0">
                  <a:pos x="T6" y="T7"/>
                </a:cxn>
              </a:cxnLst>
              <a:rect l="0" t="0" r="r" b="b"/>
              <a:pathLst>
                <a:path w="43" h="1">
                  <a:moveTo>
                    <a:pt x="9" y="1"/>
                  </a:moveTo>
                  <a:lnTo>
                    <a:pt x="9" y="1"/>
                  </a:lnTo>
                  <a:cubicBezTo>
                    <a:pt x="18" y="1"/>
                    <a:pt x="33" y="1"/>
                    <a:pt x="41" y="1"/>
                  </a:cubicBezTo>
                  <a:cubicBezTo>
                    <a:pt x="43" y="0"/>
                    <a:pt x="0" y="1"/>
                    <a:pt x="9"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7" name="Forma libre 86"/>
            <p:cNvSpPr>
              <a:spLocks/>
            </p:cNvSpPr>
            <p:nvPr/>
          </p:nvSpPr>
          <p:spPr bwMode="invGray">
            <a:xfrm>
              <a:off x="6734175" y="2771775"/>
              <a:ext cx="96838" cy="6350"/>
            </a:xfrm>
            <a:custGeom>
              <a:avLst/>
              <a:gdLst>
                <a:gd name="T0" fmla="*/ 0 w 50"/>
                <a:gd name="T1" fmla="*/ 2 h 3"/>
                <a:gd name="T2" fmla="*/ 0 w 50"/>
                <a:gd name="T3" fmla="*/ 2 h 3"/>
                <a:gd name="T4" fmla="*/ 50 w 50"/>
                <a:gd name="T5" fmla="*/ 3 h 3"/>
                <a:gd name="T6" fmla="*/ 0 w 50"/>
                <a:gd name="T7" fmla="*/ 2 h 3"/>
              </a:gdLst>
              <a:ahLst/>
              <a:cxnLst>
                <a:cxn ang="0">
                  <a:pos x="T0" y="T1"/>
                </a:cxn>
                <a:cxn ang="0">
                  <a:pos x="T2" y="T3"/>
                </a:cxn>
                <a:cxn ang="0">
                  <a:pos x="T4" y="T5"/>
                </a:cxn>
                <a:cxn ang="0">
                  <a:pos x="T6" y="T7"/>
                </a:cxn>
              </a:cxnLst>
              <a:rect l="0" t="0" r="r" b="b"/>
              <a:pathLst>
                <a:path w="50" h="3">
                  <a:moveTo>
                    <a:pt x="0" y="2"/>
                  </a:moveTo>
                  <a:lnTo>
                    <a:pt x="0" y="2"/>
                  </a:lnTo>
                  <a:cubicBezTo>
                    <a:pt x="6" y="3"/>
                    <a:pt x="37" y="2"/>
                    <a:pt x="50" y="3"/>
                  </a:cubicBezTo>
                  <a:cubicBezTo>
                    <a:pt x="32" y="2"/>
                    <a:pt x="17"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8" name="Forma libre 87"/>
            <p:cNvSpPr>
              <a:spLocks/>
            </p:cNvSpPr>
            <p:nvPr/>
          </p:nvSpPr>
          <p:spPr bwMode="invGray">
            <a:xfrm>
              <a:off x="6091238" y="2722563"/>
              <a:ext cx="95250" cy="7937"/>
            </a:xfrm>
            <a:custGeom>
              <a:avLst/>
              <a:gdLst>
                <a:gd name="T0" fmla="*/ 0 w 49"/>
                <a:gd name="T1" fmla="*/ 1 h 4"/>
                <a:gd name="T2" fmla="*/ 0 w 49"/>
                <a:gd name="T3" fmla="*/ 1 h 4"/>
                <a:gd name="T4" fmla="*/ 18 w 49"/>
                <a:gd name="T5" fmla="*/ 4 h 4"/>
                <a:gd name="T6" fmla="*/ 0 w 49"/>
                <a:gd name="T7" fmla="*/ 1 h 4"/>
              </a:gdLst>
              <a:ahLst/>
              <a:cxnLst>
                <a:cxn ang="0">
                  <a:pos x="T0" y="T1"/>
                </a:cxn>
                <a:cxn ang="0">
                  <a:pos x="T2" y="T3"/>
                </a:cxn>
                <a:cxn ang="0">
                  <a:pos x="T4" y="T5"/>
                </a:cxn>
                <a:cxn ang="0">
                  <a:pos x="T6" y="T7"/>
                </a:cxn>
              </a:cxnLst>
              <a:rect l="0" t="0" r="r" b="b"/>
              <a:pathLst>
                <a:path w="49" h="4">
                  <a:moveTo>
                    <a:pt x="0" y="1"/>
                  </a:moveTo>
                  <a:lnTo>
                    <a:pt x="0" y="1"/>
                  </a:lnTo>
                  <a:cubicBezTo>
                    <a:pt x="10" y="2"/>
                    <a:pt x="24" y="2"/>
                    <a:pt x="18" y="4"/>
                  </a:cubicBezTo>
                  <a:cubicBezTo>
                    <a:pt x="31" y="3"/>
                    <a:pt x="4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9" name="Forma libre 88"/>
            <p:cNvSpPr>
              <a:spLocks/>
            </p:cNvSpPr>
            <p:nvPr/>
          </p:nvSpPr>
          <p:spPr bwMode="invGray">
            <a:xfrm>
              <a:off x="6559550" y="2773363"/>
              <a:ext cx="80963" cy="3175"/>
            </a:xfrm>
            <a:custGeom>
              <a:avLst/>
              <a:gdLst>
                <a:gd name="T0" fmla="*/ 0 w 42"/>
                <a:gd name="T1" fmla="*/ 1 h 1"/>
                <a:gd name="T2" fmla="*/ 0 w 42"/>
                <a:gd name="T3" fmla="*/ 1 h 1"/>
                <a:gd name="T4" fmla="*/ 8 w 42"/>
                <a:gd name="T5" fmla="*/ 1 h 1"/>
                <a:gd name="T6" fmla="*/ 42 w 42"/>
                <a:gd name="T7" fmla="*/ 0 h 1"/>
                <a:gd name="T8" fmla="*/ 0 w 42"/>
                <a:gd name="T9" fmla="*/ 1 h 1"/>
              </a:gdLst>
              <a:ahLst/>
              <a:cxnLst>
                <a:cxn ang="0">
                  <a:pos x="T0" y="T1"/>
                </a:cxn>
                <a:cxn ang="0">
                  <a:pos x="T2" y="T3"/>
                </a:cxn>
                <a:cxn ang="0">
                  <a:pos x="T4" y="T5"/>
                </a:cxn>
                <a:cxn ang="0">
                  <a:pos x="T6" y="T7"/>
                </a:cxn>
                <a:cxn ang="0">
                  <a:pos x="T8" y="T9"/>
                </a:cxn>
              </a:cxnLst>
              <a:rect l="0" t="0" r="r" b="b"/>
              <a:pathLst>
                <a:path w="42" h="1">
                  <a:moveTo>
                    <a:pt x="0" y="1"/>
                  </a:moveTo>
                  <a:lnTo>
                    <a:pt x="0" y="1"/>
                  </a:lnTo>
                  <a:lnTo>
                    <a:pt x="8" y="1"/>
                  </a:lnTo>
                  <a:lnTo>
                    <a:pt x="42"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0" name="Forma libre 89"/>
            <p:cNvSpPr>
              <a:spLocks/>
            </p:cNvSpPr>
            <p:nvPr/>
          </p:nvSpPr>
          <p:spPr bwMode="invGray">
            <a:xfrm>
              <a:off x="6640513" y="2806700"/>
              <a:ext cx="227013" cy="15875"/>
            </a:xfrm>
            <a:custGeom>
              <a:avLst/>
              <a:gdLst>
                <a:gd name="T0" fmla="*/ 80 w 118"/>
                <a:gd name="T1" fmla="*/ 7 h 7"/>
                <a:gd name="T2" fmla="*/ 80 w 118"/>
                <a:gd name="T3" fmla="*/ 7 h 7"/>
                <a:gd name="T4" fmla="*/ 85 w 118"/>
                <a:gd name="T5" fmla="*/ 1 h 7"/>
                <a:gd name="T6" fmla="*/ 29 w 118"/>
                <a:gd name="T7" fmla="*/ 4 h 7"/>
                <a:gd name="T8" fmla="*/ 80 w 118"/>
                <a:gd name="T9" fmla="*/ 7 h 7"/>
              </a:gdLst>
              <a:ahLst/>
              <a:cxnLst>
                <a:cxn ang="0">
                  <a:pos x="T0" y="T1"/>
                </a:cxn>
                <a:cxn ang="0">
                  <a:pos x="T2" y="T3"/>
                </a:cxn>
                <a:cxn ang="0">
                  <a:pos x="T4" y="T5"/>
                </a:cxn>
                <a:cxn ang="0">
                  <a:pos x="T6" y="T7"/>
                </a:cxn>
                <a:cxn ang="0">
                  <a:pos x="T8" y="T9"/>
                </a:cxn>
              </a:cxnLst>
              <a:rect l="0" t="0" r="r" b="b"/>
              <a:pathLst>
                <a:path w="118" h="7">
                  <a:moveTo>
                    <a:pt x="80" y="7"/>
                  </a:moveTo>
                  <a:lnTo>
                    <a:pt x="80" y="7"/>
                  </a:lnTo>
                  <a:cubicBezTo>
                    <a:pt x="118" y="5"/>
                    <a:pt x="19" y="3"/>
                    <a:pt x="85" y="1"/>
                  </a:cubicBezTo>
                  <a:cubicBezTo>
                    <a:pt x="0" y="0"/>
                    <a:pt x="92" y="4"/>
                    <a:pt x="29" y="4"/>
                  </a:cubicBezTo>
                  <a:cubicBezTo>
                    <a:pt x="66" y="4"/>
                    <a:pt x="84" y="6"/>
                    <a:pt x="80"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1" name="Forma libre 90"/>
            <p:cNvSpPr>
              <a:spLocks/>
            </p:cNvSpPr>
            <p:nvPr/>
          </p:nvSpPr>
          <p:spPr bwMode="invGray">
            <a:xfrm>
              <a:off x="6661150" y="2814638"/>
              <a:ext cx="34925" cy="1587"/>
            </a:xfrm>
            <a:custGeom>
              <a:avLst/>
              <a:gdLst>
                <a:gd name="T0" fmla="*/ 18 w 18"/>
                <a:gd name="T1" fmla="*/ 1 h 1"/>
                <a:gd name="T2" fmla="*/ 18 w 18"/>
                <a:gd name="T3" fmla="*/ 1 h 1"/>
                <a:gd name="T4" fmla="*/ 0 w 18"/>
                <a:gd name="T5" fmla="*/ 0 h 1"/>
                <a:gd name="T6" fmla="*/ 18 w 18"/>
                <a:gd name="T7" fmla="*/ 1 h 1"/>
              </a:gdLst>
              <a:ahLst/>
              <a:cxnLst>
                <a:cxn ang="0">
                  <a:pos x="T0" y="T1"/>
                </a:cxn>
                <a:cxn ang="0">
                  <a:pos x="T2" y="T3"/>
                </a:cxn>
                <a:cxn ang="0">
                  <a:pos x="T4" y="T5"/>
                </a:cxn>
                <a:cxn ang="0">
                  <a:pos x="T6" y="T7"/>
                </a:cxn>
              </a:cxnLst>
              <a:rect l="0" t="0" r="r" b="b"/>
              <a:pathLst>
                <a:path w="18" h="1">
                  <a:moveTo>
                    <a:pt x="18" y="1"/>
                  </a:moveTo>
                  <a:lnTo>
                    <a:pt x="18" y="1"/>
                  </a:lnTo>
                  <a:lnTo>
                    <a:pt x="0" y="0"/>
                  </a:lnTo>
                  <a:lnTo>
                    <a:pt x="18"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2" name="Forma libre 91"/>
            <p:cNvSpPr>
              <a:spLocks/>
            </p:cNvSpPr>
            <p:nvPr/>
          </p:nvSpPr>
          <p:spPr bwMode="invGray">
            <a:xfrm>
              <a:off x="5661025" y="2789238"/>
              <a:ext cx="23813" cy="1587"/>
            </a:xfrm>
            <a:custGeom>
              <a:avLst/>
              <a:gdLst>
                <a:gd name="T0" fmla="*/ 0 w 13"/>
                <a:gd name="T1" fmla="*/ 1 h 1"/>
                <a:gd name="T2" fmla="*/ 0 w 13"/>
                <a:gd name="T3" fmla="*/ 1 h 1"/>
                <a:gd name="T4" fmla="*/ 13 w 13"/>
                <a:gd name="T5" fmla="*/ 0 h 1"/>
                <a:gd name="T6" fmla="*/ 0 w 13"/>
                <a:gd name="T7" fmla="*/ 1 h 1"/>
              </a:gdLst>
              <a:ahLst/>
              <a:cxnLst>
                <a:cxn ang="0">
                  <a:pos x="T0" y="T1"/>
                </a:cxn>
                <a:cxn ang="0">
                  <a:pos x="T2" y="T3"/>
                </a:cxn>
                <a:cxn ang="0">
                  <a:pos x="T4" y="T5"/>
                </a:cxn>
                <a:cxn ang="0">
                  <a:pos x="T6" y="T7"/>
                </a:cxn>
              </a:cxnLst>
              <a:rect l="0" t="0" r="r" b="b"/>
              <a:pathLst>
                <a:path w="13" h="1">
                  <a:moveTo>
                    <a:pt x="0" y="1"/>
                  </a:moveTo>
                  <a:lnTo>
                    <a:pt x="0" y="1"/>
                  </a:lnTo>
                  <a:lnTo>
                    <a:pt x="13"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3" name="Forma libre 92"/>
            <p:cNvSpPr>
              <a:spLocks/>
            </p:cNvSpPr>
            <p:nvPr/>
          </p:nvSpPr>
          <p:spPr bwMode="invGray">
            <a:xfrm>
              <a:off x="6162675" y="2814638"/>
              <a:ext cx="258763" cy="7937"/>
            </a:xfrm>
            <a:custGeom>
              <a:avLst/>
              <a:gdLst>
                <a:gd name="T0" fmla="*/ 77 w 135"/>
                <a:gd name="T1" fmla="*/ 2 h 4"/>
                <a:gd name="T2" fmla="*/ 77 w 135"/>
                <a:gd name="T3" fmla="*/ 2 h 4"/>
                <a:gd name="T4" fmla="*/ 135 w 135"/>
                <a:gd name="T5" fmla="*/ 0 h 4"/>
                <a:gd name="T6" fmla="*/ 6 w 135"/>
                <a:gd name="T7" fmla="*/ 4 h 4"/>
                <a:gd name="T8" fmla="*/ 90 w 135"/>
                <a:gd name="T9" fmla="*/ 3 h 4"/>
                <a:gd name="T10" fmla="*/ 77 w 135"/>
                <a:gd name="T11" fmla="*/ 2 h 4"/>
              </a:gdLst>
              <a:ahLst/>
              <a:cxnLst>
                <a:cxn ang="0">
                  <a:pos x="T0" y="T1"/>
                </a:cxn>
                <a:cxn ang="0">
                  <a:pos x="T2" y="T3"/>
                </a:cxn>
                <a:cxn ang="0">
                  <a:pos x="T4" y="T5"/>
                </a:cxn>
                <a:cxn ang="0">
                  <a:pos x="T6" y="T7"/>
                </a:cxn>
                <a:cxn ang="0">
                  <a:pos x="T8" y="T9"/>
                </a:cxn>
                <a:cxn ang="0">
                  <a:pos x="T10" y="T11"/>
                </a:cxn>
              </a:cxnLst>
              <a:rect l="0" t="0" r="r" b="b"/>
              <a:pathLst>
                <a:path w="135" h="4">
                  <a:moveTo>
                    <a:pt x="77" y="2"/>
                  </a:moveTo>
                  <a:lnTo>
                    <a:pt x="77" y="2"/>
                  </a:lnTo>
                  <a:lnTo>
                    <a:pt x="135" y="0"/>
                  </a:lnTo>
                  <a:cubicBezTo>
                    <a:pt x="96" y="1"/>
                    <a:pt x="0" y="1"/>
                    <a:pt x="6" y="4"/>
                  </a:cubicBezTo>
                  <a:cubicBezTo>
                    <a:pt x="37" y="4"/>
                    <a:pt x="75" y="4"/>
                    <a:pt x="90" y="3"/>
                  </a:cubicBezTo>
                  <a:lnTo>
                    <a:pt x="77"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4" name="Forma libre 93"/>
            <p:cNvSpPr>
              <a:spLocks/>
            </p:cNvSpPr>
            <p:nvPr/>
          </p:nvSpPr>
          <p:spPr bwMode="invGray">
            <a:xfrm>
              <a:off x="5019675" y="2713038"/>
              <a:ext cx="73025" cy="4762"/>
            </a:xfrm>
            <a:custGeom>
              <a:avLst/>
              <a:gdLst>
                <a:gd name="T0" fmla="*/ 13 w 38"/>
                <a:gd name="T1" fmla="*/ 1 h 2"/>
                <a:gd name="T2" fmla="*/ 13 w 38"/>
                <a:gd name="T3" fmla="*/ 1 h 2"/>
                <a:gd name="T4" fmla="*/ 38 w 38"/>
                <a:gd name="T5" fmla="*/ 0 h 2"/>
                <a:gd name="T6" fmla="*/ 7 w 38"/>
                <a:gd name="T7" fmla="*/ 0 h 2"/>
                <a:gd name="T8" fmla="*/ 13 w 38"/>
                <a:gd name="T9" fmla="*/ 1 h 2"/>
              </a:gdLst>
              <a:ahLst/>
              <a:cxnLst>
                <a:cxn ang="0">
                  <a:pos x="T0" y="T1"/>
                </a:cxn>
                <a:cxn ang="0">
                  <a:pos x="T2" y="T3"/>
                </a:cxn>
                <a:cxn ang="0">
                  <a:pos x="T4" y="T5"/>
                </a:cxn>
                <a:cxn ang="0">
                  <a:pos x="T6" y="T7"/>
                </a:cxn>
                <a:cxn ang="0">
                  <a:pos x="T8" y="T9"/>
                </a:cxn>
              </a:cxnLst>
              <a:rect l="0" t="0" r="r" b="b"/>
              <a:pathLst>
                <a:path w="38" h="2">
                  <a:moveTo>
                    <a:pt x="13" y="1"/>
                  </a:moveTo>
                  <a:lnTo>
                    <a:pt x="13" y="1"/>
                  </a:lnTo>
                  <a:lnTo>
                    <a:pt x="38" y="0"/>
                  </a:lnTo>
                  <a:lnTo>
                    <a:pt x="7" y="0"/>
                  </a:lnTo>
                  <a:cubicBezTo>
                    <a:pt x="16" y="0"/>
                    <a:pt x="0" y="2"/>
                    <a:pt x="1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5" name="Forma libre 94"/>
            <p:cNvSpPr>
              <a:spLocks/>
            </p:cNvSpPr>
            <p:nvPr/>
          </p:nvSpPr>
          <p:spPr bwMode="invGray">
            <a:xfrm>
              <a:off x="5021263" y="2713038"/>
              <a:ext cx="11113"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6" name="Forma libre 95"/>
            <p:cNvSpPr>
              <a:spLocks/>
            </p:cNvSpPr>
            <p:nvPr/>
          </p:nvSpPr>
          <p:spPr bwMode="invGray">
            <a:xfrm>
              <a:off x="5864225" y="2784475"/>
              <a:ext cx="101600" cy="4762"/>
            </a:xfrm>
            <a:custGeom>
              <a:avLst/>
              <a:gdLst>
                <a:gd name="T0" fmla="*/ 3 w 53"/>
                <a:gd name="T1" fmla="*/ 2 h 2"/>
                <a:gd name="T2" fmla="*/ 3 w 53"/>
                <a:gd name="T3" fmla="*/ 2 h 2"/>
                <a:gd name="T4" fmla="*/ 53 w 53"/>
                <a:gd name="T5" fmla="*/ 1 h 2"/>
                <a:gd name="T6" fmla="*/ 3 w 53"/>
                <a:gd name="T7" fmla="*/ 2 h 2"/>
              </a:gdLst>
              <a:ahLst/>
              <a:cxnLst>
                <a:cxn ang="0">
                  <a:pos x="T0" y="T1"/>
                </a:cxn>
                <a:cxn ang="0">
                  <a:pos x="T2" y="T3"/>
                </a:cxn>
                <a:cxn ang="0">
                  <a:pos x="T4" y="T5"/>
                </a:cxn>
                <a:cxn ang="0">
                  <a:pos x="T6" y="T7"/>
                </a:cxn>
              </a:cxnLst>
              <a:rect l="0" t="0" r="r" b="b"/>
              <a:pathLst>
                <a:path w="53" h="2">
                  <a:moveTo>
                    <a:pt x="3" y="2"/>
                  </a:moveTo>
                  <a:lnTo>
                    <a:pt x="3" y="2"/>
                  </a:lnTo>
                  <a:cubicBezTo>
                    <a:pt x="21" y="2"/>
                    <a:pt x="36" y="2"/>
                    <a:pt x="53" y="1"/>
                  </a:cubicBezTo>
                  <a:cubicBezTo>
                    <a:pt x="46" y="1"/>
                    <a:pt x="0" y="0"/>
                    <a:pt x="3"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7" name="Forma libre 96"/>
            <p:cNvSpPr>
              <a:spLocks/>
            </p:cNvSpPr>
            <p:nvPr/>
          </p:nvSpPr>
          <p:spPr bwMode="invGray">
            <a:xfrm>
              <a:off x="4703763" y="2722563"/>
              <a:ext cx="84138" cy="1587"/>
            </a:xfrm>
            <a:custGeom>
              <a:avLst/>
              <a:gdLst>
                <a:gd name="T0" fmla="*/ 3 w 44"/>
                <a:gd name="T1" fmla="*/ 1 h 1"/>
                <a:gd name="T2" fmla="*/ 3 w 44"/>
                <a:gd name="T3" fmla="*/ 1 h 1"/>
                <a:gd name="T4" fmla="*/ 44 w 44"/>
                <a:gd name="T5" fmla="*/ 0 h 1"/>
                <a:gd name="T6" fmla="*/ 0 w 44"/>
                <a:gd name="T7" fmla="*/ 0 h 1"/>
                <a:gd name="T8" fmla="*/ 3 w 44"/>
                <a:gd name="T9" fmla="*/ 1 h 1"/>
              </a:gdLst>
              <a:ahLst/>
              <a:cxnLst>
                <a:cxn ang="0">
                  <a:pos x="T0" y="T1"/>
                </a:cxn>
                <a:cxn ang="0">
                  <a:pos x="T2" y="T3"/>
                </a:cxn>
                <a:cxn ang="0">
                  <a:pos x="T4" y="T5"/>
                </a:cxn>
                <a:cxn ang="0">
                  <a:pos x="T6" y="T7"/>
                </a:cxn>
                <a:cxn ang="0">
                  <a:pos x="T8" y="T9"/>
                </a:cxn>
              </a:cxnLst>
              <a:rect l="0" t="0" r="r" b="b"/>
              <a:pathLst>
                <a:path w="44" h="1">
                  <a:moveTo>
                    <a:pt x="3" y="1"/>
                  </a:moveTo>
                  <a:lnTo>
                    <a:pt x="3" y="1"/>
                  </a:lnTo>
                  <a:lnTo>
                    <a:pt x="44" y="0"/>
                  </a:lnTo>
                  <a:lnTo>
                    <a:pt x="0" y="0"/>
                  </a:lnTo>
                  <a:lnTo>
                    <a:pt x="3"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8" name="Forma libre 97"/>
            <p:cNvSpPr>
              <a:spLocks/>
            </p:cNvSpPr>
            <p:nvPr/>
          </p:nvSpPr>
          <p:spPr bwMode="invGray">
            <a:xfrm>
              <a:off x="4264025" y="2713038"/>
              <a:ext cx="77788" cy="4762"/>
            </a:xfrm>
            <a:custGeom>
              <a:avLst/>
              <a:gdLst>
                <a:gd name="T0" fmla="*/ 41 w 41"/>
                <a:gd name="T1" fmla="*/ 1 h 2"/>
                <a:gd name="T2" fmla="*/ 41 w 41"/>
                <a:gd name="T3" fmla="*/ 1 h 2"/>
                <a:gd name="T4" fmla="*/ 34 w 41"/>
                <a:gd name="T5" fmla="*/ 0 h 2"/>
                <a:gd name="T6" fmla="*/ 0 w 41"/>
                <a:gd name="T7" fmla="*/ 1 h 2"/>
                <a:gd name="T8" fmla="*/ 7 w 41"/>
                <a:gd name="T9" fmla="*/ 2 h 2"/>
                <a:gd name="T10" fmla="*/ 41 w 41"/>
                <a:gd name="T11" fmla="*/ 1 h 2"/>
              </a:gdLst>
              <a:ahLst/>
              <a:cxnLst>
                <a:cxn ang="0">
                  <a:pos x="T0" y="T1"/>
                </a:cxn>
                <a:cxn ang="0">
                  <a:pos x="T2" y="T3"/>
                </a:cxn>
                <a:cxn ang="0">
                  <a:pos x="T4" y="T5"/>
                </a:cxn>
                <a:cxn ang="0">
                  <a:pos x="T6" y="T7"/>
                </a:cxn>
                <a:cxn ang="0">
                  <a:pos x="T8" y="T9"/>
                </a:cxn>
                <a:cxn ang="0">
                  <a:pos x="T10" y="T11"/>
                </a:cxn>
              </a:cxnLst>
              <a:rect l="0" t="0" r="r" b="b"/>
              <a:pathLst>
                <a:path w="41" h="2">
                  <a:moveTo>
                    <a:pt x="41" y="1"/>
                  </a:moveTo>
                  <a:lnTo>
                    <a:pt x="41" y="1"/>
                  </a:lnTo>
                  <a:lnTo>
                    <a:pt x="34" y="0"/>
                  </a:lnTo>
                  <a:lnTo>
                    <a:pt x="0" y="1"/>
                  </a:lnTo>
                  <a:lnTo>
                    <a:pt x="7" y="2"/>
                  </a:lnTo>
                  <a:lnTo>
                    <a:pt x="4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9" name="Forma libre 98"/>
            <p:cNvSpPr>
              <a:spLocks/>
            </p:cNvSpPr>
            <p:nvPr/>
          </p:nvSpPr>
          <p:spPr bwMode="invGray">
            <a:xfrm>
              <a:off x="4800600" y="2822575"/>
              <a:ext cx="117475" cy="7937"/>
            </a:xfrm>
            <a:custGeom>
              <a:avLst/>
              <a:gdLst>
                <a:gd name="T0" fmla="*/ 11 w 61"/>
                <a:gd name="T1" fmla="*/ 2 h 3"/>
                <a:gd name="T2" fmla="*/ 11 w 61"/>
                <a:gd name="T3" fmla="*/ 2 h 3"/>
                <a:gd name="T4" fmla="*/ 54 w 61"/>
                <a:gd name="T5" fmla="*/ 0 h 3"/>
                <a:gd name="T6" fmla="*/ 0 w 61"/>
                <a:gd name="T7" fmla="*/ 0 h 3"/>
                <a:gd name="T8" fmla="*/ 46 w 61"/>
                <a:gd name="T9" fmla="*/ 0 h 3"/>
                <a:gd name="T10" fmla="*/ 11 w 61"/>
                <a:gd name="T11" fmla="*/ 2 h 3"/>
              </a:gdLst>
              <a:ahLst/>
              <a:cxnLst>
                <a:cxn ang="0">
                  <a:pos x="T0" y="T1"/>
                </a:cxn>
                <a:cxn ang="0">
                  <a:pos x="T2" y="T3"/>
                </a:cxn>
                <a:cxn ang="0">
                  <a:pos x="T4" y="T5"/>
                </a:cxn>
                <a:cxn ang="0">
                  <a:pos x="T6" y="T7"/>
                </a:cxn>
                <a:cxn ang="0">
                  <a:pos x="T8" y="T9"/>
                </a:cxn>
                <a:cxn ang="0">
                  <a:pos x="T10" y="T11"/>
                </a:cxn>
              </a:cxnLst>
              <a:rect l="0" t="0" r="r" b="b"/>
              <a:pathLst>
                <a:path w="61" h="3">
                  <a:moveTo>
                    <a:pt x="11" y="2"/>
                  </a:moveTo>
                  <a:lnTo>
                    <a:pt x="11" y="2"/>
                  </a:lnTo>
                  <a:cubicBezTo>
                    <a:pt x="39" y="3"/>
                    <a:pt x="61" y="0"/>
                    <a:pt x="54" y="0"/>
                  </a:cubicBezTo>
                  <a:lnTo>
                    <a:pt x="0" y="0"/>
                  </a:lnTo>
                  <a:cubicBezTo>
                    <a:pt x="13" y="2"/>
                    <a:pt x="15" y="0"/>
                    <a:pt x="46" y="0"/>
                  </a:cubicBezTo>
                  <a:lnTo>
                    <a:pt x="11"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0" name="Forma libre 99"/>
            <p:cNvSpPr>
              <a:spLocks/>
            </p:cNvSpPr>
            <p:nvPr/>
          </p:nvSpPr>
          <p:spPr bwMode="invGray">
            <a:xfrm>
              <a:off x="187325" y="2714625"/>
              <a:ext cx="1925638" cy="31750"/>
            </a:xfrm>
            <a:custGeom>
              <a:avLst/>
              <a:gdLst>
                <a:gd name="T0" fmla="*/ 746 w 1004"/>
                <a:gd name="T1" fmla="*/ 6 h 14"/>
                <a:gd name="T2" fmla="*/ 746 w 1004"/>
                <a:gd name="T3" fmla="*/ 6 h 14"/>
                <a:gd name="T4" fmla="*/ 820 w 1004"/>
                <a:gd name="T5" fmla="*/ 7 h 14"/>
                <a:gd name="T6" fmla="*/ 800 w 1004"/>
                <a:gd name="T7" fmla="*/ 8 h 14"/>
                <a:gd name="T8" fmla="*/ 847 w 1004"/>
                <a:gd name="T9" fmla="*/ 5 h 14"/>
                <a:gd name="T10" fmla="*/ 769 w 1004"/>
                <a:gd name="T11" fmla="*/ 11 h 14"/>
                <a:gd name="T12" fmla="*/ 918 w 1004"/>
                <a:gd name="T13" fmla="*/ 9 h 14"/>
                <a:gd name="T14" fmla="*/ 876 w 1004"/>
                <a:gd name="T15" fmla="*/ 7 h 14"/>
                <a:gd name="T16" fmla="*/ 981 w 1004"/>
                <a:gd name="T17" fmla="*/ 5 h 14"/>
                <a:gd name="T18" fmla="*/ 989 w 1004"/>
                <a:gd name="T19" fmla="*/ 2 h 14"/>
                <a:gd name="T20" fmla="*/ 997 w 1004"/>
                <a:gd name="T21" fmla="*/ 2 h 14"/>
                <a:gd name="T22" fmla="*/ 1004 w 1004"/>
                <a:gd name="T23" fmla="*/ 2 h 14"/>
                <a:gd name="T24" fmla="*/ 999 w 1004"/>
                <a:gd name="T25" fmla="*/ 2 h 14"/>
                <a:gd name="T26" fmla="*/ 994 w 1004"/>
                <a:gd name="T27" fmla="*/ 1 h 14"/>
                <a:gd name="T28" fmla="*/ 904 w 1004"/>
                <a:gd name="T29" fmla="*/ 0 h 14"/>
                <a:gd name="T30" fmla="*/ 791 w 1004"/>
                <a:gd name="T31" fmla="*/ 2 h 14"/>
                <a:gd name="T32" fmla="*/ 756 w 1004"/>
                <a:gd name="T33" fmla="*/ 2 h 14"/>
                <a:gd name="T34" fmla="*/ 743 w 1004"/>
                <a:gd name="T35" fmla="*/ 2 h 14"/>
                <a:gd name="T36" fmla="*/ 764 w 1004"/>
                <a:gd name="T37" fmla="*/ 1 h 14"/>
                <a:gd name="T38" fmla="*/ 697 w 1004"/>
                <a:gd name="T39" fmla="*/ 2 h 14"/>
                <a:gd name="T40" fmla="*/ 570 w 1004"/>
                <a:gd name="T41" fmla="*/ 3 h 14"/>
                <a:gd name="T42" fmla="*/ 559 w 1004"/>
                <a:gd name="T43" fmla="*/ 2 h 14"/>
                <a:gd name="T44" fmla="*/ 554 w 1004"/>
                <a:gd name="T45" fmla="*/ 3 h 14"/>
                <a:gd name="T46" fmla="*/ 0 w 1004"/>
                <a:gd name="T47" fmla="*/ 4 h 14"/>
                <a:gd name="T48" fmla="*/ 79 w 1004"/>
                <a:gd name="T49" fmla="*/ 5 h 14"/>
                <a:gd name="T50" fmla="*/ 113 w 1004"/>
                <a:gd name="T51" fmla="*/ 8 h 14"/>
                <a:gd name="T52" fmla="*/ 49 w 1004"/>
                <a:gd name="T53" fmla="*/ 8 h 14"/>
                <a:gd name="T54" fmla="*/ 64 w 1004"/>
                <a:gd name="T55" fmla="*/ 12 h 14"/>
                <a:gd name="T56" fmla="*/ 213 w 1004"/>
                <a:gd name="T57" fmla="*/ 8 h 14"/>
                <a:gd name="T58" fmla="*/ 234 w 1004"/>
                <a:gd name="T59" fmla="*/ 11 h 14"/>
                <a:gd name="T60" fmla="*/ 223 w 1004"/>
                <a:gd name="T61" fmla="*/ 11 h 14"/>
                <a:gd name="T62" fmla="*/ 324 w 1004"/>
                <a:gd name="T63" fmla="*/ 10 h 14"/>
                <a:gd name="T64" fmla="*/ 322 w 1004"/>
                <a:gd name="T65" fmla="*/ 12 h 14"/>
                <a:gd name="T66" fmla="*/ 454 w 1004"/>
                <a:gd name="T67" fmla="*/ 10 h 14"/>
                <a:gd name="T68" fmla="*/ 452 w 1004"/>
                <a:gd name="T69" fmla="*/ 11 h 14"/>
                <a:gd name="T70" fmla="*/ 620 w 1004"/>
                <a:gd name="T71" fmla="*/ 9 h 14"/>
                <a:gd name="T72" fmla="*/ 568 w 1004"/>
                <a:gd name="T73" fmla="*/ 11 h 14"/>
                <a:gd name="T74" fmla="*/ 643 w 1004"/>
                <a:gd name="T75" fmla="*/ 10 h 14"/>
                <a:gd name="T76" fmla="*/ 622 w 1004"/>
                <a:gd name="T77" fmla="*/ 12 h 14"/>
                <a:gd name="T78" fmla="*/ 758 w 1004"/>
                <a:gd name="T79" fmla="*/ 8 h 14"/>
                <a:gd name="T80" fmla="*/ 746 w 1004"/>
                <a:gd name="T81"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4" h="14">
                  <a:moveTo>
                    <a:pt x="746" y="6"/>
                  </a:moveTo>
                  <a:lnTo>
                    <a:pt x="746" y="6"/>
                  </a:lnTo>
                  <a:cubicBezTo>
                    <a:pt x="758" y="5"/>
                    <a:pt x="817" y="5"/>
                    <a:pt x="820" y="7"/>
                  </a:cubicBezTo>
                  <a:cubicBezTo>
                    <a:pt x="812" y="7"/>
                    <a:pt x="780" y="8"/>
                    <a:pt x="800" y="8"/>
                  </a:cubicBezTo>
                  <a:lnTo>
                    <a:pt x="847" y="5"/>
                  </a:lnTo>
                  <a:cubicBezTo>
                    <a:pt x="909" y="7"/>
                    <a:pt x="800" y="10"/>
                    <a:pt x="769" y="11"/>
                  </a:cubicBezTo>
                  <a:cubicBezTo>
                    <a:pt x="832" y="11"/>
                    <a:pt x="851" y="9"/>
                    <a:pt x="918" y="9"/>
                  </a:cubicBezTo>
                  <a:cubicBezTo>
                    <a:pt x="899" y="9"/>
                    <a:pt x="886" y="8"/>
                    <a:pt x="876" y="7"/>
                  </a:cubicBezTo>
                  <a:cubicBezTo>
                    <a:pt x="873" y="5"/>
                    <a:pt x="936" y="6"/>
                    <a:pt x="981" y="5"/>
                  </a:cubicBezTo>
                  <a:cubicBezTo>
                    <a:pt x="952" y="4"/>
                    <a:pt x="969" y="3"/>
                    <a:pt x="989" y="2"/>
                  </a:cubicBezTo>
                  <a:cubicBezTo>
                    <a:pt x="993" y="2"/>
                    <a:pt x="996" y="2"/>
                    <a:pt x="997" y="2"/>
                  </a:cubicBezTo>
                  <a:lnTo>
                    <a:pt x="1004" y="2"/>
                  </a:lnTo>
                  <a:lnTo>
                    <a:pt x="999" y="2"/>
                  </a:lnTo>
                  <a:cubicBezTo>
                    <a:pt x="999" y="1"/>
                    <a:pt x="998" y="1"/>
                    <a:pt x="994" y="1"/>
                  </a:cubicBezTo>
                  <a:cubicBezTo>
                    <a:pt x="957" y="1"/>
                    <a:pt x="928" y="0"/>
                    <a:pt x="904" y="0"/>
                  </a:cubicBezTo>
                  <a:cubicBezTo>
                    <a:pt x="928" y="3"/>
                    <a:pt x="822" y="1"/>
                    <a:pt x="791" y="2"/>
                  </a:cubicBezTo>
                  <a:lnTo>
                    <a:pt x="756" y="2"/>
                  </a:lnTo>
                  <a:lnTo>
                    <a:pt x="743" y="2"/>
                  </a:lnTo>
                  <a:cubicBezTo>
                    <a:pt x="740" y="2"/>
                    <a:pt x="744" y="1"/>
                    <a:pt x="764" y="1"/>
                  </a:cubicBezTo>
                  <a:cubicBezTo>
                    <a:pt x="747" y="1"/>
                    <a:pt x="692" y="1"/>
                    <a:pt x="697" y="2"/>
                  </a:cubicBezTo>
                  <a:lnTo>
                    <a:pt x="570" y="3"/>
                  </a:lnTo>
                  <a:cubicBezTo>
                    <a:pt x="566" y="3"/>
                    <a:pt x="562" y="2"/>
                    <a:pt x="559" y="2"/>
                  </a:cubicBezTo>
                  <a:cubicBezTo>
                    <a:pt x="554" y="2"/>
                    <a:pt x="554" y="3"/>
                    <a:pt x="554" y="3"/>
                  </a:cubicBezTo>
                  <a:lnTo>
                    <a:pt x="0" y="4"/>
                  </a:lnTo>
                  <a:lnTo>
                    <a:pt x="79" y="5"/>
                  </a:lnTo>
                  <a:cubicBezTo>
                    <a:pt x="37" y="8"/>
                    <a:pt x="125" y="6"/>
                    <a:pt x="113" y="8"/>
                  </a:cubicBezTo>
                  <a:cubicBezTo>
                    <a:pt x="94" y="9"/>
                    <a:pt x="66" y="9"/>
                    <a:pt x="49" y="8"/>
                  </a:cubicBezTo>
                  <a:cubicBezTo>
                    <a:pt x="43" y="9"/>
                    <a:pt x="67" y="10"/>
                    <a:pt x="64" y="12"/>
                  </a:cubicBezTo>
                  <a:cubicBezTo>
                    <a:pt x="134" y="13"/>
                    <a:pt x="145" y="7"/>
                    <a:pt x="213" y="8"/>
                  </a:cubicBezTo>
                  <a:cubicBezTo>
                    <a:pt x="210" y="10"/>
                    <a:pt x="189" y="11"/>
                    <a:pt x="234" y="11"/>
                  </a:cubicBezTo>
                  <a:lnTo>
                    <a:pt x="223" y="11"/>
                  </a:lnTo>
                  <a:cubicBezTo>
                    <a:pt x="294" y="9"/>
                    <a:pt x="278" y="14"/>
                    <a:pt x="324" y="10"/>
                  </a:cubicBezTo>
                  <a:lnTo>
                    <a:pt x="322" y="12"/>
                  </a:lnTo>
                  <a:cubicBezTo>
                    <a:pt x="355" y="11"/>
                    <a:pt x="418" y="11"/>
                    <a:pt x="454" y="10"/>
                  </a:cubicBezTo>
                  <a:lnTo>
                    <a:pt x="452" y="11"/>
                  </a:lnTo>
                  <a:cubicBezTo>
                    <a:pt x="551" y="8"/>
                    <a:pt x="508" y="10"/>
                    <a:pt x="620" y="9"/>
                  </a:cubicBezTo>
                  <a:lnTo>
                    <a:pt x="568" y="11"/>
                  </a:lnTo>
                  <a:cubicBezTo>
                    <a:pt x="607" y="12"/>
                    <a:pt x="616" y="10"/>
                    <a:pt x="643" y="10"/>
                  </a:cubicBezTo>
                  <a:cubicBezTo>
                    <a:pt x="641" y="10"/>
                    <a:pt x="648" y="12"/>
                    <a:pt x="622" y="12"/>
                  </a:cubicBezTo>
                  <a:lnTo>
                    <a:pt x="758" y="8"/>
                  </a:lnTo>
                  <a:cubicBezTo>
                    <a:pt x="790" y="7"/>
                    <a:pt x="751" y="7"/>
                    <a:pt x="746"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1" name="Forma libre 100"/>
            <p:cNvSpPr>
              <a:spLocks/>
            </p:cNvSpPr>
            <p:nvPr/>
          </p:nvSpPr>
          <p:spPr bwMode="invGray">
            <a:xfrm>
              <a:off x="1947862" y="2735263"/>
              <a:ext cx="47625" cy="0"/>
            </a:xfrm>
            <a:custGeom>
              <a:avLst/>
              <a:gdLst>
                <a:gd name="T0" fmla="*/ 0 w 25"/>
                <a:gd name="T1" fmla="*/ 0 w 25"/>
                <a:gd name="T2" fmla="*/ 25 w 25"/>
                <a:gd name="T3" fmla="*/ 0 w 25"/>
              </a:gdLst>
              <a:ahLst/>
              <a:cxnLst>
                <a:cxn ang="0">
                  <a:pos x="T0" y="0"/>
                </a:cxn>
                <a:cxn ang="0">
                  <a:pos x="T1" y="0"/>
                </a:cxn>
                <a:cxn ang="0">
                  <a:pos x="T2" y="0"/>
                </a:cxn>
                <a:cxn ang="0">
                  <a:pos x="T3" y="0"/>
                </a:cxn>
              </a:cxnLst>
              <a:rect l="0" t="0" r="r" b="b"/>
              <a:pathLst>
                <a:path w="25">
                  <a:moveTo>
                    <a:pt x="0" y="0"/>
                  </a:moveTo>
                  <a:lnTo>
                    <a:pt x="0" y="0"/>
                  </a:lnTo>
                  <a:lnTo>
                    <a:pt x="2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2" name="Forma libre 101"/>
            <p:cNvSpPr>
              <a:spLocks/>
            </p:cNvSpPr>
            <p:nvPr/>
          </p:nvSpPr>
          <p:spPr bwMode="invGray">
            <a:xfrm>
              <a:off x="112712" y="2724150"/>
              <a:ext cx="74613" cy="0"/>
            </a:xfrm>
            <a:custGeom>
              <a:avLst/>
              <a:gdLst>
                <a:gd name="T0" fmla="*/ 0 w 39"/>
                <a:gd name="T1" fmla="*/ 0 w 39"/>
                <a:gd name="T2" fmla="*/ 39 w 39"/>
                <a:gd name="T3" fmla="*/ 0 w 39"/>
              </a:gdLst>
              <a:ahLst/>
              <a:cxnLst>
                <a:cxn ang="0">
                  <a:pos x="T0" y="0"/>
                </a:cxn>
                <a:cxn ang="0">
                  <a:pos x="T1" y="0"/>
                </a:cxn>
                <a:cxn ang="0">
                  <a:pos x="T2" y="0"/>
                </a:cxn>
                <a:cxn ang="0">
                  <a:pos x="T3" y="0"/>
                </a:cxn>
              </a:cxnLst>
              <a:rect l="0" t="0" r="r" b="b"/>
              <a:pathLst>
                <a:path w="39">
                  <a:moveTo>
                    <a:pt x="0" y="0"/>
                  </a:moveTo>
                  <a:lnTo>
                    <a:pt x="0" y="0"/>
                  </a:lnTo>
                  <a:lnTo>
                    <a:pt x="39" y="0"/>
                  </a:lnTo>
                  <a:cubicBezTo>
                    <a:pt x="27" y="0"/>
                    <a:pt x="14"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3" name="Forma libre 102"/>
            <p:cNvSpPr>
              <a:spLocks/>
            </p:cNvSpPr>
            <p:nvPr/>
          </p:nvSpPr>
          <p:spPr bwMode="invGray">
            <a:xfrm>
              <a:off x="2187575" y="2717800"/>
              <a:ext cx="176213" cy="6350"/>
            </a:xfrm>
            <a:custGeom>
              <a:avLst/>
              <a:gdLst>
                <a:gd name="T0" fmla="*/ 71 w 92"/>
                <a:gd name="T1" fmla="*/ 3 h 3"/>
                <a:gd name="T2" fmla="*/ 71 w 92"/>
                <a:gd name="T3" fmla="*/ 3 h 3"/>
                <a:gd name="T4" fmla="*/ 92 w 92"/>
                <a:gd name="T5" fmla="*/ 0 h 3"/>
                <a:gd name="T6" fmla="*/ 8 w 92"/>
                <a:gd name="T7" fmla="*/ 1 h 3"/>
                <a:gd name="T8" fmla="*/ 2 w 92"/>
                <a:gd name="T9" fmla="*/ 3 h 3"/>
                <a:gd name="T10" fmla="*/ 71 w 92"/>
                <a:gd name="T11" fmla="*/ 3 h 3"/>
              </a:gdLst>
              <a:ahLst/>
              <a:cxnLst>
                <a:cxn ang="0">
                  <a:pos x="T0" y="T1"/>
                </a:cxn>
                <a:cxn ang="0">
                  <a:pos x="T2" y="T3"/>
                </a:cxn>
                <a:cxn ang="0">
                  <a:pos x="T4" y="T5"/>
                </a:cxn>
                <a:cxn ang="0">
                  <a:pos x="T6" y="T7"/>
                </a:cxn>
                <a:cxn ang="0">
                  <a:pos x="T8" y="T9"/>
                </a:cxn>
                <a:cxn ang="0">
                  <a:pos x="T10" y="T11"/>
                </a:cxn>
              </a:cxnLst>
              <a:rect l="0" t="0" r="r" b="b"/>
              <a:pathLst>
                <a:path w="92" h="3">
                  <a:moveTo>
                    <a:pt x="71" y="3"/>
                  </a:moveTo>
                  <a:lnTo>
                    <a:pt x="71" y="3"/>
                  </a:lnTo>
                  <a:cubicBezTo>
                    <a:pt x="47" y="2"/>
                    <a:pt x="88" y="1"/>
                    <a:pt x="92" y="0"/>
                  </a:cubicBezTo>
                  <a:lnTo>
                    <a:pt x="8" y="1"/>
                  </a:lnTo>
                  <a:cubicBezTo>
                    <a:pt x="8" y="1"/>
                    <a:pt x="0" y="2"/>
                    <a:pt x="2" y="3"/>
                  </a:cubicBezTo>
                  <a:lnTo>
                    <a:pt x="71"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4" name="Forma libre 103"/>
            <p:cNvSpPr>
              <a:spLocks/>
            </p:cNvSpPr>
            <p:nvPr/>
          </p:nvSpPr>
          <p:spPr bwMode="invGray">
            <a:xfrm>
              <a:off x="2112962" y="2714625"/>
              <a:ext cx="90488" cy="4762"/>
            </a:xfrm>
            <a:custGeom>
              <a:avLst/>
              <a:gdLst>
                <a:gd name="T0" fmla="*/ 22 w 47"/>
                <a:gd name="T1" fmla="*/ 0 h 2"/>
                <a:gd name="T2" fmla="*/ 22 w 47"/>
                <a:gd name="T3" fmla="*/ 0 h 2"/>
                <a:gd name="T4" fmla="*/ 0 w 47"/>
                <a:gd name="T5" fmla="*/ 2 h 2"/>
                <a:gd name="T6" fmla="*/ 47 w 47"/>
                <a:gd name="T7" fmla="*/ 2 h 2"/>
                <a:gd name="T8" fmla="*/ 22 w 47"/>
                <a:gd name="T9" fmla="*/ 0 h 2"/>
              </a:gdLst>
              <a:ahLst/>
              <a:cxnLst>
                <a:cxn ang="0">
                  <a:pos x="T0" y="T1"/>
                </a:cxn>
                <a:cxn ang="0">
                  <a:pos x="T2" y="T3"/>
                </a:cxn>
                <a:cxn ang="0">
                  <a:pos x="T4" y="T5"/>
                </a:cxn>
                <a:cxn ang="0">
                  <a:pos x="T6" y="T7"/>
                </a:cxn>
                <a:cxn ang="0">
                  <a:pos x="T8" y="T9"/>
                </a:cxn>
              </a:cxnLst>
              <a:rect l="0" t="0" r="r" b="b"/>
              <a:pathLst>
                <a:path w="47" h="2">
                  <a:moveTo>
                    <a:pt x="22" y="0"/>
                  </a:moveTo>
                  <a:lnTo>
                    <a:pt x="22" y="0"/>
                  </a:lnTo>
                  <a:cubicBezTo>
                    <a:pt x="19" y="1"/>
                    <a:pt x="11" y="1"/>
                    <a:pt x="0" y="2"/>
                  </a:cubicBezTo>
                  <a:lnTo>
                    <a:pt x="47" y="2"/>
                  </a:lnTo>
                  <a:cubicBezTo>
                    <a:pt x="47" y="1"/>
                    <a:pt x="41" y="0"/>
                    <a:pt x="2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5" name="Forma libre 104"/>
            <p:cNvSpPr>
              <a:spLocks/>
            </p:cNvSpPr>
            <p:nvPr/>
          </p:nvSpPr>
          <p:spPr bwMode="invGray">
            <a:xfrm>
              <a:off x="2101850" y="2811463"/>
              <a:ext cx="71438" cy="3175"/>
            </a:xfrm>
            <a:custGeom>
              <a:avLst/>
              <a:gdLst>
                <a:gd name="T0" fmla="*/ 37 w 37"/>
                <a:gd name="T1" fmla="*/ 0 h 1"/>
                <a:gd name="T2" fmla="*/ 37 w 37"/>
                <a:gd name="T3" fmla="*/ 0 h 1"/>
                <a:gd name="T4" fmla="*/ 22 w 37"/>
                <a:gd name="T5" fmla="*/ 1 h 1"/>
                <a:gd name="T6" fmla="*/ 0 w 37"/>
                <a:gd name="T7" fmla="*/ 1 h 1"/>
                <a:gd name="T8" fmla="*/ 37 w 37"/>
                <a:gd name="T9" fmla="*/ 0 h 1"/>
              </a:gdLst>
              <a:ahLst/>
              <a:cxnLst>
                <a:cxn ang="0">
                  <a:pos x="T0" y="T1"/>
                </a:cxn>
                <a:cxn ang="0">
                  <a:pos x="T2" y="T3"/>
                </a:cxn>
                <a:cxn ang="0">
                  <a:pos x="T4" y="T5"/>
                </a:cxn>
                <a:cxn ang="0">
                  <a:pos x="T6" y="T7"/>
                </a:cxn>
                <a:cxn ang="0">
                  <a:pos x="T8" y="T9"/>
                </a:cxn>
              </a:cxnLst>
              <a:rect l="0" t="0" r="r" b="b"/>
              <a:pathLst>
                <a:path w="37" h="1">
                  <a:moveTo>
                    <a:pt x="37" y="0"/>
                  </a:moveTo>
                  <a:lnTo>
                    <a:pt x="37" y="0"/>
                  </a:lnTo>
                  <a:lnTo>
                    <a:pt x="22" y="1"/>
                  </a:lnTo>
                  <a:lnTo>
                    <a:pt x="0" y="1"/>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6" name="Forma libre 105"/>
            <p:cNvSpPr>
              <a:spLocks/>
            </p:cNvSpPr>
            <p:nvPr/>
          </p:nvSpPr>
          <p:spPr bwMode="invGray">
            <a:xfrm>
              <a:off x="1724025" y="2805113"/>
              <a:ext cx="120650" cy="4762"/>
            </a:xfrm>
            <a:custGeom>
              <a:avLst/>
              <a:gdLst>
                <a:gd name="T0" fmla="*/ 0 w 63"/>
                <a:gd name="T1" fmla="*/ 0 h 2"/>
                <a:gd name="T2" fmla="*/ 0 w 63"/>
                <a:gd name="T3" fmla="*/ 0 h 2"/>
                <a:gd name="T4" fmla="*/ 63 w 63"/>
                <a:gd name="T5" fmla="*/ 0 h 2"/>
                <a:gd name="T6" fmla="*/ 0 w 63"/>
                <a:gd name="T7" fmla="*/ 0 h 2"/>
              </a:gdLst>
              <a:ahLst/>
              <a:cxnLst>
                <a:cxn ang="0">
                  <a:pos x="T0" y="T1"/>
                </a:cxn>
                <a:cxn ang="0">
                  <a:pos x="T2" y="T3"/>
                </a:cxn>
                <a:cxn ang="0">
                  <a:pos x="T4" y="T5"/>
                </a:cxn>
                <a:cxn ang="0">
                  <a:pos x="T6" y="T7"/>
                </a:cxn>
              </a:cxnLst>
              <a:rect l="0" t="0" r="r" b="b"/>
              <a:pathLst>
                <a:path w="63" h="2">
                  <a:moveTo>
                    <a:pt x="0" y="0"/>
                  </a:moveTo>
                  <a:lnTo>
                    <a:pt x="0" y="0"/>
                  </a:lnTo>
                  <a:cubicBezTo>
                    <a:pt x="18" y="2"/>
                    <a:pt x="52" y="1"/>
                    <a:pt x="63" y="0"/>
                  </a:cubicBezTo>
                  <a:cubicBezTo>
                    <a:pt x="24" y="0"/>
                    <a:pt x="41"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7" name="Forma libre 106"/>
            <p:cNvSpPr>
              <a:spLocks/>
            </p:cNvSpPr>
            <p:nvPr/>
          </p:nvSpPr>
          <p:spPr bwMode="invGray">
            <a:xfrm>
              <a:off x="1744662" y="2833688"/>
              <a:ext cx="73025" cy="3175"/>
            </a:xfrm>
            <a:custGeom>
              <a:avLst/>
              <a:gdLst>
                <a:gd name="T0" fmla="*/ 38 w 38"/>
                <a:gd name="T1" fmla="*/ 0 h 1"/>
                <a:gd name="T2" fmla="*/ 38 w 38"/>
                <a:gd name="T3" fmla="*/ 0 h 1"/>
                <a:gd name="T4" fmla="*/ 0 w 38"/>
                <a:gd name="T5" fmla="*/ 1 h 1"/>
                <a:gd name="T6" fmla="*/ 3 w 38"/>
                <a:gd name="T7" fmla="*/ 1 h 1"/>
                <a:gd name="T8" fmla="*/ 38 w 38"/>
                <a:gd name="T9" fmla="*/ 0 h 1"/>
              </a:gdLst>
              <a:ahLst/>
              <a:cxnLst>
                <a:cxn ang="0">
                  <a:pos x="T0" y="T1"/>
                </a:cxn>
                <a:cxn ang="0">
                  <a:pos x="T2" y="T3"/>
                </a:cxn>
                <a:cxn ang="0">
                  <a:pos x="T4" y="T5"/>
                </a:cxn>
                <a:cxn ang="0">
                  <a:pos x="T6" y="T7"/>
                </a:cxn>
                <a:cxn ang="0">
                  <a:pos x="T8" y="T9"/>
                </a:cxn>
              </a:cxnLst>
              <a:rect l="0" t="0" r="r" b="b"/>
              <a:pathLst>
                <a:path w="38" h="1">
                  <a:moveTo>
                    <a:pt x="38" y="0"/>
                  </a:moveTo>
                  <a:lnTo>
                    <a:pt x="38" y="0"/>
                  </a:lnTo>
                  <a:lnTo>
                    <a:pt x="0" y="1"/>
                  </a:lnTo>
                  <a:lnTo>
                    <a:pt x="3" y="1"/>
                  </a:lnTo>
                  <a:lnTo>
                    <a:pt x="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8" name="Forma libre 107"/>
            <p:cNvSpPr>
              <a:spLocks/>
            </p:cNvSpPr>
            <p:nvPr/>
          </p:nvSpPr>
          <p:spPr bwMode="invGray">
            <a:xfrm>
              <a:off x="-474663" y="2741613"/>
              <a:ext cx="34925" cy="0"/>
            </a:xfrm>
            <a:custGeom>
              <a:avLst/>
              <a:gdLst>
                <a:gd name="T0" fmla="*/ 18 w 18"/>
                <a:gd name="T1" fmla="*/ 18 w 18"/>
                <a:gd name="T2" fmla="*/ 0 w 18"/>
                <a:gd name="T3" fmla="*/ 18 w 18"/>
              </a:gdLst>
              <a:ahLst/>
              <a:cxnLst>
                <a:cxn ang="0">
                  <a:pos x="T0" y="0"/>
                </a:cxn>
                <a:cxn ang="0">
                  <a:pos x="T1" y="0"/>
                </a:cxn>
                <a:cxn ang="0">
                  <a:pos x="T2" y="0"/>
                </a:cxn>
                <a:cxn ang="0">
                  <a:pos x="T3" y="0"/>
                </a:cxn>
              </a:cxnLst>
              <a:rect l="0" t="0" r="r" b="b"/>
              <a:pathLst>
                <a:path w="18">
                  <a:moveTo>
                    <a:pt x="18" y="0"/>
                  </a:moveTo>
                  <a:lnTo>
                    <a:pt x="18" y="0"/>
                  </a:lnTo>
                  <a:lnTo>
                    <a:pt x="0" y="0"/>
                  </a:lnTo>
                  <a:lnTo>
                    <a:pt x="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9" name="Forma libre 108"/>
            <p:cNvSpPr>
              <a:spLocks/>
            </p:cNvSpPr>
            <p:nvPr/>
          </p:nvSpPr>
          <p:spPr bwMode="invGray">
            <a:xfrm>
              <a:off x="-947738" y="2725738"/>
              <a:ext cx="1239838" cy="19050"/>
            </a:xfrm>
            <a:custGeom>
              <a:avLst/>
              <a:gdLst>
                <a:gd name="T0" fmla="*/ 588 w 647"/>
                <a:gd name="T1" fmla="*/ 5 h 8"/>
                <a:gd name="T2" fmla="*/ 588 w 647"/>
                <a:gd name="T3" fmla="*/ 5 h 8"/>
                <a:gd name="T4" fmla="*/ 619 w 647"/>
                <a:gd name="T5" fmla="*/ 0 h 8"/>
                <a:gd name="T6" fmla="*/ 570 w 647"/>
                <a:gd name="T7" fmla="*/ 1 h 8"/>
                <a:gd name="T8" fmla="*/ 574 w 647"/>
                <a:gd name="T9" fmla="*/ 0 h 8"/>
                <a:gd name="T10" fmla="*/ 515 w 647"/>
                <a:gd name="T11" fmla="*/ 1 h 8"/>
                <a:gd name="T12" fmla="*/ 533 w 647"/>
                <a:gd name="T13" fmla="*/ 3 h 8"/>
                <a:gd name="T14" fmla="*/ 450 w 647"/>
                <a:gd name="T15" fmla="*/ 0 h 8"/>
                <a:gd name="T16" fmla="*/ 361 w 647"/>
                <a:gd name="T17" fmla="*/ 0 h 8"/>
                <a:gd name="T18" fmla="*/ 368 w 647"/>
                <a:gd name="T19" fmla="*/ 0 h 8"/>
                <a:gd name="T20" fmla="*/ 355 w 647"/>
                <a:gd name="T21" fmla="*/ 0 h 8"/>
                <a:gd name="T22" fmla="*/ 55 w 647"/>
                <a:gd name="T23" fmla="*/ 1 h 8"/>
                <a:gd name="T24" fmla="*/ 45 w 647"/>
                <a:gd name="T25" fmla="*/ 6 h 8"/>
                <a:gd name="T26" fmla="*/ 207 w 647"/>
                <a:gd name="T27" fmla="*/ 5 h 8"/>
                <a:gd name="T28" fmla="*/ 214 w 647"/>
                <a:gd name="T29" fmla="*/ 6 h 8"/>
                <a:gd name="T30" fmla="*/ 250 w 647"/>
                <a:gd name="T31" fmla="*/ 4 h 8"/>
                <a:gd name="T32" fmla="*/ 216 w 647"/>
                <a:gd name="T33" fmla="*/ 3 h 8"/>
                <a:gd name="T34" fmla="*/ 393 w 647"/>
                <a:gd name="T35" fmla="*/ 3 h 8"/>
                <a:gd name="T36" fmla="*/ 265 w 647"/>
                <a:gd name="T37" fmla="*/ 5 h 8"/>
                <a:gd name="T38" fmla="*/ 265 w 647"/>
                <a:gd name="T39" fmla="*/ 7 h 8"/>
                <a:gd name="T40" fmla="*/ 588 w 647"/>
                <a:gd name="T4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7" h="8">
                  <a:moveTo>
                    <a:pt x="588" y="5"/>
                  </a:moveTo>
                  <a:lnTo>
                    <a:pt x="588" y="5"/>
                  </a:lnTo>
                  <a:cubicBezTo>
                    <a:pt x="499" y="3"/>
                    <a:pt x="647" y="3"/>
                    <a:pt x="619" y="0"/>
                  </a:cubicBezTo>
                  <a:lnTo>
                    <a:pt x="570" y="1"/>
                  </a:lnTo>
                  <a:lnTo>
                    <a:pt x="574" y="0"/>
                  </a:lnTo>
                  <a:lnTo>
                    <a:pt x="515" y="1"/>
                  </a:lnTo>
                  <a:cubicBezTo>
                    <a:pt x="527" y="2"/>
                    <a:pt x="536" y="2"/>
                    <a:pt x="533" y="3"/>
                  </a:cubicBezTo>
                  <a:cubicBezTo>
                    <a:pt x="454" y="3"/>
                    <a:pt x="508" y="2"/>
                    <a:pt x="450" y="0"/>
                  </a:cubicBezTo>
                  <a:lnTo>
                    <a:pt x="361" y="0"/>
                  </a:lnTo>
                  <a:lnTo>
                    <a:pt x="368" y="0"/>
                  </a:lnTo>
                  <a:cubicBezTo>
                    <a:pt x="361" y="0"/>
                    <a:pt x="357" y="0"/>
                    <a:pt x="355" y="0"/>
                  </a:cubicBezTo>
                  <a:lnTo>
                    <a:pt x="55" y="1"/>
                  </a:lnTo>
                  <a:cubicBezTo>
                    <a:pt x="0" y="3"/>
                    <a:pt x="85" y="4"/>
                    <a:pt x="45" y="6"/>
                  </a:cubicBezTo>
                  <a:cubicBezTo>
                    <a:pt x="108" y="6"/>
                    <a:pt x="202" y="8"/>
                    <a:pt x="207" y="5"/>
                  </a:cubicBezTo>
                  <a:cubicBezTo>
                    <a:pt x="205" y="5"/>
                    <a:pt x="201" y="6"/>
                    <a:pt x="214" y="6"/>
                  </a:cubicBezTo>
                  <a:lnTo>
                    <a:pt x="250" y="4"/>
                  </a:lnTo>
                  <a:lnTo>
                    <a:pt x="216" y="3"/>
                  </a:lnTo>
                  <a:cubicBezTo>
                    <a:pt x="252" y="1"/>
                    <a:pt x="371" y="1"/>
                    <a:pt x="393" y="3"/>
                  </a:cubicBezTo>
                  <a:cubicBezTo>
                    <a:pt x="325" y="4"/>
                    <a:pt x="359" y="6"/>
                    <a:pt x="265" y="5"/>
                  </a:cubicBezTo>
                  <a:cubicBezTo>
                    <a:pt x="269" y="6"/>
                    <a:pt x="286" y="7"/>
                    <a:pt x="265" y="7"/>
                  </a:cubicBezTo>
                  <a:cubicBezTo>
                    <a:pt x="375" y="6"/>
                    <a:pt x="474" y="8"/>
                    <a:pt x="588"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0" name="Forma libre 109"/>
            <p:cNvSpPr>
              <a:spLocks/>
            </p:cNvSpPr>
            <p:nvPr/>
          </p:nvSpPr>
          <p:spPr bwMode="invGray">
            <a:xfrm>
              <a:off x="-1944688" y="2741613"/>
              <a:ext cx="4763" cy="0"/>
            </a:xfrm>
            <a:custGeom>
              <a:avLst/>
              <a:gdLst>
                <a:gd name="T0" fmla="*/ 1 w 2"/>
                <a:gd name="T1" fmla="*/ 1 w 2"/>
                <a:gd name="T2" fmla="*/ 2 w 2"/>
                <a:gd name="T3" fmla="*/ 1 w 2"/>
              </a:gdLst>
              <a:ahLst/>
              <a:cxnLst>
                <a:cxn ang="0">
                  <a:pos x="T0" y="0"/>
                </a:cxn>
                <a:cxn ang="0">
                  <a:pos x="T1" y="0"/>
                </a:cxn>
                <a:cxn ang="0">
                  <a:pos x="T2" y="0"/>
                </a:cxn>
                <a:cxn ang="0">
                  <a:pos x="T3" y="0"/>
                </a:cxn>
              </a:cxnLst>
              <a:rect l="0" t="0" r="r" b="b"/>
              <a:pathLst>
                <a:path w="2">
                  <a:moveTo>
                    <a:pt x="1" y="0"/>
                  </a:moveTo>
                  <a:lnTo>
                    <a:pt x="1" y="0"/>
                  </a:lnTo>
                  <a:lnTo>
                    <a:pt x="2" y="0"/>
                  </a:lnTo>
                  <a:cubicBezTo>
                    <a:pt x="0" y="0"/>
                    <a:pt x="0"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1" name="Forma libre 110"/>
            <p:cNvSpPr>
              <a:spLocks/>
            </p:cNvSpPr>
            <p:nvPr/>
          </p:nvSpPr>
          <p:spPr bwMode="invGray">
            <a:xfrm>
              <a:off x="-1939925" y="2735263"/>
              <a:ext cx="173038" cy="6350"/>
            </a:xfrm>
            <a:custGeom>
              <a:avLst/>
              <a:gdLst>
                <a:gd name="T0" fmla="*/ 36 w 90"/>
                <a:gd name="T1" fmla="*/ 3 h 3"/>
                <a:gd name="T2" fmla="*/ 36 w 90"/>
                <a:gd name="T3" fmla="*/ 3 h 3"/>
                <a:gd name="T4" fmla="*/ 90 w 90"/>
                <a:gd name="T5" fmla="*/ 0 h 3"/>
                <a:gd name="T6" fmla="*/ 6 w 90"/>
                <a:gd name="T7" fmla="*/ 1 h 3"/>
                <a:gd name="T8" fmla="*/ 0 w 90"/>
                <a:gd name="T9" fmla="*/ 3 h 3"/>
                <a:gd name="T10" fmla="*/ 48 w 90"/>
                <a:gd name="T11" fmla="*/ 2 h 3"/>
                <a:gd name="T12" fmla="*/ 36 w 90"/>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90" h="3">
                  <a:moveTo>
                    <a:pt x="36" y="3"/>
                  </a:moveTo>
                  <a:lnTo>
                    <a:pt x="36" y="3"/>
                  </a:lnTo>
                  <a:lnTo>
                    <a:pt x="90" y="0"/>
                  </a:lnTo>
                  <a:lnTo>
                    <a:pt x="6" y="1"/>
                  </a:lnTo>
                  <a:lnTo>
                    <a:pt x="0" y="3"/>
                  </a:lnTo>
                  <a:cubicBezTo>
                    <a:pt x="8" y="2"/>
                    <a:pt x="37" y="1"/>
                    <a:pt x="48" y="2"/>
                  </a:cubicBezTo>
                  <a:lnTo>
                    <a:pt x="36"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2" name="Forma libre 111"/>
            <p:cNvSpPr>
              <a:spLocks/>
            </p:cNvSpPr>
            <p:nvPr/>
          </p:nvSpPr>
          <p:spPr bwMode="invGray">
            <a:xfrm>
              <a:off x="-1773238" y="2733675"/>
              <a:ext cx="123825" cy="12700"/>
            </a:xfrm>
            <a:custGeom>
              <a:avLst/>
              <a:gdLst>
                <a:gd name="T0" fmla="*/ 65 w 65"/>
                <a:gd name="T1" fmla="*/ 0 h 6"/>
                <a:gd name="T2" fmla="*/ 65 w 65"/>
                <a:gd name="T3" fmla="*/ 0 h 6"/>
                <a:gd name="T4" fmla="*/ 48 w 65"/>
                <a:gd name="T5" fmla="*/ 4 h 6"/>
                <a:gd name="T6" fmla="*/ 0 w 65"/>
                <a:gd name="T7" fmla="*/ 4 h 6"/>
                <a:gd name="T8" fmla="*/ 61 w 65"/>
                <a:gd name="T9" fmla="*/ 4 h 6"/>
                <a:gd name="T10" fmla="*/ 65 w 65"/>
                <a:gd name="T11" fmla="*/ 0 h 6"/>
              </a:gdLst>
              <a:ahLst/>
              <a:cxnLst>
                <a:cxn ang="0">
                  <a:pos x="T0" y="T1"/>
                </a:cxn>
                <a:cxn ang="0">
                  <a:pos x="T2" y="T3"/>
                </a:cxn>
                <a:cxn ang="0">
                  <a:pos x="T4" y="T5"/>
                </a:cxn>
                <a:cxn ang="0">
                  <a:pos x="T6" y="T7"/>
                </a:cxn>
                <a:cxn ang="0">
                  <a:pos x="T8" y="T9"/>
                </a:cxn>
                <a:cxn ang="0">
                  <a:pos x="T10" y="T11"/>
                </a:cxn>
              </a:cxnLst>
              <a:rect l="0" t="0" r="r" b="b"/>
              <a:pathLst>
                <a:path w="65" h="6">
                  <a:moveTo>
                    <a:pt x="65" y="0"/>
                  </a:moveTo>
                  <a:lnTo>
                    <a:pt x="65" y="0"/>
                  </a:lnTo>
                  <a:cubicBezTo>
                    <a:pt x="22" y="1"/>
                    <a:pt x="25" y="3"/>
                    <a:pt x="48" y="4"/>
                  </a:cubicBezTo>
                  <a:cubicBezTo>
                    <a:pt x="8" y="5"/>
                    <a:pt x="27" y="1"/>
                    <a:pt x="0" y="4"/>
                  </a:cubicBezTo>
                  <a:cubicBezTo>
                    <a:pt x="1" y="6"/>
                    <a:pt x="50" y="5"/>
                    <a:pt x="61" y="4"/>
                  </a:cubicBez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3" name="Forma libre 112"/>
            <p:cNvSpPr>
              <a:spLocks/>
            </p:cNvSpPr>
            <p:nvPr/>
          </p:nvSpPr>
          <p:spPr bwMode="invGray">
            <a:xfrm>
              <a:off x="-1057275" y="2735263"/>
              <a:ext cx="57150" cy="3175"/>
            </a:xfrm>
            <a:custGeom>
              <a:avLst/>
              <a:gdLst>
                <a:gd name="T0" fmla="*/ 12 w 30"/>
                <a:gd name="T1" fmla="*/ 0 h 1"/>
                <a:gd name="T2" fmla="*/ 12 w 30"/>
                <a:gd name="T3" fmla="*/ 0 h 1"/>
                <a:gd name="T4" fmla="*/ 0 w 30"/>
                <a:gd name="T5" fmla="*/ 1 h 1"/>
                <a:gd name="T6" fmla="*/ 30 w 30"/>
                <a:gd name="T7" fmla="*/ 1 h 1"/>
                <a:gd name="T8" fmla="*/ 12 w 30"/>
                <a:gd name="T9" fmla="*/ 0 h 1"/>
              </a:gdLst>
              <a:ahLst/>
              <a:cxnLst>
                <a:cxn ang="0">
                  <a:pos x="T0" y="T1"/>
                </a:cxn>
                <a:cxn ang="0">
                  <a:pos x="T2" y="T3"/>
                </a:cxn>
                <a:cxn ang="0">
                  <a:pos x="T4" y="T5"/>
                </a:cxn>
                <a:cxn ang="0">
                  <a:pos x="T6" y="T7"/>
                </a:cxn>
                <a:cxn ang="0">
                  <a:pos x="T8" y="T9"/>
                </a:cxn>
              </a:cxnLst>
              <a:rect l="0" t="0" r="r" b="b"/>
              <a:pathLst>
                <a:path w="30" h="1">
                  <a:moveTo>
                    <a:pt x="12" y="0"/>
                  </a:moveTo>
                  <a:lnTo>
                    <a:pt x="12" y="0"/>
                  </a:lnTo>
                  <a:lnTo>
                    <a:pt x="0" y="1"/>
                  </a:lnTo>
                  <a:lnTo>
                    <a:pt x="3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4" name="Forma libre 113"/>
            <p:cNvSpPr>
              <a:spLocks/>
            </p:cNvSpPr>
            <p:nvPr/>
          </p:nvSpPr>
          <p:spPr bwMode="invGray">
            <a:xfrm>
              <a:off x="-1116013" y="2738438"/>
              <a:ext cx="58738" cy="3175"/>
            </a:xfrm>
            <a:custGeom>
              <a:avLst/>
              <a:gdLst>
                <a:gd name="T0" fmla="*/ 30 w 30"/>
                <a:gd name="T1" fmla="*/ 0 h 2"/>
                <a:gd name="T2" fmla="*/ 30 w 30"/>
                <a:gd name="T3" fmla="*/ 0 h 2"/>
                <a:gd name="T4" fmla="*/ 0 w 30"/>
                <a:gd name="T5" fmla="*/ 0 h 2"/>
                <a:gd name="T6" fmla="*/ 9 w 30"/>
                <a:gd name="T7" fmla="*/ 2 h 2"/>
                <a:gd name="T8" fmla="*/ 30 w 30"/>
                <a:gd name="T9" fmla="*/ 0 h 2"/>
              </a:gdLst>
              <a:ahLst/>
              <a:cxnLst>
                <a:cxn ang="0">
                  <a:pos x="T0" y="T1"/>
                </a:cxn>
                <a:cxn ang="0">
                  <a:pos x="T2" y="T3"/>
                </a:cxn>
                <a:cxn ang="0">
                  <a:pos x="T4" y="T5"/>
                </a:cxn>
                <a:cxn ang="0">
                  <a:pos x="T6" y="T7"/>
                </a:cxn>
                <a:cxn ang="0">
                  <a:pos x="T8" y="T9"/>
                </a:cxn>
              </a:cxnLst>
              <a:rect l="0" t="0" r="r" b="b"/>
              <a:pathLst>
                <a:path w="30" h="2">
                  <a:moveTo>
                    <a:pt x="30" y="0"/>
                  </a:moveTo>
                  <a:lnTo>
                    <a:pt x="30" y="0"/>
                  </a:lnTo>
                  <a:lnTo>
                    <a:pt x="0" y="0"/>
                  </a:lnTo>
                  <a:cubicBezTo>
                    <a:pt x="2" y="0"/>
                    <a:pt x="4" y="1"/>
                    <a:pt x="9" y="2"/>
                  </a:cubicBez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5" name="Forma libre 114"/>
            <p:cNvSpPr>
              <a:spLocks/>
            </p:cNvSpPr>
            <p:nvPr/>
          </p:nvSpPr>
          <p:spPr bwMode="invGray">
            <a:xfrm>
              <a:off x="-1349375" y="2735263"/>
              <a:ext cx="84138" cy="0"/>
            </a:xfrm>
            <a:custGeom>
              <a:avLst/>
              <a:gdLst>
                <a:gd name="T0" fmla="*/ 44 w 44"/>
                <a:gd name="T1" fmla="*/ 44 w 44"/>
                <a:gd name="T2" fmla="*/ 0 w 44"/>
                <a:gd name="T3" fmla="*/ 44 w 44"/>
              </a:gdLst>
              <a:ahLst/>
              <a:cxnLst>
                <a:cxn ang="0">
                  <a:pos x="T0" y="0"/>
                </a:cxn>
                <a:cxn ang="0">
                  <a:pos x="T1" y="0"/>
                </a:cxn>
                <a:cxn ang="0">
                  <a:pos x="T2" y="0"/>
                </a:cxn>
                <a:cxn ang="0">
                  <a:pos x="T3" y="0"/>
                </a:cxn>
              </a:cxnLst>
              <a:rect l="0" t="0" r="r" b="b"/>
              <a:pathLst>
                <a:path w="44">
                  <a:moveTo>
                    <a:pt x="44" y="0"/>
                  </a:moveTo>
                  <a:lnTo>
                    <a:pt x="44" y="0"/>
                  </a:lnTo>
                  <a:lnTo>
                    <a:pt x="0" y="0"/>
                  </a:lnTo>
                  <a:lnTo>
                    <a:pt x="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6" name="Forma libre 115"/>
            <p:cNvSpPr>
              <a:spLocks/>
            </p:cNvSpPr>
            <p:nvPr/>
          </p:nvSpPr>
          <p:spPr bwMode="invGray">
            <a:xfrm>
              <a:off x="-1265238" y="2735263"/>
              <a:ext cx="65088" cy="3175"/>
            </a:xfrm>
            <a:custGeom>
              <a:avLst/>
              <a:gdLst>
                <a:gd name="T0" fmla="*/ 34 w 34"/>
                <a:gd name="T1" fmla="*/ 1 h 1"/>
                <a:gd name="T2" fmla="*/ 34 w 34"/>
                <a:gd name="T3" fmla="*/ 1 h 1"/>
                <a:gd name="T4" fmla="*/ 33 w 34"/>
                <a:gd name="T5" fmla="*/ 0 h 1"/>
                <a:gd name="T6" fmla="*/ 0 w 34"/>
                <a:gd name="T7" fmla="*/ 0 h 1"/>
                <a:gd name="T8" fmla="*/ 34 w 34"/>
                <a:gd name="T9" fmla="*/ 1 h 1"/>
              </a:gdLst>
              <a:ahLst/>
              <a:cxnLst>
                <a:cxn ang="0">
                  <a:pos x="T0" y="T1"/>
                </a:cxn>
                <a:cxn ang="0">
                  <a:pos x="T2" y="T3"/>
                </a:cxn>
                <a:cxn ang="0">
                  <a:pos x="T4" y="T5"/>
                </a:cxn>
                <a:cxn ang="0">
                  <a:pos x="T6" y="T7"/>
                </a:cxn>
                <a:cxn ang="0">
                  <a:pos x="T8" y="T9"/>
                </a:cxn>
              </a:cxnLst>
              <a:rect l="0" t="0" r="r" b="b"/>
              <a:pathLst>
                <a:path w="34" h="1">
                  <a:moveTo>
                    <a:pt x="34" y="1"/>
                  </a:moveTo>
                  <a:lnTo>
                    <a:pt x="34" y="1"/>
                  </a:lnTo>
                  <a:lnTo>
                    <a:pt x="33" y="0"/>
                  </a:lnTo>
                  <a:lnTo>
                    <a:pt x="0" y="0"/>
                  </a:lnTo>
                  <a:lnTo>
                    <a:pt x="3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7" name="Forma libre 116"/>
            <p:cNvSpPr>
              <a:spLocks/>
            </p:cNvSpPr>
            <p:nvPr/>
          </p:nvSpPr>
          <p:spPr bwMode="invGray">
            <a:xfrm>
              <a:off x="-1219200" y="2728913"/>
              <a:ext cx="103188" cy="9525"/>
            </a:xfrm>
            <a:custGeom>
              <a:avLst/>
              <a:gdLst>
                <a:gd name="T0" fmla="*/ 54 w 54"/>
                <a:gd name="T1" fmla="*/ 4 h 4"/>
                <a:gd name="T2" fmla="*/ 54 w 54"/>
                <a:gd name="T3" fmla="*/ 4 h 4"/>
                <a:gd name="T4" fmla="*/ 0 w 54"/>
                <a:gd name="T5" fmla="*/ 1 h 4"/>
                <a:gd name="T6" fmla="*/ 9 w 54"/>
                <a:gd name="T7" fmla="*/ 3 h 4"/>
                <a:gd name="T8" fmla="*/ 54 w 54"/>
                <a:gd name="T9" fmla="*/ 4 h 4"/>
              </a:gdLst>
              <a:ahLst/>
              <a:cxnLst>
                <a:cxn ang="0">
                  <a:pos x="T0" y="T1"/>
                </a:cxn>
                <a:cxn ang="0">
                  <a:pos x="T2" y="T3"/>
                </a:cxn>
                <a:cxn ang="0">
                  <a:pos x="T4" y="T5"/>
                </a:cxn>
                <a:cxn ang="0">
                  <a:pos x="T6" y="T7"/>
                </a:cxn>
                <a:cxn ang="0">
                  <a:pos x="T8" y="T9"/>
                </a:cxn>
              </a:cxnLst>
              <a:rect l="0" t="0" r="r" b="b"/>
              <a:pathLst>
                <a:path w="54" h="4">
                  <a:moveTo>
                    <a:pt x="54" y="4"/>
                  </a:moveTo>
                  <a:lnTo>
                    <a:pt x="54" y="4"/>
                  </a:lnTo>
                  <a:cubicBezTo>
                    <a:pt x="49" y="2"/>
                    <a:pt x="43" y="0"/>
                    <a:pt x="0" y="1"/>
                  </a:cubicBezTo>
                  <a:lnTo>
                    <a:pt x="9" y="3"/>
                  </a:lnTo>
                  <a:lnTo>
                    <a:pt x="54"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8" name="Forma libre 117"/>
            <p:cNvSpPr>
              <a:spLocks/>
            </p:cNvSpPr>
            <p:nvPr/>
          </p:nvSpPr>
          <p:spPr bwMode="invGray">
            <a:xfrm>
              <a:off x="1225550" y="2830513"/>
              <a:ext cx="73025" cy="3175"/>
            </a:xfrm>
            <a:custGeom>
              <a:avLst/>
              <a:gdLst>
                <a:gd name="T0" fmla="*/ 34 w 38"/>
                <a:gd name="T1" fmla="*/ 0 h 2"/>
                <a:gd name="T2" fmla="*/ 34 w 38"/>
                <a:gd name="T3" fmla="*/ 0 h 2"/>
                <a:gd name="T4" fmla="*/ 0 w 38"/>
                <a:gd name="T5" fmla="*/ 1 h 2"/>
                <a:gd name="T6" fmla="*/ 4 w 38"/>
                <a:gd name="T7" fmla="*/ 2 h 2"/>
                <a:gd name="T8" fmla="*/ 38 w 38"/>
                <a:gd name="T9" fmla="*/ 1 h 2"/>
                <a:gd name="T10" fmla="*/ 34 w 38"/>
                <a:gd name="T11" fmla="*/ 0 h 2"/>
              </a:gdLst>
              <a:ahLst/>
              <a:cxnLst>
                <a:cxn ang="0">
                  <a:pos x="T0" y="T1"/>
                </a:cxn>
                <a:cxn ang="0">
                  <a:pos x="T2" y="T3"/>
                </a:cxn>
                <a:cxn ang="0">
                  <a:pos x="T4" y="T5"/>
                </a:cxn>
                <a:cxn ang="0">
                  <a:pos x="T6" y="T7"/>
                </a:cxn>
                <a:cxn ang="0">
                  <a:pos x="T8" y="T9"/>
                </a:cxn>
                <a:cxn ang="0">
                  <a:pos x="T10" y="T11"/>
                </a:cxn>
              </a:cxnLst>
              <a:rect l="0" t="0" r="r" b="b"/>
              <a:pathLst>
                <a:path w="38" h="2">
                  <a:moveTo>
                    <a:pt x="34" y="0"/>
                  </a:moveTo>
                  <a:lnTo>
                    <a:pt x="34" y="0"/>
                  </a:lnTo>
                  <a:lnTo>
                    <a:pt x="0" y="1"/>
                  </a:lnTo>
                  <a:lnTo>
                    <a:pt x="4" y="2"/>
                  </a:lnTo>
                  <a:lnTo>
                    <a:pt x="38" y="1"/>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9" name="Forma libre 118"/>
            <p:cNvSpPr>
              <a:spLocks/>
            </p:cNvSpPr>
            <p:nvPr/>
          </p:nvSpPr>
          <p:spPr bwMode="invGray">
            <a:xfrm>
              <a:off x="874712" y="2827338"/>
              <a:ext cx="39688" cy="3175"/>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9" y="1"/>
                    <a:pt x="16" y="1"/>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0" name="Forma libre 119"/>
            <p:cNvSpPr>
              <a:spLocks/>
            </p:cNvSpPr>
            <p:nvPr/>
          </p:nvSpPr>
          <p:spPr bwMode="invGray">
            <a:xfrm>
              <a:off x="417512" y="2827338"/>
              <a:ext cx="457200" cy="31750"/>
            </a:xfrm>
            <a:custGeom>
              <a:avLst/>
              <a:gdLst>
                <a:gd name="T0" fmla="*/ 113 w 238"/>
                <a:gd name="T1" fmla="*/ 12 h 14"/>
                <a:gd name="T2" fmla="*/ 113 w 238"/>
                <a:gd name="T3" fmla="*/ 12 h 14"/>
                <a:gd name="T4" fmla="*/ 94 w 238"/>
                <a:gd name="T5" fmla="*/ 9 h 14"/>
                <a:gd name="T6" fmla="*/ 157 w 238"/>
                <a:gd name="T7" fmla="*/ 6 h 14"/>
                <a:gd name="T8" fmla="*/ 145 w 238"/>
                <a:gd name="T9" fmla="*/ 8 h 14"/>
                <a:gd name="T10" fmla="*/ 169 w 238"/>
                <a:gd name="T11" fmla="*/ 6 h 14"/>
                <a:gd name="T12" fmla="*/ 238 w 238"/>
                <a:gd name="T13" fmla="*/ 1 h 14"/>
                <a:gd name="T14" fmla="*/ 32 w 238"/>
                <a:gd name="T15" fmla="*/ 3 h 14"/>
                <a:gd name="T16" fmla="*/ 19 w 238"/>
                <a:gd name="T17" fmla="*/ 13 h 14"/>
                <a:gd name="T18" fmla="*/ 113 w 238"/>
                <a:gd name="T19"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8" h="14">
                  <a:moveTo>
                    <a:pt x="113" y="12"/>
                  </a:moveTo>
                  <a:lnTo>
                    <a:pt x="113" y="12"/>
                  </a:lnTo>
                  <a:cubicBezTo>
                    <a:pt x="73" y="10"/>
                    <a:pt x="168" y="9"/>
                    <a:pt x="94" y="9"/>
                  </a:cubicBezTo>
                  <a:cubicBezTo>
                    <a:pt x="88" y="7"/>
                    <a:pt x="122" y="5"/>
                    <a:pt x="157" y="6"/>
                  </a:cubicBezTo>
                  <a:cubicBezTo>
                    <a:pt x="155" y="7"/>
                    <a:pt x="123" y="7"/>
                    <a:pt x="145" y="8"/>
                  </a:cubicBezTo>
                  <a:cubicBezTo>
                    <a:pt x="168" y="7"/>
                    <a:pt x="177" y="8"/>
                    <a:pt x="169" y="6"/>
                  </a:cubicBezTo>
                  <a:cubicBezTo>
                    <a:pt x="208" y="4"/>
                    <a:pt x="212" y="3"/>
                    <a:pt x="238" y="1"/>
                  </a:cubicBezTo>
                  <a:cubicBezTo>
                    <a:pt x="191" y="2"/>
                    <a:pt x="92" y="0"/>
                    <a:pt x="32" y="3"/>
                  </a:cubicBezTo>
                  <a:cubicBezTo>
                    <a:pt x="0" y="6"/>
                    <a:pt x="20" y="9"/>
                    <a:pt x="19" y="13"/>
                  </a:cubicBezTo>
                  <a:cubicBezTo>
                    <a:pt x="24" y="14"/>
                    <a:pt x="110" y="14"/>
                    <a:pt x="113" y="1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1" name="Forma libre 120"/>
            <p:cNvSpPr>
              <a:spLocks/>
            </p:cNvSpPr>
            <p:nvPr/>
          </p:nvSpPr>
          <p:spPr bwMode="invGray">
            <a:xfrm>
              <a:off x="755650" y="2859087"/>
              <a:ext cx="68263" cy="4762"/>
            </a:xfrm>
            <a:custGeom>
              <a:avLst/>
              <a:gdLst>
                <a:gd name="T0" fmla="*/ 0 w 36"/>
                <a:gd name="T1" fmla="*/ 1 h 2"/>
                <a:gd name="T2" fmla="*/ 0 w 36"/>
                <a:gd name="T3" fmla="*/ 1 h 2"/>
                <a:gd name="T4" fmla="*/ 36 w 36"/>
                <a:gd name="T5" fmla="*/ 1 h 2"/>
                <a:gd name="T6" fmla="*/ 0 w 36"/>
                <a:gd name="T7" fmla="*/ 1 h 2"/>
              </a:gdLst>
              <a:ahLst/>
              <a:cxnLst>
                <a:cxn ang="0">
                  <a:pos x="T0" y="T1"/>
                </a:cxn>
                <a:cxn ang="0">
                  <a:pos x="T2" y="T3"/>
                </a:cxn>
                <a:cxn ang="0">
                  <a:pos x="T4" y="T5"/>
                </a:cxn>
                <a:cxn ang="0">
                  <a:pos x="T6" y="T7"/>
                </a:cxn>
              </a:cxnLst>
              <a:rect l="0" t="0" r="r" b="b"/>
              <a:pathLst>
                <a:path w="36" h="2">
                  <a:moveTo>
                    <a:pt x="0" y="1"/>
                  </a:moveTo>
                  <a:lnTo>
                    <a:pt x="0" y="1"/>
                  </a:lnTo>
                  <a:cubicBezTo>
                    <a:pt x="19" y="2"/>
                    <a:pt x="24" y="1"/>
                    <a:pt x="36" y="1"/>
                  </a:cubicBezTo>
                  <a:cubicBezTo>
                    <a:pt x="33" y="0"/>
                    <a:pt x="15"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2" name="Forma libre 121"/>
            <p:cNvSpPr>
              <a:spLocks/>
            </p:cNvSpPr>
            <p:nvPr/>
          </p:nvSpPr>
          <p:spPr bwMode="invGray">
            <a:xfrm>
              <a:off x="-133350" y="2798763"/>
              <a:ext cx="111125" cy="4762"/>
            </a:xfrm>
            <a:custGeom>
              <a:avLst/>
              <a:gdLst>
                <a:gd name="T0" fmla="*/ 37 w 58"/>
                <a:gd name="T1" fmla="*/ 0 h 2"/>
                <a:gd name="T2" fmla="*/ 37 w 58"/>
                <a:gd name="T3" fmla="*/ 0 h 2"/>
                <a:gd name="T4" fmla="*/ 7 w 58"/>
                <a:gd name="T5" fmla="*/ 2 h 2"/>
                <a:gd name="T6" fmla="*/ 58 w 58"/>
                <a:gd name="T7" fmla="*/ 2 h 2"/>
                <a:gd name="T8" fmla="*/ 37 w 58"/>
                <a:gd name="T9" fmla="*/ 0 h 2"/>
              </a:gdLst>
              <a:ahLst/>
              <a:cxnLst>
                <a:cxn ang="0">
                  <a:pos x="T0" y="T1"/>
                </a:cxn>
                <a:cxn ang="0">
                  <a:pos x="T2" y="T3"/>
                </a:cxn>
                <a:cxn ang="0">
                  <a:pos x="T4" y="T5"/>
                </a:cxn>
                <a:cxn ang="0">
                  <a:pos x="T6" y="T7"/>
                </a:cxn>
                <a:cxn ang="0">
                  <a:pos x="T8" y="T9"/>
                </a:cxn>
              </a:cxnLst>
              <a:rect l="0" t="0" r="r" b="b"/>
              <a:pathLst>
                <a:path w="58" h="2">
                  <a:moveTo>
                    <a:pt x="37" y="0"/>
                  </a:moveTo>
                  <a:lnTo>
                    <a:pt x="37" y="0"/>
                  </a:lnTo>
                  <a:cubicBezTo>
                    <a:pt x="34" y="1"/>
                    <a:pt x="0" y="1"/>
                    <a:pt x="7" y="2"/>
                  </a:cubicBezTo>
                  <a:lnTo>
                    <a:pt x="58" y="2"/>
                  </a:lnTo>
                  <a:cubicBezTo>
                    <a:pt x="46" y="2"/>
                    <a:pt x="42" y="1"/>
                    <a:pt x="3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3" name="Forma libre 122"/>
            <p:cNvSpPr>
              <a:spLocks/>
            </p:cNvSpPr>
            <p:nvPr/>
          </p:nvSpPr>
          <p:spPr bwMode="invGray">
            <a:xfrm>
              <a:off x="-22225" y="2800350"/>
              <a:ext cx="44450" cy="3175"/>
            </a:xfrm>
            <a:custGeom>
              <a:avLst/>
              <a:gdLst>
                <a:gd name="T0" fmla="*/ 23 w 23"/>
                <a:gd name="T1" fmla="*/ 0 h 1"/>
                <a:gd name="T2" fmla="*/ 23 w 23"/>
                <a:gd name="T3" fmla="*/ 0 h 1"/>
                <a:gd name="T4" fmla="*/ 0 w 23"/>
                <a:gd name="T5" fmla="*/ 1 h 1"/>
                <a:gd name="T6" fmla="*/ 23 w 23"/>
                <a:gd name="T7" fmla="*/ 0 h 1"/>
              </a:gdLst>
              <a:ahLst/>
              <a:cxnLst>
                <a:cxn ang="0">
                  <a:pos x="T0" y="T1"/>
                </a:cxn>
                <a:cxn ang="0">
                  <a:pos x="T2" y="T3"/>
                </a:cxn>
                <a:cxn ang="0">
                  <a:pos x="T4" y="T5"/>
                </a:cxn>
                <a:cxn ang="0">
                  <a:pos x="T6" y="T7"/>
                </a:cxn>
              </a:cxnLst>
              <a:rect l="0" t="0" r="r" b="b"/>
              <a:pathLst>
                <a:path w="23" h="1">
                  <a:moveTo>
                    <a:pt x="23" y="0"/>
                  </a:moveTo>
                  <a:lnTo>
                    <a:pt x="23" y="0"/>
                  </a:lnTo>
                  <a:lnTo>
                    <a:pt x="0" y="1"/>
                  </a:lnTo>
                  <a:cubicBezTo>
                    <a:pt x="6" y="1"/>
                    <a:pt x="13"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4" name="Forma libre 123"/>
            <p:cNvSpPr>
              <a:spLocks/>
            </p:cNvSpPr>
            <p:nvPr/>
          </p:nvSpPr>
          <p:spPr bwMode="invGray">
            <a:xfrm>
              <a:off x="-66675" y="2798763"/>
              <a:ext cx="6350" cy="0"/>
            </a:xfrm>
            <a:custGeom>
              <a:avLst/>
              <a:gdLst>
                <a:gd name="T0" fmla="*/ 0 w 3"/>
                <a:gd name="T1" fmla="*/ 0 w 3"/>
                <a:gd name="T2" fmla="*/ 2 w 3"/>
                <a:gd name="T3" fmla="*/ 0 w 3"/>
              </a:gdLst>
              <a:ahLst/>
              <a:cxnLst>
                <a:cxn ang="0">
                  <a:pos x="T0" y="0"/>
                </a:cxn>
                <a:cxn ang="0">
                  <a:pos x="T1" y="0"/>
                </a:cxn>
                <a:cxn ang="0">
                  <a:pos x="T2" y="0"/>
                </a:cxn>
                <a:cxn ang="0">
                  <a:pos x="T3" y="0"/>
                </a:cxn>
              </a:cxnLst>
              <a:rect l="0" t="0" r="r" b="b"/>
              <a:pathLst>
                <a:path w="3">
                  <a:moveTo>
                    <a:pt x="0" y="0"/>
                  </a:moveTo>
                  <a:lnTo>
                    <a:pt x="0" y="0"/>
                  </a:lnTo>
                  <a:lnTo>
                    <a:pt x="2" y="0"/>
                  </a:lnTo>
                  <a:cubicBezTo>
                    <a:pt x="3" y="0"/>
                    <a:pt x="3"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5" name="Forma libre 124"/>
            <p:cNvSpPr>
              <a:spLocks/>
            </p:cNvSpPr>
            <p:nvPr/>
          </p:nvSpPr>
          <p:spPr bwMode="invGray">
            <a:xfrm>
              <a:off x="-1566863" y="2730500"/>
              <a:ext cx="65088" cy="3175"/>
            </a:xfrm>
            <a:custGeom>
              <a:avLst/>
              <a:gdLst>
                <a:gd name="T0" fmla="*/ 33 w 34"/>
                <a:gd name="T1" fmla="*/ 1 h 1"/>
                <a:gd name="T2" fmla="*/ 33 w 34"/>
                <a:gd name="T3" fmla="*/ 1 h 1"/>
                <a:gd name="T4" fmla="*/ 0 w 34"/>
                <a:gd name="T5" fmla="*/ 1 h 1"/>
                <a:gd name="T6" fmla="*/ 33 w 34"/>
                <a:gd name="T7" fmla="*/ 1 h 1"/>
              </a:gdLst>
              <a:ahLst/>
              <a:cxnLst>
                <a:cxn ang="0">
                  <a:pos x="T0" y="T1"/>
                </a:cxn>
                <a:cxn ang="0">
                  <a:pos x="T2" y="T3"/>
                </a:cxn>
                <a:cxn ang="0">
                  <a:pos x="T4" y="T5"/>
                </a:cxn>
                <a:cxn ang="0">
                  <a:pos x="T6" y="T7"/>
                </a:cxn>
              </a:cxnLst>
              <a:rect l="0" t="0" r="r" b="b"/>
              <a:pathLst>
                <a:path w="34" h="1">
                  <a:moveTo>
                    <a:pt x="33" y="1"/>
                  </a:moveTo>
                  <a:lnTo>
                    <a:pt x="33" y="1"/>
                  </a:lnTo>
                  <a:cubicBezTo>
                    <a:pt x="34" y="0"/>
                    <a:pt x="12" y="1"/>
                    <a:pt x="0" y="1"/>
                  </a:cubicBezTo>
                  <a:cubicBezTo>
                    <a:pt x="9" y="1"/>
                    <a:pt x="22" y="1"/>
                    <a:pt x="3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6" name="Forma libre 125"/>
            <p:cNvSpPr>
              <a:spLocks/>
            </p:cNvSpPr>
            <p:nvPr/>
          </p:nvSpPr>
          <p:spPr bwMode="invGray">
            <a:xfrm>
              <a:off x="-3175000" y="2740025"/>
              <a:ext cx="38100" cy="0"/>
            </a:xfrm>
            <a:custGeom>
              <a:avLst/>
              <a:gdLst>
                <a:gd name="T0" fmla="*/ 20 w 20"/>
                <a:gd name="T1" fmla="*/ 20 w 20"/>
                <a:gd name="T2" fmla="*/ 0 w 20"/>
                <a:gd name="T3" fmla="*/ 20 w 20"/>
              </a:gdLst>
              <a:ahLst/>
              <a:cxnLst>
                <a:cxn ang="0">
                  <a:pos x="T0" y="0"/>
                </a:cxn>
                <a:cxn ang="0">
                  <a:pos x="T1" y="0"/>
                </a:cxn>
                <a:cxn ang="0">
                  <a:pos x="T2" y="0"/>
                </a:cxn>
                <a:cxn ang="0">
                  <a:pos x="T3" y="0"/>
                </a:cxn>
              </a:cxnLst>
              <a:rect l="0" t="0" r="r" b="b"/>
              <a:pathLst>
                <a:path w="20">
                  <a:moveTo>
                    <a:pt x="20" y="0"/>
                  </a:moveTo>
                  <a:lnTo>
                    <a:pt x="20" y="0"/>
                  </a:lnTo>
                  <a:lnTo>
                    <a:pt x="0" y="0"/>
                  </a:lnTo>
                  <a:cubicBezTo>
                    <a:pt x="7" y="0"/>
                    <a:pt x="11" y="0"/>
                    <a:pt x="2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7" name="Forma libre 126"/>
            <p:cNvSpPr>
              <a:spLocks/>
            </p:cNvSpPr>
            <p:nvPr/>
          </p:nvSpPr>
          <p:spPr bwMode="invGray">
            <a:xfrm>
              <a:off x="-3735388" y="2803525"/>
              <a:ext cx="6350" cy="1587"/>
            </a:xfrm>
            <a:custGeom>
              <a:avLst/>
              <a:gdLst>
                <a:gd name="T0" fmla="*/ 4 w 4"/>
                <a:gd name="T1" fmla="*/ 0 h 1"/>
                <a:gd name="T2" fmla="*/ 4 w 4"/>
                <a:gd name="T3" fmla="*/ 0 h 1"/>
                <a:gd name="T4" fmla="*/ 0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4" y="0"/>
                  </a:lnTo>
                  <a:cubicBezTo>
                    <a:pt x="3" y="0"/>
                    <a:pt x="2" y="1"/>
                    <a:pt x="0" y="1"/>
                  </a:cubicBezTo>
                  <a:cubicBezTo>
                    <a:pt x="2" y="1"/>
                    <a:pt x="3"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8" name="Forma libre 127"/>
            <p:cNvSpPr>
              <a:spLocks/>
            </p:cNvSpPr>
            <p:nvPr/>
          </p:nvSpPr>
          <p:spPr bwMode="invGray">
            <a:xfrm>
              <a:off x="-3924300" y="2803525"/>
              <a:ext cx="188913" cy="3175"/>
            </a:xfrm>
            <a:custGeom>
              <a:avLst/>
              <a:gdLst>
                <a:gd name="T0" fmla="*/ 98 w 98"/>
                <a:gd name="T1" fmla="*/ 1 h 2"/>
                <a:gd name="T2" fmla="*/ 98 w 98"/>
                <a:gd name="T3" fmla="*/ 1 h 2"/>
                <a:gd name="T4" fmla="*/ 26 w 98"/>
                <a:gd name="T5" fmla="*/ 1 h 2"/>
                <a:gd name="T6" fmla="*/ 28 w 98"/>
                <a:gd name="T7" fmla="*/ 1 h 2"/>
                <a:gd name="T8" fmla="*/ 0 w 98"/>
                <a:gd name="T9" fmla="*/ 2 h 2"/>
                <a:gd name="T10" fmla="*/ 98 w 98"/>
                <a:gd name="T11" fmla="*/ 1 h 2"/>
              </a:gdLst>
              <a:ahLst/>
              <a:cxnLst>
                <a:cxn ang="0">
                  <a:pos x="T0" y="T1"/>
                </a:cxn>
                <a:cxn ang="0">
                  <a:pos x="T2" y="T3"/>
                </a:cxn>
                <a:cxn ang="0">
                  <a:pos x="T4" y="T5"/>
                </a:cxn>
                <a:cxn ang="0">
                  <a:pos x="T6" y="T7"/>
                </a:cxn>
                <a:cxn ang="0">
                  <a:pos x="T8" y="T9"/>
                </a:cxn>
                <a:cxn ang="0">
                  <a:pos x="T10" y="T11"/>
                </a:cxn>
              </a:cxnLst>
              <a:rect l="0" t="0" r="r" b="b"/>
              <a:pathLst>
                <a:path w="98" h="2">
                  <a:moveTo>
                    <a:pt x="98" y="1"/>
                  </a:moveTo>
                  <a:lnTo>
                    <a:pt x="98" y="1"/>
                  </a:lnTo>
                  <a:cubicBezTo>
                    <a:pt x="84" y="2"/>
                    <a:pt x="42" y="0"/>
                    <a:pt x="26" y="1"/>
                  </a:cubicBezTo>
                  <a:lnTo>
                    <a:pt x="28" y="1"/>
                  </a:lnTo>
                  <a:lnTo>
                    <a:pt x="0" y="2"/>
                  </a:lnTo>
                  <a:cubicBezTo>
                    <a:pt x="27" y="2"/>
                    <a:pt x="82" y="2"/>
                    <a:pt x="9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grpSp>
      <p:sp>
        <p:nvSpPr>
          <p:cNvPr id="2" name="Título 1"/>
          <p:cNvSpPr>
            <a:spLocks noGrp="1"/>
          </p:cNvSpPr>
          <p:nvPr>
            <p:ph type="title"/>
          </p:nvPr>
        </p:nvSpPr>
        <p:spPr>
          <a:xfrm>
            <a:off x="1522413" y="1905000"/>
            <a:ext cx="9144000" cy="2667000"/>
          </a:xfrm>
        </p:spPr>
        <p:txBody>
          <a:bodyPr anchor="b">
            <a:noAutofit/>
          </a:bodyPr>
          <a:lstStyle>
            <a:lvl1pPr algn="l" latinLnBrk="0">
              <a:defRPr lang="es-ES" sz="4400" b="0" cap="none" baseline="0"/>
            </a:lvl1pPr>
          </a:lstStyle>
          <a:p>
            <a:r>
              <a:rPr lang="es-ES"/>
              <a:t>Haga clic para modificar el estilo de título del patrón</a:t>
            </a:r>
          </a:p>
        </p:txBody>
      </p:sp>
      <p:sp>
        <p:nvSpPr>
          <p:cNvPr id="3" name="Marcador de texto 2"/>
          <p:cNvSpPr>
            <a:spLocks noGrp="1"/>
          </p:cNvSpPr>
          <p:nvPr>
            <p:ph type="body" idx="1"/>
          </p:nvPr>
        </p:nvSpPr>
        <p:spPr>
          <a:xfrm>
            <a:off x="1522413" y="5102525"/>
            <a:ext cx="9143999" cy="1069675"/>
          </a:xfrm>
        </p:spPr>
        <p:txBody>
          <a:bodyPr anchor="t">
            <a:normAutofit/>
          </a:bodyPr>
          <a:lstStyle>
            <a:lvl1pPr marL="0" indent="0" latinLnBrk="0">
              <a:spcBef>
                <a:spcPts val="0"/>
              </a:spcBef>
              <a:buNone/>
              <a:defRPr lang="es-ES" sz="2400">
                <a:solidFill>
                  <a:schemeClr val="tx1">
                    <a:tint val="75000"/>
                  </a:schemeClr>
                </a:solidFill>
              </a:defRPr>
            </a:lvl1pPr>
            <a:lvl2pPr marL="457200" indent="0" latinLnBrk="0">
              <a:buNone/>
              <a:defRPr lang="es-ES" sz="1800">
                <a:solidFill>
                  <a:schemeClr val="tx1">
                    <a:tint val="75000"/>
                  </a:schemeClr>
                </a:solidFill>
              </a:defRPr>
            </a:lvl2pPr>
            <a:lvl3pPr marL="914400" indent="0" latinLnBrk="0">
              <a:buNone/>
              <a:defRPr lang="es-ES" sz="1600">
                <a:solidFill>
                  <a:schemeClr val="tx1">
                    <a:tint val="75000"/>
                  </a:schemeClr>
                </a:solidFill>
              </a:defRPr>
            </a:lvl3pPr>
            <a:lvl4pPr marL="1371600" indent="0" latinLnBrk="0">
              <a:buNone/>
              <a:defRPr lang="es-ES" sz="1400">
                <a:solidFill>
                  <a:schemeClr val="tx1">
                    <a:tint val="75000"/>
                  </a:schemeClr>
                </a:solidFill>
              </a:defRPr>
            </a:lvl4pPr>
            <a:lvl5pPr marL="1828800" indent="0" latinLnBrk="0">
              <a:buNone/>
              <a:defRPr lang="es-ES" sz="1400">
                <a:solidFill>
                  <a:schemeClr val="tx1">
                    <a:tint val="75000"/>
                  </a:schemeClr>
                </a:solidFill>
              </a:defRPr>
            </a:lvl5pPr>
            <a:lvl6pPr marL="2286000" indent="0" latinLnBrk="0">
              <a:buNone/>
              <a:defRPr lang="es-ES" sz="1400">
                <a:solidFill>
                  <a:schemeClr val="tx1">
                    <a:tint val="75000"/>
                  </a:schemeClr>
                </a:solidFill>
              </a:defRPr>
            </a:lvl6pPr>
            <a:lvl7pPr marL="2743200" indent="0" latinLnBrk="0">
              <a:buNone/>
              <a:defRPr lang="es-ES" sz="1400">
                <a:solidFill>
                  <a:schemeClr val="tx1">
                    <a:tint val="75000"/>
                  </a:schemeClr>
                </a:solidFill>
              </a:defRPr>
            </a:lvl7pPr>
            <a:lvl8pPr marL="3200400" indent="0" latinLnBrk="0">
              <a:buNone/>
              <a:defRPr lang="es-ES" sz="1400">
                <a:solidFill>
                  <a:schemeClr val="tx1">
                    <a:tint val="75000"/>
                  </a:schemeClr>
                </a:solidFill>
              </a:defRPr>
            </a:lvl8pPr>
            <a:lvl9pPr marL="3657600" indent="0" latinLnBrk="0">
              <a:buNone/>
              <a:defRPr lang="es-ES" sz="1400">
                <a:solidFill>
                  <a:schemeClr val="tx1">
                    <a:tint val="75000"/>
                  </a:schemeClr>
                </a:solidFill>
              </a:defRPr>
            </a:lvl9pPr>
          </a:lstStyle>
          <a:p>
            <a:pPr lvl="0"/>
            <a:r>
              <a:rPr lang="es-ES"/>
              <a:t>Haga clic para modificar los estilos de texto del patrón</a:t>
            </a:r>
          </a:p>
        </p:txBody>
      </p:sp>
      <p:sp>
        <p:nvSpPr>
          <p:cNvPr id="4" name="Marcador de fecha 3"/>
          <p:cNvSpPr>
            <a:spLocks noGrp="1"/>
          </p:cNvSpPr>
          <p:nvPr>
            <p:ph type="dt" sz="half" idx="10"/>
          </p:nvPr>
        </p:nvSpPr>
        <p:spPr/>
        <p:txBody>
          <a:bodyPr/>
          <a:lstStyle/>
          <a:p>
            <a:fld id="{9AFE8FB1-0A7A-443E-AAF7-31D4FA1AA312}" type="datetimeFigureOut">
              <a:t>4/6/2025</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25BA54BD-C84D-46CE-8B72-31BFB26ABA43}" type="slidenum">
              <a:t>‹Nº›</a:t>
            </a:fld>
            <a:endParaRPr lang="es-ES"/>
          </a:p>
        </p:txBody>
      </p:sp>
    </p:spTree>
    <p:extLst>
      <p:ext uri="{BB962C8B-B14F-4D97-AF65-F5344CB8AC3E}">
        <p14:creationId xmlns:p14="http://schemas.microsoft.com/office/powerpoint/2010/main" val="241031855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contenidos">
    <p:spTree>
      <p:nvGrpSpPr>
        <p:cNvPr id="1" name=""/>
        <p:cNvGrpSpPr/>
        <p:nvPr/>
      </p:nvGrpSpPr>
      <p:grpSpPr>
        <a:xfrm>
          <a:off x="0" y="0"/>
          <a:ext cx="0" cy="0"/>
          <a:chOff x="0" y="0"/>
          <a:chExt cx="0" cy="0"/>
        </a:xfrm>
      </p:grpSpPr>
      <p:grpSp>
        <p:nvGrpSpPr>
          <p:cNvPr id="158" name="línea"/>
          <p:cNvGrpSpPr/>
          <p:nvPr/>
        </p:nvGrpSpPr>
        <p:grpSpPr bwMode="invGray">
          <a:xfrm>
            <a:off x="1522413" y="1514475"/>
            <a:ext cx="10569575" cy="64008"/>
            <a:chOff x="1522413" y="1514475"/>
            <a:chExt cx="10569575" cy="64008"/>
          </a:xfrm>
        </p:grpSpPr>
        <p:sp>
          <p:nvSpPr>
            <p:cNvPr id="159" name="Forma libre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0" name="Forma libre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1" name="Forma libre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2"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3"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4"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5"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6"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7"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8"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9"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0"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1"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2"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3"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4"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5"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6"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7"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8"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9"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0"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1"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2"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3"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4"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5"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6"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7"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8"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9"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0"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1"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2"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3"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4"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5"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6"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7"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8"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9"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0"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1"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2"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3"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4"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5"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6"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7"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8"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9"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0"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1"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2"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3"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4"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5"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6"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7"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8"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9"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0"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1"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2"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3"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4"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5"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6"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7"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8"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9"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0"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1"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2"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sp>
        <p:nvSpPr>
          <p:cNvPr id="2" name="Título 1"/>
          <p:cNvSpPr>
            <a:spLocks noGrp="1"/>
          </p:cNvSpPr>
          <p:nvPr>
            <p:ph type="title"/>
          </p:nvPr>
        </p:nvSpPr>
        <p:spPr>
          <a:xfrm>
            <a:off x="1522414" y="274638"/>
            <a:ext cx="9143998" cy="1020762"/>
          </a:xfrm>
        </p:spPr>
        <p:txBody>
          <a:bodyPr/>
          <a:lstStyle/>
          <a:p>
            <a:r>
              <a:rPr lang="es-ES"/>
              <a:t>Haga clic para modificar el estilo de título del patrón</a:t>
            </a:r>
          </a:p>
        </p:txBody>
      </p:sp>
      <p:sp>
        <p:nvSpPr>
          <p:cNvPr id="3" name="Marcador de contenido 2"/>
          <p:cNvSpPr>
            <a:spLocks noGrp="1"/>
          </p:cNvSpPr>
          <p:nvPr>
            <p:ph sz="half" idx="1"/>
          </p:nvPr>
        </p:nvSpPr>
        <p:spPr>
          <a:xfrm>
            <a:off x="1522413" y="1905000"/>
            <a:ext cx="4419599" cy="4267200"/>
          </a:xfrm>
        </p:spPr>
        <p:txBody>
          <a:bodyPr>
            <a:normAutofit/>
          </a:bodyPr>
          <a:lstStyle>
            <a:lvl1pPr latinLnBrk="0">
              <a:defRPr lang="es-ES" sz="2400"/>
            </a:lvl1pPr>
            <a:lvl2pPr latinLnBrk="0">
              <a:defRPr lang="es-ES" sz="2000"/>
            </a:lvl2pPr>
            <a:lvl3pPr latinLnBrk="0">
              <a:defRPr lang="es-ES" sz="1800"/>
            </a:lvl3pPr>
            <a:lvl4pPr latinLnBrk="0">
              <a:defRPr lang="es-ES" sz="1600"/>
            </a:lvl4pPr>
            <a:lvl5pPr latinLnBrk="0">
              <a:defRPr lang="es-ES" sz="1600"/>
            </a:lvl5pPr>
            <a:lvl6pPr marL="1956816" latinLnBrk="0">
              <a:defRPr lang="es-ES" sz="1600"/>
            </a:lvl6pPr>
            <a:lvl7pPr marL="1956816" latinLnBrk="0">
              <a:defRPr lang="es-ES" sz="1600" baseline="0"/>
            </a:lvl7pPr>
            <a:lvl8pPr marL="1956816" latinLnBrk="0">
              <a:defRPr lang="es-ES" sz="1600" baseline="0"/>
            </a:lvl8pPr>
            <a:lvl9pPr marL="1956816" latinLnBrk="0">
              <a:defRPr lang="es-ES" sz="1600" baseline="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6246815" y="1905000"/>
            <a:ext cx="4419598" cy="4267200"/>
          </a:xfrm>
        </p:spPr>
        <p:txBody>
          <a:bodyPr>
            <a:normAutofit/>
          </a:bodyPr>
          <a:lstStyle>
            <a:lvl1pPr latinLnBrk="0">
              <a:defRPr lang="es-ES" sz="2400"/>
            </a:lvl1pPr>
            <a:lvl2pPr latinLnBrk="0">
              <a:defRPr lang="es-ES" sz="2000"/>
            </a:lvl2pPr>
            <a:lvl3pPr latinLnBrk="0">
              <a:defRPr lang="es-ES" sz="1800"/>
            </a:lvl3pPr>
            <a:lvl4pPr latinLnBrk="0">
              <a:defRPr lang="es-ES" sz="1600"/>
            </a:lvl4pPr>
            <a:lvl5pPr latinLnBrk="0">
              <a:defRPr lang="es-ES" sz="1600"/>
            </a:lvl5pPr>
            <a:lvl6pPr marL="1956816" latinLnBrk="0">
              <a:defRPr lang="es-ES" sz="1600"/>
            </a:lvl6pPr>
            <a:lvl7pPr marL="1956816" latinLnBrk="0">
              <a:defRPr lang="es-ES" sz="1600"/>
            </a:lvl7pPr>
            <a:lvl8pPr marL="1956816" latinLnBrk="0">
              <a:defRPr lang="es-ES" sz="1600" baseline="0"/>
            </a:lvl8pPr>
            <a:lvl9pPr marL="1956816" latinLnBrk="0">
              <a:defRPr lang="es-ES" sz="1600" baseline="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fld id="{9AFE8FB1-0A7A-443E-AAF7-31D4FA1AA312}" type="datetimeFigureOut">
              <a:t>4/6/2025</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25BA54BD-C84D-46CE-8B72-31BFB26ABA43}" type="slidenum">
              <a:t>‹Nº›</a:t>
            </a:fld>
            <a:endParaRPr lang="es-ES"/>
          </a:p>
        </p:txBody>
      </p:sp>
    </p:spTree>
    <p:extLst>
      <p:ext uri="{BB962C8B-B14F-4D97-AF65-F5344CB8AC3E}">
        <p14:creationId xmlns:p14="http://schemas.microsoft.com/office/powerpoint/2010/main" val="386935819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grpSp>
        <p:nvGrpSpPr>
          <p:cNvPr id="160" name="línea"/>
          <p:cNvGrpSpPr/>
          <p:nvPr/>
        </p:nvGrpSpPr>
        <p:grpSpPr bwMode="invGray">
          <a:xfrm>
            <a:off x="1522413" y="1514475"/>
            <a:ext cx="10569575" cy="64008"/>
            <a:chOff x="1522413" y="1514475"/>
            <a:chExt cx="10569575" cy="64008"/>
          </a:xfrm>
        </p:grpSpPr>
        <p:sp>
          <p:nvSpPr>
            <p:cNvPr id="161" name="Forma libre 16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2" name="Forma libre 16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3" name="Forma libre 16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4"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5"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6"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7"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8"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9"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0"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1"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2"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3"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4"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5"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6"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7"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8"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9"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0"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1"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2"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3"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4"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5"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6"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7"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8"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9"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0"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1"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2"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3"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4"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5"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6"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7"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8"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9"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0"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1"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2"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3"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4"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5"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6"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7"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8"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9"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0"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1"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2"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3"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4"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5"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6"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7"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8"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9"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0"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1"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2"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3"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4"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5"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6"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7"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8"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9"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0"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1"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2"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3"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4"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sp>
        <p:nvSpPr>
          <p:cNvPr id="2" name="Título 1"/>
          <p:cNvSpPr>
            <a:spLocks noGrp="1"/>
          </p:cNvSpPr>
          <p:nvPr>
            <p:ph type="title"/>
          </p:nvPr>
        </p:nvSpPr>
        <p:spPr>
          <a:xfrm>
            <a:off x="1522414" y="274638"/>
            <a:ext cx="9143998" cy="1020762"/>
          </a:xfrm>
        </p:spPr>
        <p:txBody>
          <a:bodyPr/>
          <a:lstStyle>
            <a:lvl1pPr latinLnBrk="0">
              <a:defRPr lang="es-ES"/>
            </a:lvl1pPr>
          </a:lstStyle>
          <a:p>
            <a:r>
              <a:rPr lang="es-ES"/>
              <a:t>Haga clic para modificar el estilo de título del patrón</a:t>
            </a:r>
          </a:p>
        </p:txBody>
      </p:sp>
      <p:sp>
        <p:nvSpPr>
          <p:cNvPr id="3" name="Marcador de texto 2"/>
          <p:cNvSpPr>
            <a:spLocks noGrp="1"/>
          </p:cNvSpPr>
          <p:nvPr>
            <p:ph type="body" idx="1"/>
          </p:nvPr>
        </p:nvSpPr>
        <p:spPr>
          <a:xfrm>
            <a:off x="1522413" y="1905000"/>
            <a:ext cx="4416552" cy="762000"/>
          </a:xfrm>
        </p:spPr>
        <p:txBody>
          <a:bodyPr anchor="ctr"/>
          <a:lstStyle>
            <a:lvl1pPr marL="0" indent="0" latinLnBrk="0">
              <a:spcBef>
                <a:spcPts val="0"/>
              </a:spcBef>
              <a:buNone/>
              <a:defRPr lang="es-ES" sz="2400" b="0"/>
            </a:lvl1pPr>
            <a:lvl2pPr marL="457200" indent="0" latinLnBrk="0">
              <a:buNone/>
              <a:defRPr lang="es-ES" sz="2000" b="1"/>
            </a:lvl2pPr>
            <a:lvl3pPr marL="914400" indent="0" latinLnBrk="0">
              <a:buNone/>
              <a:defRPr lang="es-ES" sz="1800" b="1"/>
            </a:lvl3pPr>
            <a:lvl4pPr marL="1371600" indent="0" latinLnBrk="0">
              <a:buNone/>
              <a:defRPr lang="es-ES" sz="1600" b="1"/>
            </a:lvl4pPr>
            <a:lvl5pPr marL="1828800" indent="0" latinLnBrk="0">
              <a:buNone/>
              <a:defRPr lang="es-ES" sz="1600" b="1"/>
            </a:lvl5pPr>
            <a:lvl6pPr marL="2286000" indent="0" latinLnBrk="0">
              <a:buNone/>
              <a:defRPr lang="es-ES" sz="1600" b="1"/>
            </a:lvl6pPr>
            <a:lvl7pPr marL="2743200" indent="0" latinLnBrk="0">
              <a:buNone/>
              <a:defRPr lang="es-ES" sz="1600" b="1"/>
            </a:lvl7pPr>
            <a:lvl8pPr marL="3200400" indent="0" latinLnBrk="0">
              <a:buNone/>
              <a:defRPr lang="es-ES" sz="1600" b="1"/>
            </a:lvl8pPr>
            <a:lvl9pPr marL="3657600" indent="0" latinLnBrk="0">
              <a:buNone/>
              <a:defRPr lang="es-ES" sz="1600" b="1"/>
            </a:lvl9pPr>
          </a:lstStyle>
          <a:p>
            <a:pPr lvl="0"/>
            <a:r>
              <a:rPr lang="es-ES"/>
              <a:t>Haga clic para modificar los estilos de texto del patrón</a:t>
            </a:r>
          </a:p>
        </p:txBody>
      </p:sp>
      <p:sp>
        <p:nvSpPr>
          <p:cNvPr id="4" name="Marcador de contenido 3"/>
          <p:cNvSpPr>
            <a:spLocks noGrp="1"/>
          </p:cNvSpPr>
          <p:nvPr>
            <p:ph sz="half" idx="2"/>
          </p:nvPr>
        </p:nvSpPr>
        <p:spPr>
          <a:xfrm>
            <a:off x="1522413" y="2819399"/>
            <a:ext cx="4416552" cy="3352801"/>
          </a:xfrm>
        </p:spPr>
        <p:txBody>
          <a:bodyPr/>
          <a:lstStyle>
            <a:lvl1pPr latinLnBrk="0">
              <a:defRPr lang="es-ES" sz="2400"/>
            </a:lvl1pPr>
            <a:lvl2pPr latinLnBrk="0">
              <a:defRPr lang="es-ES" sz="2000"/>
            </a:lvl2pPr>
            <a:lvl3pPr latinLnBrk="0">
              <a:defRPr lang="es-ES" sz="1800"/>
            </a:lvl3pPr>
            <a:lvl4pPr latinLnBrk="0">
              <a:defRPr lang="es-ES" sz="1600"/>
            </a:lvl4pPr>
            <a:lvl5pPr latinLnBrk="0">
              <a:defRPr lang="es-ES" sz="1600"/>
            </a:lvl5pPr>
            <a:lvl6pPr marL="1956816" latinLnBrk="0">
              <a:defRPr lang="es-ES" sz="1600"/>
            </a:lvl6pPr>
            <a:lvl7pPr marL="1956816" latinLnBrk="0">
              <a:defRPr lang="es-ES" sz="1600" baseline="0"/>
            </a:lvl7pPr>
            <a:lvl8pPr marL="1956816" latinLnBrk="0">
              <a:defRPr lang="es-ES" sz="1600" baseline="0"/>
            </a:lvl8pPr>
            <a:lvl9pPr marL="1956816" latinLnBrk="0">
              <a:defRPr lang="es-ES" sz="1600" baseline="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6249860" y="1905000"/>
            <a:ext cx="4416552" cy="762000"/>
          </a:xfrm>
        </p:spPr>
        <p:txBody>
          <a:bodyPr anchor="ctr"/>
          <a:lstStyle>
            <a:lvl1pPr marL="0" indent="0" latinLnBrk="0">
              <a:spcBef>
                <a:spcPts val="0"/>
              </a:spcBef>
              <a:buNone/>
              <a:defRPr lang="es-ES" sz="2400" b="0"/>
            </a:lvl1pPr>
            <a:lvl2pPr marL="457200" indent="0" latinLnBrk="0">
              <a:buNone/>
              <a:defRPr lang="es-ES" sz="2000" b="1"/>
            </a:lvl2pPr>
            <a:lvl3pPr marL="914400" indent="0" latinLnBrk="0">
              <a:buNone/>
              <a:defRPr lang="es-ES" sz="1800" b="1"/>
            </a:lvl3pPr>
            <a:lvl4pPr marL="1371600" indent="0" latinLnBrk="0">
              <a:buNone/>
              <a:defRPr lang="es-ES" sz="1600" b="1"/>
            </a:lvl4pPr>
            <a:lvl5pPr marL="1828800" indent="0" latinLnBrk="0">
              <a:buNone/>
              <a:defRPr lang="es-ES" sz="1600" b="1"/>
            </a:lvl5pPr>
            <a:lvl6pPr marL="2286000" indent="0" latinLnBrk="0">
              <a:buNone/>
              <a:defRPr lang="es-ES" sz="1600" b="1"/>
            </a:lvl6pPr>
            <a:lvl7pPr marL="2743200" indent="0" latinLnBrk="0">
              <a:buNone/>
              <a:defRPr lang="es-ES" sz="1600" b="1"/>
            </a:lvl7pPr>
            <a:lvl8pPr marL="3200400" indent="0" latinLnBrk="0">
              <a:buNone/>
              <a:defRPr lang="es-ES" sz="1600" b="1"/>
            </a:lvl8pPr>
            <a:lvl9pPr marL="3657600" indent="0" latinLnBrk="0">
              <a:buNone/>
              <a:defRPr lang="es-ES" sz="1600" b="1"/>
            </a:lvl9pPr>
          </a:lstStyle>
          <a:p>
            <a:pPr lvl="0"/>
            <a:r>
              <a:rPr lang="es-ES"/>
              <a:t>Haga clic para modificar los estilos de texto del patrón</a:t>
            </a:r>
          </a:p>
        </p:txBody>
      </p:sp>
      <p:sp>
        <p:nvSpPr>
          <p:cNvPr id="6" name="Marcador de contenido 5"/>
          <p:cNvSpPr>
            <a:spLocks noGrp="1"/>
          </p:cNvSpPr>
          <p:nvPr>
            <p:ph sz="quarter" idx="4"/>
          </p:nvPr>
        </p:nvSpPr>
        <p:spPr>
          <a:xfrm>
            <a:off x="6249860" y="2819399"/>
            <a:ext cx="4416552" cy="3352801"/>
          </a:xfrm>
        </p:spPr>
        <p:txBody>
          <a:bodyPr/>
          <a:lstStyle>
            <a:lvl1pPr latinLnBrk="0">
              <a:defRPr lang="es-ES" sz="2400"/>
            </a:lvl1pPr>
            <a:lvl2pPr latinLnBrk="0">
              <a:defRPr lang="es-ES" sz="2000"/>
            </a:lvl2pPr>
            <a:lvl3pPr latinLnBrk="0">
              <a:defRPr lang="es-ES" sz="1800"/>
            </a:lvl3pPr>
            <a:lvl4pPr latinLnBrk="0">
              <a:defRPr lang="es-ES" sz="1600"/>
            </a:lvl4pPr>
            <a:lvl5pPr marL="1956816" latinLnBrk="0">
              <a:defRPr lang="es-ES" sz="1600"/>
            </a:lvl5pPr>
            <a:lvl6pPr marL="1956816" latinLnBrk="0">
              <a:defRPr lang="es-ES" sz="1600"/>
            </a:lvl6pPr>
            <a:lvl7pPr marL="1956816" latinLnBrk="0">
              <a:defRPr lang="es-ES" sz="1600"/>
            </a:lvl7pPr>
            <a:lvl8pPr marL="1956816" latinLnBrk="0">
              <a:defRPr lang="es-ES" sz="1600"/>
            </a:lvl8pPr>
            <a:lvl9pPr marL="1956816" latinLnBrk="0">
              <a:defRPr lang="es-ES" sz="16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fld id="{9AFE8FB1-0A7A-443E-AAF7-31D4FA1AA312}" type="datetimeFigureOut">
              <a:t>4/6/2025</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25BA54BD-C84D-46CE-8B72-31BFB26ABA43}" type="slidenum">
              <a:t>‹Nº›</a:t>
            </a:fld>
            <a:endParaRPr lang="es-ES"/>
          </a:p>
        </p:txBody>
      </p:sp>
    </p:spTree>
    <p:extLst>
      <p:ext uri="{BB962C8B-B14F-4D97-AF65-F5344CB8AC3E}">
        <p14:creationId xmlns:p14="http://schemas.microsoft.com/office/powerpoint/2010/main" val="297343354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grpSp>
        <p:nvGrpSpPr>
          <p:cNvPr id="156" name="línea"/>
          <p:cNvGrpSpPr/>
          <p:nvPr/>
        </p:nvGrpSpPr>
        <p:grpSpPr bwMode="invGray">
          <a:xfrm>
            <a:off x="1522413" y="1514475"/>
            <a:ext cx="10569575" cy="64008"/>
            <a:chOff x="1522413" y="1514475"/>
            <a:chExt cx="10569575" cy="64008"/>
          </a:xfrm>
        </p:grpSpPr>
        <p:sp>
          <p:nvSpPr>
            <p:cNvPr id="157" name="Forma libre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58" name="Forma libre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59" name="Forma libre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0"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1"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2"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3"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4"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5"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6"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7"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8"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9"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0"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1"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2"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3"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4"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5"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6"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7"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8"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9"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0"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1"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2"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3"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4"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5"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6"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7"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8"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9"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0"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1"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2"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3"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4"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5"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6"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7"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8"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9"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0"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1"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2"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3"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4"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5"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6"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7"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8"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9"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0"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1"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2"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3"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4"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5"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6"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7"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8"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9"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0"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1"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2"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3"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4"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5"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6"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7"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8"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9"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0"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fld id="{9AFE8FB1-0A7A-443E-AAF7-31D4FA1AA312}" type="datetimeFigureOut">
              <a:t>4/6/2025</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25BA54BD-C84D-46CE-8B72-31BFB26ABA43}" type="slidenum">
              <a:t>‹Nº›</a:t>
            </a:fld>
            <a:endParaRPr lang="es-ES"/>
          </a:p>
        </p:txBody>
      </p:sp>
    </p:spTree>
    <p:extLst>
      <p:ext uri="{BB962C8B-B14F-4D97-AF65-F5344CB8AC3E}">
        <p14:creationId xmlns:p14="http://schemas.microsoft.com/office/powerpoint/2010/main" val="212873567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9AFE8FB1-0A7A-443E-AAF7-31D4FA1AA312}" type="datetimeFigureOut">
              <a:t>4/6/2025</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25BA54BD-C84D-46CE-8B72-31BFB26ABA43}" type="slidenum">
              <a:t>‹Nº›</a:t>
            </a:fld>
            <a:endParaRPr lang="es-ES"/>
          </a:p>
        </p:txBody>
      </p:sp>
    </p:spTree>
    <p:extLst>
      <p:ext uri="{BB962C8B-B14F-4D97-AF65-F5344CB8AC3E}">
        <p14:creationId xmlns:p14="http://schemas.microsoft.com/office/powerpoint/2010/main" val="60492039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grpSp>
        <p:nvGrpSpPr>
          <p:cNvPr id="615" name="marco"/>
          <p:cNvGrpSpPr/>
          <p:nvPr/>
        </p:nvGrpSpPr>
        <p:grpSpPr bwMode="invGray">
          <a:xfrm>
            <a:off x="4417839" y="1630821"/>
            <a:ext cx="6291028" cy="4575885"/>
            <a:chOff x="4417839" y="1630821"/>
            <a:chExt cx="6291028" cy="4575885"/>
          </a:xfrm>
        </p:grpSpPr>
        <p:grpSp>
          <p:nvGrpSpPr>
            <p:cNvPr id="616" name="Grupo 615"/>
            <p:cNvGrpSpPr/>
            <p:nvPr/>
          </p:nvGrpSpPr>
          <p:grpSpPr bwMode="invGray">
            <a:xfrm>
              <a:off x="5414491" y="1630821"/>
              <a:ext cx="5294376" cy="4114800"/>
              <a:chOff x="3310555" y="716546"/>
              <a:chExt cx="5294376" cy="4114800"/>
            </a:xfrm>
          </p:grpSpPr>
          <p:grpSp>
            <p:nvGrpSpPr>
              <p:cNvPr id="768" name="Grupo 767"/>
              <p:cNvGrpSpPr/>
              <p:nvPr/>
            </p:nvGrpSpPr>
            <p:grpSpPr bwMode="invGray">
              <a:xfrm flipH="1">
                <a:off x="3310555" y="737968"/>
                <a:ext cx="5294376" cy="54864"/>
                <a:chOff x="1522413" y="1514475"/>
                <a:chExt cx="10569575" cy="64008"/>
              </a:xfrm>
              <a:solidFill>
                <a:schemeClr val="accent1"/>
              </a:solidFill>
            </p:grpSpPr>
            <p:sp>
              <p:nvSpPr>
                <p:cNvPr id="844" name="Forma libre 843"/>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5" name="Forma libre 844"/>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6" name="Forma libre 845"/>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7"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8"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9"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0"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1"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2"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3"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4"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5"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6"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7"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8"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9"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0"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1"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2"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3"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4"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5"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6"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7"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8"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9"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0"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1"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2"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3"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4"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5"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6"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7"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8"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9"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0"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1"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2"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3"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4"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5"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6"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7"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8"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9"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0"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1"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2"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3"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4"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5"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6"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7"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8"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9"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0"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1"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2"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3"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4"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5"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6"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7"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8"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9"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0"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1"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2"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3"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4"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5"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6"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7"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grpSp>
            <p:nvGrpSpPr>
              <p:cNvPr id="769" name="Grupo 768"/>
              <p:cNvGrpSpPr/>
              <p:nvPr/>
            </p:nvGrpSpPr>
            <p:grpSpPr bwMode="invGray">
              <a:xfrm rot="16200000" flipH="1">
                <a:off x="6492229" y="2755658"/>
                <a:ext cx="4114800" cy="36576"/>
                <a:chOff x="1522413" y="1514475"/>
                <a:chExt cx="10569575" cy="64008"/>
              </a:xfrm>
              <a:solidFill>
                <a:schemeClr val="accent1"/>
              </a:solidFill>
            </p:grpSpPr>
            <p:sp>
              <p:nvSpPr>
                <p:cNvPr id="770" name="Forma libre 769"/>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1" name="Forma libre 770"/>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2" name="Forma libre 771"/>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3"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4"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5"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6"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7"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8"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9"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0"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1"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2"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3"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4"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5"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6"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7"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8"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9"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0"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1"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2"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3"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4"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5"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6"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7"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8"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9"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0"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1"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2"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3"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4"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5"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6"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7"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8"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9"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0"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1"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2"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3"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4"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5"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6"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7"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8"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9"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0"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1"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2"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3"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4"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5"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6"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7"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8"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9"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0"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1"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2"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3"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4"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5"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6"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7"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8"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9"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0"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1"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2"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3"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grpSp>
        <p:grpSp>
          <p:nvGrpSpPr>
            <p:cNvPr id="617" name="Grupo 616"/>
            <p:cNvGrpSpPr/>
            <p:nvPr/>
          </p:nvGrpSpPr>
          <p:grpSpPr bwMode="invGray">
            <a:xfrm rot="10800000">
              <a:off x="4417839" y="2091906"/>
              <a:ext cx="5294376" cy="4114800"/>
              <a:chOff x="3310555" y="716546"/>
              <a:chExt cx="5294376" cy="4114800"/>
            </a:xfrm>
          </p:grpSpPr>
          <p:grpSp>
            <p:nvGrpSpPr>
              <p:cNvPr id="618" name="Grupo 617"/>
              <p:cNvGrpSpPr/>
              <p:nvPr/>
            </p:nvGrpSpPr>
            <p:grpSpPr bwMode="invGray">
              <a:xfrm flipH="1">
                <a:off x="3310555" y="737968"/>
                <a:ext cx="5294376" cy="54864"/>
                <a:chOff x="1522413" y="1514475"/>
                <a:chExt cx="10569575" cy="64008"/>
              </a:xfrm>
              <a:solidFill>
                <a:schemeClr val="accent1"/>
              </a:solidFill>
            </p:grpSpPr>
            <p:sp>
              <p:nvSpPr>
                <p:cNvPr id="694" name="Forma libre 693"/>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5" name="Forma libre 694"/>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6" name="Forma libre 695"/>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7"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8"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9"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0"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1"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2"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3"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4"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5"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6"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7"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8"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9"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0"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1"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2"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3"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4"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5"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6"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7"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8"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9"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0"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1"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2"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3"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4"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5"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6"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7"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8"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9"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0"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1"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2"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3"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4"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5"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6"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7"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8"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9"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0"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1"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2"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3"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4"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5"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6"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7"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8"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9"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0"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1"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2"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3"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4"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5"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6"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7"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8"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9"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0"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1"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2"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3"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4"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5"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6"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7"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grpSp>
            <p:nvGrpSpPr>
              <p:cNvPr id="619" name="Grupo 618"/>
              <p:cNvGrpSpPr/>
              <p:nvPr/>
            </p:nvGrpSpPr>
            <p:grpSpPr bwMode="invGray">
              <a:xfrm rot="16200000" flipH="1">
                <a:off x="6492229" y="2755658"/>
                <a:ext cx="4114800" cy="36576"/>
                <a:chOff x="1522413" y="1514475"/>
                <a:chExt cx="10569575" cy="64008"/>
              </a:xfrm>
              <a:solidFill>
                <a:schemeClr val="accent1"/>
              </a:solidFill>
            </p:grpSpPr>
            <p:sp>
              <p:nvSpPr>
                <p:cNvPr id="620" name="Forma libre 619"/>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1" name="Forma libre 620"/>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2" name="Forma libre 621"/>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3"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4"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5"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6"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7"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8"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9"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0"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1"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2"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3"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4"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5"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6"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7"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8"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9"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0"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1"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2"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3"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4"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5"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6"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7"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8"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9"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0"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1"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2"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3"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4"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5"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6"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7"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8"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9"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0"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1"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2"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3"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4"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5"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6"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7"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8"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9"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0"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1"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2"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3"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4"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5"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6"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7"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8"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9"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0"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1"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2"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3"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4"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5"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6"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7"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8"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9"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0"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1"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2"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3"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grpSp>
      </p:grpSp>
      <p:sp>
        <p:nvSpPr>
          <p:cNvPr id="2" name="Título 1"/>
          <p:cNvSpPr>
            <a:spLocks noGrp="1"/>
          </p:cNvSpPr>
          <p:nvPr>
            <p:ph type="title"/>
          </p:nvPr>
        </p:nvSpPr>
        <p:spPr>
          <a:xfrm>
            <a:off x="1522414" y="274638"/>
            <a:ext cx="9143998" cy="1020762"/>
          </a:xfrm>
        </p:spPr>
        <p:txBody>
          <a:bodyPr anchor="b">
            <a:noAutofit/>
          </a:bodyPr>
          <a:lstStyle>
            <a:lvl1pPr algn="l" latinLnBrk="0">
              <a:defRPr lang="es-ES" sz="3200" b="0"/>
            </a:lvl1pPr>
          </a:lstStyle>
          <a:p>
            <a:r>
              <a:rPr lang="es-ES"/>
              <a:t>Haga clic para modificar el estilo de título del patrón</a:t>
            </a:r>
          </a:p>
        </p:txBody>
      </p:sp>
      <p:sp>
        <p:nvSpPr>
          <p:cNvPr id="3" name="Marcador de contenido 2"/>
          <p:cNvSpPr>
            <a:spLocks noGrp="1"/>
          </p:cNvSpPr>
          <p:nvPr>
            <p:ph idx="1"/>
          </p:nvPr>
        </p:nvSpPr>
        <p:spPr>
          <a:xfrm>
            <a:off x="4710022" y="1905000"/>
            <a:ext cx="5669280" cy="4038600"/>
          </a:xfrm>
        </p:spPr>
        <p:txBody>
          <a:bodyPr>
            <a:normAutofit/>
          </a:bodyPr>
          <a:lstStyle>
            <a:lvl1pPr latinLnBrk="0">
              <a:defRPr lang="es-ES" sz="2400"/>
            </a:lvl1pPr>
            <a:lvl2pPr latinLnBrk="0">
              <a:defRPr lang="es-ES" sz="2000"/>
            </a:lvl2pPr>
            <a:lvl3pPr latinLnBrk="0">
              <a:defRPr lang="es-ES" sz="1800"/>
            </a:lvl3pPr>
            <a:lvl4pPr latinLnBrk="0">
              <a:defRPr lang="es-ES" sz="1600"/>
            </a:lvl4pPr>
            <a:lvl5pPr latinLnBrk="0">
              <a:defRPr lang="es-ES" sz="1600"/>
            </a:lvl5pPr>
            <a:lvl6pPr latinLnBrk="0">
              <a:defRPr lang="es-ES" sz="1600"/>
            </a:lvl6pPr>
            <a:lvl7pPr latinLnBrk="0">
              <a:defRPr lang="es-ES" sz="1600" baseline="0"/>
            </a:lvl7pPr>
            <a:lvl8pPr latinLnBrk="0">
              <a:defRPr lang="es-ES" sz="1600" baseline="0"/>
            </a:lvl8pPr>
            <a:lvl9pPr latinLnBrk="0">
              <a:defRPr lang="es-ES" sz="1600" baseline="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1522413" y="3429000"/>
            <a:ext cx="2743200" cy="2743200"/>
          </a:xfrm>
        </p:spPr>
        <p:txBody>
          <a:bodyPr anchor="b">
            <a:normAutofit/>
          </a:bodyPr>
          <a:lstStyle>
            <a:lvl1pPr marL="0" indent="0" latinLnBrk="0">
              <a:spcBef>
                <a:spcPts val="1200"/>
              </a:spcBef>
              <a:buNone/>
              <a:defRPr lang="es-ES" sz="1600"/>
            </a:lvl1pPr>
            <a:lvl2pPr marL="457200" indent="0" latinLnBrk="0">
              <a:buNone/>
              <a:defRPr lang="es-ES" sz="1200"/>
            </a:lvl2pPr>
            <a:lvl3pPr marL="914400" indent="0" latinLnBrk="0">
              <a:buNone/>
              <a:defRPr lang="es-ES" sz="1000"/>
            </a:lvl3pPr>
            <a:lvl4pPr marL="1371600" indent="0" latinLnBrk="0">
              <a:buNone/>
              <a:defRPr lang="es-ES" sz="900"/>
            </a:lvl4pPr>
            <a:lvl5pPr marL="1828800" indent="0" latinLnBrk="0">
              <a:buNone/>
              <a:defRPr lang="es-ES" sz="900"/>
            </a:lvl5pPr>
            <a:lvl6pPr marL="2286000" indent="0" latinLnBrk="0">
              <a:buNone/>
              <a:defRPr lang="es-ES" sz="900"/>
            </a:lvl6pPr>
            <a:lvl7pPr marL="2743200" indent="0" latinLnBrk="0">
              <a:buNone/>
              <a:defRPr lang="es-ES" sz="900"/>
            </a:lvl7pPr>
            <a:lvl8pPr marL="3200400" indent="0" latinLnBrk="0">
              <a:buNone/>
              <a:defRPr lang="es-ES" sz="900"/>
            </a:lvl8pPr>
            <a:lvl9pPr marL="3657600" indent="0" latinLnBrk="0">
              <a:buNone/>
              <a:defRPr lang="es-ES" sz="900"/>
            </a:lvl9pPr>
          </a:lstStyle>
          <a:p>
            <a:pPr lvl="0"/>
            <a:r>
              <a:rPr lang="es-ES"/>
              <a:t>Haga clic para modificar los estilos de texto del patrón</a:t>
            </a:r>
          </a:p>
        </p:txBody>
      </p:sp>
      <p:sp>
        <p:nvSpPr>
          <p:cNvPr id="5" name="Marcador de fecha 4"/>
          <p:cNvSpPr>
            <a:spLocks noGrp="1"/>
          </p:cNvSpPr>
          <p:nvPr>
            <p:ph type="dt" sz="half" idx="10"/>
          </p:nvPr>
        </p:nvSpPr>
        <p:spPr/>
        <p:txBody>
          <a:bodyPr/>
          <a:lstStyle/>
          <a:p>
            <a:fld id="{9AFE8FB1-0A7A-443E-AAF7-31D4FA1AA312}" type="datetimeFigureOut">
              <a:t>4/6/2025</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25BA54BD-C84D-46CE-8B72-31BFB26ABA43}" type="slidenum">
              <a:t>‹Nº›</a:t>
            </a:fld>
            <a:endParaRPr lang="es-ES"/>
          </a:p>
        </p:txBody>
      </p:sp>
    </p:spTree>
    <p:extLst>
      <p:ext uri="{BB962C8B-B14F-4D97-AF65-F5344CB8AC3E}">
        <p14:creationId xmlns:p14="http://schemas.microsoft.com/office/powerpoint/2010/main" val="285412313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grpSp>
        <p:nvGrpSpPr>
          <p:cNvPr id="614" name="marco"/>
          <p:cNvGrpSpPr/>
          <p:nvPr/>
        </p:nvGrpSpPr>
        <p:grpSpPr bwMode="invGray">
          <a:xfrm flipH="1">
            <a:off x="1447500" y="1630821"/>
            <a:ext cx="6291028" cy="4575885"/>
            <a:chOff x="4417839" y="1630821"/>
            <a:chExt cx="6291028" cy="4575885"/>
          </a:xfrm>
        </p:grpSpPr>
        <p:grpSp>
          <p:nvGrpSpPr>
            <p:cNvPr id="615" name="Grupo 614"/>
            <p:cNvGrpSpPr/>
            <p:nvPr/>
          </p:nvGrpSpPr>
          <p:grpSpPr bwMode="invGray">
            <a:xfrm>
              <a:off x="5414491" y="1630821"/>
              <a:ext cx="5294376" cy="4114800"/>
              <a:chOff x="3310555" y="716546"/>
              <a:chExt cx="5294376" cy="4114800"/>
            </a:xfrm>
          </p:grpSpPr>
          <p:grpSp>
            <p:nvGrpSpPr>
              <p:cNvPr id="767" name="Grupo 766"/>
              <p:cNvGrpSpPr/>
              <p:nvPr/>
            </p:nvGrpSpPr>
            <p:grpSpPr bwMode="invGray">
              <a:xfrm flipH="1">
                <a:off x="3310555" y="737968"/>
                <a:ext cx="5294376" cy="54864"/>
                <a:chOff x="1522413" y="1514475"/>
                <a:chExt cx="10569575" cy="64008"/>
              </a:xfrm>
              <a:solidFill>
                <a:schemeClr val="accent1"/>
              </a:solidFill>
            </p:grpSpPr>
            <p:sp>
              <p:nvSpPr>
                <p:cNvPr id="843" name="Forma libre 842"/>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4" name="Forma libre 843"/>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5" name="Forma libre 844"/>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6"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7"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8"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9"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0"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1"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2"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3"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4"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5"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6"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7"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8"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9"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0"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1"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2"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3"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4"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5"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6"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7"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8"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9"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0"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1"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2"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3"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4"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5"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6"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7"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8"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9"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0"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1"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2"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3"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4"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5"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6"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7"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8"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9"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0"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1"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2"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3"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4"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5"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6"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7"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8"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9"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0"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1"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2"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3"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4"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5"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6"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7"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8"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9"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0"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1"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2"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3"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4"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5"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6"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grpSp>
            <p:nvGrpSpPr>
              <p:cNvPr id="768" name="Grupo 767"/>
              <p:cNvGrpSpPr/>
              <p:nvPr/>
            </p:nvGrpSpPr>
            <p:grpSpPr bwMode="invGray">
              <a:xfrm rot="16200000" flipH="1">
                <a:off x="6492229" y="2755658"/>
                <a:ext cx="4114800" cy="36576"/>
                <a:chOff x="1522413" y="1514475"/>
                <a:chExt cx="10569575" cy="64008"/>
              </a:xfrm>
              <a:solidFill>
                <a:schemeClr val="accent1"/>
              </a:solidFill>
            </p:grpSpPr>
            <p:sp>
              <p:nvSpPr>
                <p:cNvPr id="769" name="Forma libre 768"/>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0" name="Forma libre 769"/>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1" name="Forma libre 770"/>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2"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3"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4"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5"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6"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7"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8"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9"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0"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1"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2"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3"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4"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5"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6"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7"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8"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9"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0"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1"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2"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3"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4"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5"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6"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7"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8"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9"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0"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1"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2"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3"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4"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5"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6"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7"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8"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9"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0"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1"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2"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3"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4"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5"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6"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7"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8"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9"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0"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1"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2"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3"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4"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5"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6"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7"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8"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9"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0"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1"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2"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3"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4"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5"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6"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7"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8"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9"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0"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1"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2"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grpSp>
        <p:grpSp>
          <p:nvGrpSpPr>
            <p:cNvPr id="616" name="Grupo 615"/>
            <p:cNvGrpSpPr/>
            <p:nvPr/>
          </p:nvGrpSpPr>
          <p:grpSpPr bwMode="invGray">
            <a:xfrm rot="10800000">
              <a:off x="4417839" y="2091906"/>
              <a:ext cx="5294376" cy="4114800"/>
              <a:chOff x="3310555" y="716546"/>
              <a:chExt cx="5294376" cy="4114800"/>
            </a:xfrm>
          </p:grpSpPr>
          <p:grpSp>
            <p:nvGrpSpPr>
              <p:cNvPr id="617" name="Grupo 616"/>
              <p:cNvGrpSpPr/>
              <p:nvPr/>
            </p:nvGrpSpPr>
            <p:grpSpPr bwMode="invGray">
              <a:xfrm flipH="1">
                <a:off x="3310555" y="737968"/>
                <a:ext cx="5294376" cy="54864"/>
                <a:chOff x="1522413" y="1514475"/>
                <a:chExt cx="10569575" cy="64008"/>
              </a:xfrm>
              <a:solidFill>
                <a:schemeClr val="accent1"/>
              </a:solidFill>
            </p:grpSpPr>
            <p:sp>
              <p:nvSpPr>
                <p:cNvPr id="693" name="Forma libre 692"/>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4" name="Forma libre 693"/>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5" name="Forma libre 694"/>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6"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7"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8"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9"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0"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1"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2"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3"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4"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5"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6"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7"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8"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9"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0"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1"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2"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3"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4"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5"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6"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7"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8"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9"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0"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1"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2"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3"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4"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5"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6"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7"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8"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9"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0"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1"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2"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3"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4"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5"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6"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7"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8"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9"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0"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1"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2"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3"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4"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5"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6"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7"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8"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9"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0"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1"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2"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3"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4"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5"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6"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7"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8"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9"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0"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1"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2"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3"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4"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5"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6"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grpSp>
            <p:nvGrpSpPr>
              <p:cNvPr id="618" name="Grupo 617"/>
              <p:cNvGrpSpPr/>
              <p:nvPr/>
            </p:nvGrpSpPr>
            <p:grpSpPr bwMode="invGray">
              <a:xfrm rot="16200000" flipH="1">
                <a:off x="6492229" y="2755658"/>
                <a:ext cx="4114800" cy="36576"/>
                <a:chOff x="1522413" y="1514475"/>
                <a:chExt cx="10569575" cy="64008"/>
              </a:xfrm>
              <a:solidFill>
                <a:schemeClr val="accent1"/>
              </a:solidFill>
            </p:grpSpPr>
            <p:sp>
              <p:nvSpPr>
                <p:cNvPr id="619" name="Forma libre 618"/>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0" name="Forma libre 619"/>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1" name="Forma libre 620"/>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2" name="Forma libre 621"/>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3" name="Forma libre 622"/>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4" name="Forma libre 623"/>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5" name="Forma libre 624"/>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6" name="Forma libre 625"/>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7" name="Forma libre 626"/>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8" name="Forma libre 627"/>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9" name="Forma libre 628"/>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0" name="Forma libre 629"/>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1" name="Forma libre 630"/>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2" name="Forma libre 631"/>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3" name="Forma libre 632"/>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4" name="Forma libre 633"/>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5" name="Forma libre 634"/>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6" name="Forma libre 635"/>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7" name="Forma libre 636"/>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8" name="Forma libre 637"/>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9" name="Forma libre 638"/>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0" name="Forma libre 639"/>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1" name="Forma libre 640"/>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2" name="Forma libre 641"/>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3" name="Forma libre 642"/>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4" name="Forma libre 643"/>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5" name="Forma libre 644"/>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6" name="Forma libre 645"/>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7" name="Forma libre 646"/>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8" name="Forma libre 647"/>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9" name="Forma libre 648"/>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0" name="Forma libre 649"/>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1" name="Forma libre 650"/>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2" name="Forma libre 651"/>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3" name="Forma libre 652"/>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4" name="Forma libre 653"/>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5" name="Forma libre 654"/>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6" name="Forma libre 655"/>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7" name="Forma libre 656"/>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8" name="Forma libre 657"/>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9" name="Forma libre 658"/>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0" name="Forma libre 659"/>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1" name="Forma libre 660"/>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2" name="Forma libre 661"/>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3" name="Forma libre 662"/>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4" name="Forma libre 663"/>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5" name="Forma libre 664"/>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6" name="Forma libre 665"/>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7" name="Forma libre 666"/>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8" name="Forma libre 667"/>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9" name="Forma libre 668"/>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0" name="Forma libre 669"/>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1" name="Forma libre 670"/>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2" name="Forma libre 671"/>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3" name="Forma libre 672"/>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4" name="Forma libre 673"/>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5" name="Forma libre 674"/>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6" name="Forma libre 675"/>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7" name="Forma libre 676"/>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8" name="Forma libre 677"/>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9" name="Forma libre 678"/>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0" name="Forma libre 679"/>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1" name="Forma libre 680"/>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2" name="Forma libre 681"/>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3" name="Forma libre 682"/>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4" name="Forma libre 683"/>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5" name="Forma libre 684"/>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6" name="Forma libre 685"/>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7" name="Forma libre 686"/>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8" name="Forma libre 687"/>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9" name="Forma libre 688"/>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0" name="Forma libre 689"/>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1" name="Forma libre 690"/>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2" name="Forma libre 691"/>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grpSp>
      </p:grpSp>
      <p:sp>
        <p:nvSpPr>
          <p:cNvPr id="2" name="Título 1"/>
          <p:cNvSpPr>
            <a:spLocks noGrp="1"/>
          </p:cNvSpPr>
          <p:nvPr>
            <p:ph type="title"/>
          </p:nvPr>
        </p:nvSpPr>
        <p:spPr>
          <a:xfrm>
            <a:off x="1522414" y="274638"/>
            <a:ext cx="9143998" cy="1020762"/>
          </a:xfrm>
        </p:spPr>
        <p:txBody>
          <a:bodyPr anchor="b">
            <a:noAutofit/>
          </a:bodyPr>
          <a:lstStyle>
            <a:lvl1pPr algn="l" latinLnBrk="0">
              <a:defRPr lang="es-ES" sz="3200" b="0"/>
            </a:lvl1pPr>
          </a:lstStyle>
          <a:p>
            <a:r>
              <a:rPr lang="es-ES"/>
              <a:t>Haga clic para modificar el estilo de título del patrón</a:t>
            </a:r>
          </a:p>
        </p:txBody>
      </p:sp>
      <p:sp>
        <p:nvSpPr>
          <p:cNvPr id="3" name="Marcador de posición de imagen 2"/>
          <p:cNvSpPr>
            <a:spLocks noGrp="1"/>
          </p:cNvSpPr>
          <p:nvPr>
            <p:ph type="pic" idx="1"/>
          </p:nvPr>
        </p:nvSpPr>
        <p:spPr>
          <a:xfrm>
            <a:off x="1745838" y="1884311"/>
            <a:ext cx="5669280" cy="4041648"/>
          </a:xfrm>
          <a:solidFill>
            <a:schemeClr val="bg1"/>
          </a:solidFill>
        </p:spPr>
        <p:txBody>
          <a:bodyPr tIns="914400">
            <a:normAutofit/>
          </a:bodyPr>
          <a:lstStyle>
            <a:lvl1pPr marL="0" indent="0" algn="ctr" latinLnBrk="0">
              <a:buNone/>
              <a:defRPr lang="es-ES" sz="2400"/>
            </a:lvl1pPr>
            <a:lvl2pPr marL="457200" indent="0" latinLnBrk="0">
              <a:buNone/>
              <a:defRPr lang="es-ES" sz="2800"/>
            </a:lvl2pPr>
            <a:lvl3pPr marL="914400" indent="0" latinLnBrk="0">
              <a:buNone/>
              <a:defRPr lang="es-ES" sz="2400"/>
            </a:lvl3pPr>
            <a:lvl4pPr marL="1371600" indent="0" latinLnBrk="0">
              <a:buNone/>
              <a:defRPr lang="es-ES" sz="2000"/>
            </a:lvl4pPr>
            <a:lvl5pPr marL="1828800" indent="0" latinLnBrk="0">
              <a:buNone/>
              <a:defRPr lang="es-ES" sz="2000"/>
            </a:lvl5pPr>
            <a:lvl6pPr marL="2286000" indent="0" latinLnBrk="0">
              <a:buNone/>
              <a:defRPr lang="es-ES" sz="2000"/>
            </a:lvl6pPr>
            <a:lvl7pPr marL="2743200" indent="0" latinLnBrk="0">
              <a:buNone/>
              <a:defRPr lang="es-ES" sz="2000"/>
            </a:lvl7pPr>
            <a:lvl8pPr marL="3200400" indent="0" latinLnBrk="0">
              <a:buNone/>
              <a:defRPr lang="es-ES" sz="2000"/>
            </a:lvl8pPr>
            <a:lvl9pPr marL="3657600" indent="0" latinLnBrk="0">
              <a:buNone/>
              <a:defRPr lang="es-ES" sz="2000"/>
            </a:lvl9pPr>
          </a:lstStyle>
          <a:p>
            <a:r>
              <a:rPr lang="es-ES"/>
              <a:t>Haga clic en el icono para añadir una imagen</a:t>
            </a:r>
          </a:p>
        </p:txBody>
      </p:sp>
      <p:sp>
        <p:nvSpPr>
          <p:cNvPr id="4" name="Marcador de texto 3"/>
          <p:cNvSpPr>
            <a:spLocks noGrp="1"/>
          </p:cNvSpPr>
          <p:nvPr>
            <p:ph type="body" sz="half" idx="2"/>
          </p:nvPr>
        </p:nvSpPr>
        <p:spPr>
          <a:xfrm>
            <a:off x="7905959" y="3411748"/>
            <a:ext cx="2743200" cy="2743200"/>
          </a:xfrm>
        </p:spPr>
        <p:txBody>
          <a:bodyPr anchor="b">
            <a:normAutofit/>
          </a:bodyPr>
          <a:lstStyle>
            <a:lvl1pPr marL="0" indent="0" latinLnBrk="0">
              <a:spcBef>
                <a:spcPts val="1200"/>
              </a:spcBef>
              <a:buNone/>
              <a:defRPr lang="es-ES" sz="1600"/>
            </a:lvl1pPr>
            <a:lvl2pPr marL="457200" indent="0" latinLnBrk="0">
              <a:buNone/>
              <a:defRPr lang="es-ES" sz="1200"/>
            </a:lvl2pPr>
            <a:lvl3pPr marL="914400" indent="0" latinLnBrk="0">
              <a:buNone/>
              <a:defRPr lang="es-ES" sz="1000"/>
            </a:lvl3pPr>
            <a:lvl4pPr marL="1371600" indent="0" latinLnBrk="0">
              <a:buNone/>
              <a:defRPr lang="es-ES" sz="900"/>
            </a:lvl4pPr>
            <a:lvl5pPr marL="1828800" indent="0" latinLnBrk="0">
              <a:buNone/>
              <a:defRPr lang="es-ES" sz="900"/>
            </a:lvl5pPr>
            <a:lvl6pPr marL="2286000" indent="0" latinLnBrk="0">
              <a:buNone/>
              <a:defRPr lang="es-ES" sz="900"/>
            </a:lvl6pPr>
            <a:lvl7pPr marL="2743200" indent="0" latinLnBrk="0">
              <a:buNone/>
              <a:defRPr lang="es-ES" sz="900"/>
            </a:lvl7pPr>
            <a:lvl8pPr marL="3200400" indent="0" latinLnBrk="0">
              <a:buNone/>
              <a:defRPr lang="es-ES" sz="900"/>
            </a:lvl8pPr>
            <a:lvl9pPr marL="3657600" indent="0" latinLnBrk="0">
              <a:buNone/>
              <a:defRPr lang="es-ES" sz="900"/>
            </a:lvl9pPr>
          </a:lstStyle>
          <a:p>
            <a:pPr lvl="0"/>
            <a:r>
              <a:rPr lang="es-ES"/>
              <a:t>Haga clic para modificar los estilos de texto del patrón</a:t>
            </a:r>
          </a:p>
        </p:txBody>
      </p:sp>
      <p:sp>
        <p:nvSpPr>
          <p:cNvPr id="5" name="Marcador de fecha 4"/>
          <p:cNvSpPr>
            <a:spLocks noGrp="1"/>
          </p:cNvSpPr>
          <p:nvPr>
            <p:ph type="dt" sz="half" idx="10"/>
          </p:nvPr>
        </p:nvSpPr>
        <p:spPr/>
        <p:txBody>
          <a:bodyPr/>
          <a:lstStyle/>
          <a:p>
            <a:fld id="{9AFE8FB1-0A7A-443E-AAF7-31D4FA1AA312}" type="datetimeFigureOut">
              <a:t>4/6/2025</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25BA54BD-C84D-46CE-8B72-31BFB26ABA43}" type="slidenum">
              <a:t>‹Nº›</a:t>
            </a:fld>
            <a:endParaRPr lang="es-ES"/>
          </a:p>
        </p:txBody>
      </p:sp>
    </p:spTree>
    <p:extLst>
      <p:ext uri="{BB962C8B-B14F-4D97-AF65-F5344CB8AC3E}">
        <p14:creationId xmlns:p14="http://schemas.microsoft.com/office/powerpoint/2010/main" val="38201114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grpSp>
        <p:nvGrpSpPr>
          <p:cNvPr id="7" name="línea"/>
          <p:cNvGrpSpPr/>
          <p:nvPr/>
        </p:nvGrpSpPr>
        <p:grpSpPr bwMode="invGray">
          <a:xfrm>
            <a:off x="1522413" y="1514475"/>
            <a:ext cx="10569575" cy="64008"/>
            <a:chOff x="1522413" y="1514475"/>
            <a:chExt cx="10569575" cy="64008"/>
          </a:xfrm>
        </p:grpSpPr>
        <p:sp>
          <p:nvSpPr>
            <p:cNvPr id="8" name="Forma libre 7"/>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 name="Forma libre 8"/>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0" name="Forma libre 9"/>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1"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2"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3"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4"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5"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4"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5"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6"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7"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8"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9"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0"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1"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2"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3"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4"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5"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6"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7"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8"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9"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0"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1"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2"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3"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4"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5"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6"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7"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8"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9"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0"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1"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2"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3"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4"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5"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6"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7"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8"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9"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0"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1"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p:nvPr>
        </p:nvSpPr>
        <p:spPr/>
        <p:txBody>
          <a:bodyPr vert="eaVert"/>
          <a:lstStyle>
            <a:lvl5pPr latinLnBrk="0">
              <a:defRPr lang="es-ES"/>
            </a:lvl5pPr>
            <a:lvl6pPr marL="1956816" latinLnBrk="0">
              <a:defRPr lang="es-ES"/>
            </a:lvl6pPr>
            <a:lvl7pPr marL="1956816" latinLnBrk="0">
              <a:defRPr lang="es-ES"/>
            </a:lvl7pPr>
            <a:lvl8pPr marL="1956816" latinLnBrk="0">
              <a:defRPr lang="es-ES"/>
            </a:lvl8pPr>
            <a:lvl9pPr marL="1956816" latinLnBrk="0">
              <a:defRPr lang="es-ES"/>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9AFE8FB1-0A7A-443E-AAF7-31D4FA1AA312}" type="datetimeFigureOut">
              <a:t>4/6/2025</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25BA54BD-C84D-46CE-8B72-31BFB26ABA43}" type="slidenum">
              <a:t>‹Nº›</a:t>
            </a:fld>
            <a:endParaRPr lang="es-ES"/>
          </a:p>
        </p:txBody>
      </p:sp>
    </p:spTree>
    <p:extLst>
      <p:ext uri="{BB962C8B-B14F-4D97-AF65-F5344CB8AC3E}">
        <p14:creationId xmlns:p14="http://schemas.microsoft.com/office/powerpoint/2010/main" val="351214539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y texto verticales">
    <p:spTree>
      <p:nvGrpSpPr>
        <p:cNvPr id="1" name=""/>
        <p:cNvGrpSpPr/>
        <p:nvPr/>
      </p:nvGrpSpPr>
      <p:grpSpPr>
        <a:xfrm>
          <a:off x="0" y="0"/>
          <a:ext cx="0" cy="0"/>
          <a:chOff x="0" y="0"/>
          <a:chExt cx="0" cy="0"/>
        </a:xfrm>
      </p:grpSpPr>
      <p:grpSp>
        <p:nvGrpSpPr>
          <p:cNvPr id="7" name="línea"/>
          <p:cNvGrpSpPr/>
          <p:nvPr/>
        </p:nvGrpSpPr>
        <p:grpSpPr bwMode="invGray">
          <a:xfrm rot="5400000">
            <a:off x="6864412" y="3472598"/>
            <a:ext cx="6492240" cy="64008"/>
            <a:chOff x="1522413" y="1514475"/>
            <a:chExt cx="10569575" cy="64008"/>
          </a:xfrm>
        </p:grpSpPr>
        <p:sp>
          <p:nvSpPr>
            <p:cNvPr id="8" name="Forma libre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 name="Forma libre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0" name="Forma libre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1"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2"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3"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4"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5"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4"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5"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6"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7"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8"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9"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0"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1"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2"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3"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4"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5"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6"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7"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8"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9"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0"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1"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2"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3"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4"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5"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6"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7"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8"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9"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0"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1"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2"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3"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4"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5"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6"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7"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8"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9"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0"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1"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sp>
        <p:nvSpPr>
          <p:cNvPr id="2" name="Título vertical 1"/>
          <p:cNvSpPr>
            <a:spLocks noGrp="1"/>
          </p:cNvSpPr>
          <p:nvPr>
            <p:ph type="title" orient="vert"/>
          </p:nvPr>
        </p:nvSpPr>
        <p:spPr>
          <a:xfrm>
            <a:off x="10361612" y="274639"/>
            <a:ext cx="1371600" cy="5901747"/>
          </a:xfr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608012" y="277813"/>
            <a:ext cx="9144001" cy="5898573"/>
          </a:xfrm>
        </p:spPr>
        <p:txBody>
          <a:bodyPr vert="eaVert"/>
          <a:lstStyle>
            <a:lvl5pPr latinLnBrk="0">
              <a:defRPr lang="es-ES"/>
            </a:lvl5pPr>
            <a:lvl6pPr latinLnBrk="0">
              <a:defRPr lang="es-ES"/>
            </a:lvl6pPr>
            <a:lvl7pPr latinLnBrk="0">
              <a:defRPr lang="es-ES"/>
            </a:lvl7pPr>
            <a:lvl8pPr latinLnBrk="0">
              <a:defRPr lang="es-ES" baseline="0"/>
            </a:lvl8pPr>
            <a:lvl9pPr latinLnBrk="0">
              <a:defRPr lang="es-ES" baseline="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9AFE8FB1-0A7A-443E-AAF7-31D4FA1AA312}" type="datetimeFigureOut">
              <a:t>4/6/2025</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25BA54BD-C84D-46CE-8B72-31BFB26ABA43}" type="slidenum">
              <a:t>‹Nº›</a:t>
            </a:fld>
            <a:endParaRPr lang="es-ES"/>
          </a:p>
        </p:txBody>
      </p:sp>
    </p:spTree>
    <p:extLst>
      <p:ext uri="{BB962C8B-B14F-4D97-AF65-F5344CB8AC3E}">
        <p14:creationId xmlns:p14="http://schemas.microsoft.com/office/powerpoint/2010/main" val="246538817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1522414" y="274638"/>
            <a:ext cx="9143998" cy="1020762"/>
          </a:xfrm>
          <a:prstGeom prst="rect">
            <a:avLst/>
          </a:prstGeom>
        </p:spPr>
        <p:txBody>
          <a:bodyPr vert="horz" lIns="91440" tIns="45720" rIns="91440" bIns="45720" rtlCol="0" anchor="b">
            <a:normAutofit/>
          </a:bodyPr>
          <a:lstStyle/>
          <a:p>
            <a:r>
              <a:rPr lang="es-ES"/>
              <a:t>Haga clic para modificar el estilo de título del patrón</a:t>
            </a:r>
          </a:p>
        </p:txBody>
      </p:sp>
      <p:sp>
        <p:nvSpPr>
          <p:cNvPr id="3" name="Marcador de texto 2"/>
          <p:cNvSpPr>
            <a:spLocks noGrp="1"/>
          </p:cNvSpPr>
          <p:nvPr>
            <p:ph type="body" idx="1"/>
          </p:nvPr>
        </p:nvSpPr>
        <p:spPr>
          <a:xfrm>
            <a:off x="1522414" y="1905000"/>
            <a:ext cx="9144000" cy="4267200"/>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2"/>
          </p:nvPr>
        </p:nvSpPr>
        <p:spPr>
          <a:xfrm>
            <a:off x="8075612" y="6400801"/>
            <a:ext cx="1243859" cy="276226"/>
          </a:xfrm>
          <a:prstGeom prst="rect">
            <a:avLst/>
          </a:prstGeom>
        </p:spPr>
        <p:txBody>
          <a:bodyPr vert="horz" lIns="91440" tIns="45720" rIns="91440" bIns="45720" rtlCol="0" anchor="ctr"/>
          <a:lstStyle>
            <a:lvl1pPr algn="r" latinLnBrk="0">
              <a:defRPr lang="es-ES" sz="1000">
                <a:solidFill>
                  <a:schemeClr val="tx1">
                    <a:tint val="75000"/>
                  </a:schemeClr>
                </a:solidFill>
              </a:defRPr>
            </a:lvl1pPr>
          </a:lstStyle>
          <a:p>
            <a:r>
              <a:rPr lang="es-ES" dirty="0"/>
              <a:t>26/07/2013</a:t>
            </a:r>
          </a:p>
        </p:txBody>
      </p:sp>
      <p:sp>
        <p:nvSpPr>
          <p:cNvPr id="5" name="Marcador de pie de página 4"/>
          <p:cNvSpPr>
            <a:spLocks noGrp="1"/>
          </p:cNvSpPr>
          <p:nvPr>
            <p:ph type="ftr" sz="quarter" idx="3"/>
          </p:nvPr>
        </p:nvSpPr>
        <p:spPr>
          <a:xfrm>
            <a:off x="1522413" y="6400801"/>
            <a:ext cx="6324599" cy="276226"/>
          </a:xfrm>
          <a:prstGeom prst="rect">
            <a:avLst/>
          </a:prstGeom>
        </p:spPr>
        <p:txBody>
          <a:bodyPr vert="horz" lIns="91440" tIns="45720" rIns="91440" bIns="45720" rtlCol="0" anchor="ctr"/>
          <a:lstStyle>
            <a:lvl1pPr algn="l" latinLnBrk="0">
              <a:defRPr lang="es-ES" sz="10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9523412" y="6400801"/>
            <a:ext cx="1143002" cy="276226"/>
          </a:xfrm>
          <a:prstGeom prst="rect">
            <a:avLst/>
          </a:prstGeom>
        </p:spPr>
        <p:txBody>
          <a:bodyPr vert="horz" lIns="91440" tIns="45720" rIns="91440" bIns="45720" rtlCol="0" anchor="ctr"/>
          <a:lstStyle>
            <a:lvl1pPr algn="r" latinLnBrk="0">
              <a:defRPr lang="es-ES" sz="1000">
                <a:solidFill>
                  <a:schemeClr val="tx1">
                    <a:tint val="75000"/>
                  </a:schemeClr>
                </a:solidFill>
              </a:defRPr>
            </a:lvl1pPr>
          </a:lstStyle>
          <a:p>
            <a:fld id="{25BA54BD-C84D-46CE-8B72-31BFB26ABA43}" type="slidenum">
              <a:pPr/>
              <a:t>‹Nº›</a:t>
            </a:fld>
            <a:endParaRPr lang="es-ES"/>
          </a:p>
        </p:txBody>
      </p:sp>
    </p:spTree>
    <p:extLst>
      <p:ext uri="{BB962C8B-B14F-4D97-AF65-F5344CB8AC3E}">
        <p14:creationId xmlns:p14="http://schemas.microsoft.com/office/powerpoint/2010/main" val="53563648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p14:dur="10" advClick="0"/>
    </mc:Choice>
    <mc:Fallback xmlns="">
      <p:transition advClick="0"/>
    </mc:Fallback>
  </mc:AlternateContent>
  <p:txStyles>
    <p:titleStyle>
      <a:lvl1pPr algn="l" defTabSz="914400" rtl="0" eaLnBrk="1" latinLnBrk="0" hangingPunct="1">
        <a:lnSpc>
          <a:spcPct val="90000"/>
        </a:lnSpc>
        <a:spcBef>
          <a:spcPct val="0"/>
        </a:spcBef>
        <a:buNone/>
        <a:defRPr lang="es-ES" sz="3200" kern="1200">
          <a:solidFill>
            <a:schemeClr val="tx1"/>
          </a:solidFill>
          <a:latin typeface="+mj-lt"/>
          <a:ea typeface="+mj-ea"/>
          <a:cs typeface="+mj-cs"/>
        </a:defRPr>
      </a:lvl1pPr>
    </p:titleStyle>
    <p:body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76072"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804672"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33272"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61872"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90472"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6pPr>
      <a:lvl7pPr marL="1719072"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7pPr>
      <a:lvl8pPr marL="1947672"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8pPr>
      <a:lvl9pPr marL="2176272"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9pPr>
    </p:bodyStyle>
    <p:otherStyle>
      <a:defPPr>
        <a:defRPr lang="es-ES"/>
      </a:defPPr>
      <a:lvl1pPr marL="0" algn="l" defTabSz="914400" rtl="0" eaLnBrk="1" latinLnBrk="0" hangingPunct="1">
        <a:defRPr lang="es-ES" sz="1800" kern="1200">
          <a:solidFill>
            <a:schemeClr val="tx1"/>
          </a:solidFill>
          <a:latin typeface="+mn-lt"/>
          <a:ea typeface="+mn-ea"/>
          <a:cs typeface="+mn-cs"/>
        </a:defRPr>
      </a:lvl1pPr>
      <a:lvl2pPr marL="457200" algn="l" defTabSz="914400" rtl="0" eaLnBrk="1" latinLnBrk="0" hangingPunct="1">
        <a:defRPr lang="es-ES" sz="1800" kern="1200">
          <a:solidFill>
            <a:schemeClr val="tx1"/>
          </a:solidFill>
          <a:latin typeface="+mn-lt"/>
          <a:ea typeface="+mn-ea"/>
          <a:cs typeface="+mn-cs"/>
        </a:defRPr>
      </a:lvl2pPr>
      <a:lvl3pPr marL="914400" algn="l" defTabSz="914400" rtl="0" eaLnBrk="1" latinLnBrk="0" hangingPunct="1">
        <a:defRPr lang="es-ES" sz="1800" kern="1200">
          <a:solidFill>
            <a:schemeClr val="tx1"/>
          </a:solidFill>
          <a:latin typeface="+mn-lt"/>
          <a:ea typeface="+mn-ea"/>
          <a:cs typeface="+mn-cs"/>
        </a:defRPr>
      </a:lvl3pPr>
      <a:lvl4pPr marL="1371600" algn="l" defTabSz="914400" rtl="0" eaLnBrk="1" latinLnBrk="0" hangingPunct="1">
        <a:defRPr lang="es-ES" sz="1800" kern="1200">
          <a:solidFill>
            <a:schemeClr val="tx1"/>
          </a:solidFill>
          <a:latin typeface="+mn-lt"/>
          <a:ea typeface="+mn-ea"/>
          <a:cs typeface="+mn-cs"/>
        </a:defRPr>
      </a:lvl4pPr>
      <a:lvl5pPr marL="1828800" algn="l" defTabSz="914400" rtl="0" eaLnBrk="1" latinLnBrk="0" hangingPunct="1">
        <a:defRPr lang="es-ES" sz="1800" kern="1200">
          <a:solidFill>
            <a:schemeClr val="tx1"/>
          </a:solidFill>
          <a:latin typeface="+mn-lt"/>
          <a:ea typeface="+mn-ea"/>
          <a:cs typeface="+mn-cs"/>
        </a:defRPr>
      </a:lvl5pPr>
      <a:lvl6pPr marL="2286000" algn="l" defTabSz="914400" rtl="0" eaLnBrk="1" latinLnBrk="0" hangingPunct="1">
        <a:defRPr lang="es-ES" sz="1800" kern="1200">
          <a:solidFill>
            <a:schemeClr val="tx1"/>
          </a:solidFill>
          <a:latin typeface="+mn-lt"/>
          <a:ea typeface="+mn-ea"/>
          <a:cs typeface="+mn-cs"/>
        </a:defRPr>
      </a:lvl6pPr>
      <a:lvl7pPr marL="2743200" algn="l" defTabSz="914400" rtl="0" eaLnBrk="1" latinLnBrk="0" hangingPunct="1">
        <a:defRPr lang="es-ES" sz="1800" kern="1200">
          <a:solidFill>
            <a:schemeClr val="tx1"/>
          </a:solidFill>
          <a:latin typeface="+mn-lt"/>
          <a:ea typeface="+mn-ea"/>
          <a:cs typeface="+mn-cs"/>
        </a:defRPr>
      </a:lvl7pPr>
      <a:lvl8pPr marL="3200400" algn="l" defTabSz="914400" rtl="0" eaLnBrk="1" latinLnBrk="0" hangingPunct="1">
        <a:defRPr lang="es-ES" sz="1800" kern="1200">
          <a:solidFill>
            <a:schemeClr val="tx1"/>
          </a:solidFill>
          <a:latin typeface="+mn-lt"/>
          <a:ea typeface="+mn-ea"/>
          <a:cs typeface="+mn-cs"/>
        </a:defRPr>
      </a:lvl8pPr>
      <a:lvl9pPr marL="3657600" algn="l" defTabSz="914400" rtl="0" eaLnBrk="1" latinLnBrk="0" hangingPunct="1">
        <a:defRPr lang="es-ES"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1522414" y="274638"/>
            <a:ext cx="9143998" cy="1020762"/>
          </a:xfrm>
          <a:prstGeom prst="rect">
            <a:avLst/>
          </a:prstGeom>
        </p:spPr>
        <p:txBody>
          <a:bodyPr vert="horz" lIns="91440" tIns="45720" rIns="91440" bIns="45720" rtlCol="0" anchor="b">
            <a:normAutofit/>
          </a:bodyPr>
          <a:lstStyle/>
          <a:p>
            <a:r>
              <a:rPr lang="es-ES"/>
              <a:t>Haga clic para modificar el estilo de título del patrón</a:t>
            </a:r>
          </a:p>
        </p:txBody>
      </p:sp>
      <p:sp>
        <p:nvSpPr>
          <p:cNvPr id="3" name="Marcador de texto 2"/>
          <p:cNvSpPr>
            <a:spLocks noGrp="1"/>
          </p:cNvSpPr>
          <p:nvPr>
            <p:ph type="body" idx="1"/>
          </p:nvPr>
        </p:nvSpPr>
        <p:spPr>
          <a:xfrm>
            <a:off x="1522414" y="1905000"/>
            <a:ext cx="9144000" cy="4267200"/>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2"/>
          </p:nvPr>
        </p:nvSpPr>
        <p:spPr>
          <a:xfrm>
            <a:off x="8075612" y="6400801"/>
            <a:ext cx="1243859" cy="276226"/>
          </a:xfrm>
          <a:prstGeom prst="rect">
            <a:avLst/>
          </a:prstGeom>
        </p:spPr>
        <p:txBody>
          <a:bodyPr vert="horz" lIns="91440" tIns="45720" rIns="91440" bIns="45720" rtlCol="0" anchor="ctr"/>
          <a:lstStyle>
            <a:lvl1pPr algn="r" latinLnBrk="0">
              <a:defRPr lang="es-ES" sz="1000">
                <a:solidFill>
                  <a:schemeClr val="tx1">
                    <a:tint val="75000"/>
                  </a:schemeClr>
                </a:solidFill>
              </a:defRPr>
            </a:lvl1pPr>
          </a:lstStyle>
          <a:p>
            <a:r>
              <a:rPr lang="es-ES" dirty="0"/>
              <a:t>26/07/2013</a:t>
            </a:r>
          </a:p>
        </p:txBody>
      </p:sp>
      <p:sp>
        <p:nvSpPr>
          <p:cNvPr id="5" name="Marcador de pie de página 4"/>
          <p:cNvSpPr>
            <a:spLocks noGrp="1"/>
          </p:cNvSpPr>
          <p:nvPr>
            <p:ph type="ftr" sz="quarter" idx="3"/>
          </p:nvPr>
        </p:nvSpPr>
        <p:spPr>
          <a:xfrm>
            <a:off x="1522413" y="6400801"/>
            <a:ext cx="6324599" cy="276226"/>
          </a:xfrm>
          <a:prstGeom prst="rect">
            <a:avLst/>
          </a:prstGeom>
        </p:spPr>
        <p:txBody>
          <a:bodyPr vert="horz" lIns="91440" tIns="45720" rIns="91440" bIns="45720" rtlCol="0" anchor="ctr"/>
          <a:lstStyle>
            <a:lvl1pPr algn="l" latinLnBrk="0">
              <a:defRPr lang="es-ES" sz="10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9523412" y="6400801"/>
            <a:ext cx="1143002" cy="276226"/>
          </a:xfrm>
          <a:prstGeom prst="rect">
            <a:avLst/>
          </a:prstGeom>
        </p:spPr>
        <p:txBody>
          <a:bodyPr vert="horz" lIns="91440" tIns="45720" rIns="91440" bIns="45720" rtlCol="0" anchor="ctr"/>
          <a:lstStyle>
            <a:lvl1pPr algn="r" latinLnBrk="0">
              <a:defRPr lang="es-ES" sz="1000">
                <a:solidFill>
                  <a:schemeClr val="tx1">
                    <a:tint val="75000"/>
                  </a:schemeClr>
                </a:solidFill>
              </a:defRPr>
            </a:lvl1pPr>
          </a:lstStyle>
          <a:p>
            <a:fld id="{25BA54BD-C84D-46CE-8B72-31BFB26ABA43}" type="slidenum">
              <a:pPr/>
              <a:t>‹Nº›</a:t>
            </a:fld>
            <a:endParaRPr lang="es-ES"/>
          </a:p>
        </p:txBody>
      </p:sp>
    </p:spTree>
    <p:extLst>
      <p:ext uri="{BB962C8B-B14F-4D97-AF65-F5344CB8AC3E}">
        <p14:creationId xmlns:p14="http://schemas.microsoft.com/office/powerpoint/2010/main" val="2089397191"/>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p14:dur="10" advClick="0"/>
    </mc:Choice>
    <mc:Fallback xmlns="">
      <p:transition advClick="0"/>
    </mc:Fallback>
  </mc:AlternateContent>
  <p:txStyles>
    <p:titleStyle>
      <a:lvl1pPr algn="l" defTabSz="914400" rtl="0" eaLnBrk="1" latinLnBrk="0" hangingPunct="1">
        <a:lnSpc>
          <a:spcPct val="90000"/>
        </a:lnSpc>
        <a:spcBef>
          <a:spcPct val="0"/>
        </a:spcBef>
        <a:buNone/>
        <a:defRPr lang="es-ES" sz="3200" kern="1200">
          <a:solidFill>
            <a:schemeClr val="tx1"/>
          </a:solidFill>
          <a:latin typeface="+mj-lt"/>
          <a:ea typeface="+mj-ea"/>
          <a:cs typeface="+mj-cs"/>
        </a:defRPr>
      </a:lvl1pPr>
    </p:titleStyle>
    <p:body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76072"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804672"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33272"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61872"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90472"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6pPr>
      <a:lvl7pPr marL="1719072"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7pPr>
      <a:lvl8pPr marL="1947672"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8pPr>
      <a:lvl9pPr marL="2176272"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9pPr>
    </p:bodyStyle>
    <p:otherStyle>
      <a:defPPr>
        <a:defRPr lang="es-ES"/>
      </a:defPPr>
      <a:lvl1pPr marL="0" algn="l" defTabSz="914400" rtl="0" eaLnBrk="1" latinLnBrk="0" hangingPunct="1">
        <a:defRPr lang="es-ES" sz="1800" kern="1200">
          <a:solidFill>
            <a:schemeClr val="tx1"/>
          </a:solidFill>
          <a:latin typeface="+mn-lt"/>
          <a:ea typeface="+mn-ea"/>
          <a:cs typeface="+mn-cs"/>
        </a:defRPr>
      </a:lvl1pPr>
      <a:lvl2pPr marL="457200" algn="l" defTabSz="914400" rtl="0" eaLnBrk="1" latinLnBrk="0" hangingPunct="1">
        <a:defRPr lang="es-ES" sz="1800" kern="1200">
          <a:solidFill>
            <a:schemeClr val="tx1"/>
          </a:solidFill>
          <a:latin typeface="+mn-lt"/>
          <a:ea typeface="+mn-ea"/>
          <a:cs typeface="+mn-cs"/>
        </a:defRPr>
      </a:lvl2pPr>
      <a:lvl3pPr marL="914400" algn="l" defTabSz="914400" rtl="0" eaLnBrk="1" latinLnBrk="0" hangingPunct="1">
        <a:defRPr lang="es-ES" sz="1800" kern="1200">
          <a:solidFill>
            <a:schemeClr val="tx1"/>
          </a:solidFill>
          <a:latin typeface="+mn-lt"/>
          <a:ea typeface="+mn-ea"/>
          <a:cs typeface="+mn-cs"/>
        </a:defRPr>
      </a:lvl3pPr>
      <a:lvl4pPr marL="1371600" algn="l" defTabSz="914400" rtl="0" eaLnBrk="1" latinLnBrk="0" hangingPunct="1">
        <a:defRPr lang="es-ES" sz="1800" kern="1200">
          <a:solidFill>
            <a:schemeClr val="tx1"/>
          </a:solidFill>
          <a:latin typeface="+mn-lt"/>
          <a:ea typeface="+mn-ea"/>
          <a:cs typeface="+mn-cs"/>
        </a:defRPr>
      </a:lvl4pPr>
      <a:lvl5pPr marL="1828800" algn="l" defTabSz="914400" rtl="0" eaLnBrk="1" latinLnBrk="0" hangingPunct="1">
        <a:defRPr lang="es-ES" sz="1800" kern="1200">
          <a:solidFill>
            <a:schemeClr val="tx1"/>
          </a:solidFill>
          <a:latin typeface="+mn-lt"/>
          <a:ea typeface="+mn-ea"/>
          <a:cs typeface="+mn-cs"/>
        </a:defRPr>
      </a:lvl5pPr>
      <a:lvl6pPr marL="2286000" algn="l" defTabSz="914400" rtl="0" eaLnBrk="1" latinLnBrk="0" hangingPunct="1">
        <a:defRPr lang="es-ES" sz="1800" kern="1200">
          <a:solidFill>
            <a:schemeClr val="tx1"/>
          </a:solidFill>
          <a:latin typeface="+mn-lt"/>
          <a:ea typeface="+mn-ea"/>
          <a:cs typeface="+mn-cs"/>
        </a:defRPr>
      </a:lvl6pPr>
      <a:lvl7pPr marL="2743200" algn="l" defTabSz="914400" rtl="0" eaLnBrk="1" latinLnBrk="0" hangingPunct="1">
        <a:defRPr lang="es-ES" sz="1800" kern="1200">
          <a:solidFill>
            <a:schemeClr val="tx1"/>
          </a:solidFill>
          <a:latin typeface="+mn-lt"/>
          <a:ea typeface="+mn-ea"/>
          <a:cs typeface="+mn-cs"/>
        </a:defRPr>
      </a:lvl7pPr>
      <a:lvl8pPr marL="3200400" algn="l" defTabSz="914400" rtl="0" eaLnBrk="1" latinLnBrk="0" hangingPunct="1">
        <a:defRPr lang="es-ES" sz="1800" kern="1200">
          <a:solidFill>
            <a:schemeClr val="tx1"/>
          </a:solidFill>
          <a:latin typeface="+mn-lt"/>
          <a:ea typeface="+mn-ea"/>
          <a:cs typeface="+mn-cs"/>
        </a:defRPr>
      </a:lvl8pPr>
      <a:lvl9pPr marL="3657600" algn="l" defTabSz="914400" rtl="0" eaLnBrk="1" latinLnBrk="0" hangingPunct="1">
        <a:defRPr lang="es-ES"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39">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8.xml"/><Relationship Id="rId7" Type="http://schemas.openxmlformats.org/officeDocument/2006/relationships/image" Target="../media/image8.png"/><Relationship Id="rId2" Type="http://schemas.microsoft.com/office/2007/relationships/media" Target="../media/media1.wav"/><Relationship Id="rId1" Type="http://schemas.openxmlformats.org/officeDocument/2006/relationships/audio" Target="NULL" TargetMode="Externa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notesSlide" Target="../notesSlides/notesSlide2.xml"/><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openxmlformats.org/officeDocument/2006/relationships/image" Target="../media/image12.png"/><Relationship Id="rId5" Type="http://schemas.openxmlformats.org/officeDocument/2006/relationships/image" Target="../media/image5.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hemeOverride" Target="../theme/themeOverride2.xml"/><Relationship Id="rId5" Type="http://schemas.openxmlformats.org/officeDocument/2006/relationships/image" Target="../media/image5.pn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hemeOverride" Target="../theme/themeOverride3.xml"/><Relationship Id="rId5" Type="http://schemas.openxmlformats.org/officeDocument/2006/relationships/image" Target="../media/image5.png"/><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hemeOverride" Target="../theme/themeOverride4.xml"/><Relationship Id="rId5" Type="http://schemas.openxmlformats.org/officeDocument/2006/relationships/image" Target="../media/image5.png"/><Relationship Id="rId4" Type="http://schemas.openxmlformats.org/officeDocument/2006/relationships/image" Target="../media/image15.emf"/></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themeOverride" Target="../theme/themeOverride5.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audio" Target="../media/audio1.wav"/></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5.png"/><Relationship Id="rId7"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5.pn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26.emf"/><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35.jpeg"/></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image" Target="../media/image40.gif"/><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audio" Target="../media/audio2.wav"/><Relationship Id="rId7" Type="http://schemas.openxmlformats.org/officeDocument/2006/relationships/image" Target="../media/image43.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2.png"/><Relationship Id="rId4" Type="http://schemas.openxmlformats.org/officeDocument/2006/relationships/image" Target="../media/image41.jpeg"/></Relationships>
</file>

<file path=ppt/slides/_rels/slide2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0.xml"/><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3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3.wav"/><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47.png"/></Relationships>
</file>

<file path=ppt/slides/_rels/slide3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44.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59.png"/><Relationship Id="rId4" Type="http://schemas.openxmlformats.org/officeDocument/2006/relationships/image" Target="../media/image5.png"/></Relationships>
</file>

<file path=ppt/slides/_rels/slide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5.png"/><Relationship Id="rId4" Type="http://schemas.microsoft.com/office/2007/relationships/hdphoto" Target="../media/hdphoto1.wdp"/></Relationships>
</file>

<file path=ppt/slides/_rels/slide4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image" Target="../media/image5.png"/><Relationship Id="rId4" Type="http://schemas.microsoft.com/office/2007/relationships/hdphoto" Target="../media/hdphoto2.wdp"/></Relationships>
</file>

<file path=ppt/slides/_rels/slide4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2.xml"/><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5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3.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70.png"/><Relationship Id="rId4" Type="http://schemas.openxmlformats.org/officeDocument/2006/relationships/image" Target="../media/image69.png"/></Relationships>
</file>

<file path=ppt/slides/_rels/slide6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hyperlink" Target="https://github.com/wvaliente/SOA_HPC/blob/main/Ejercicios/Prueba%200%20-%20Hola%20Mundo%20GPU.ipynb" TargetMode="External"/><Relationship Id="rId2" Type="http://schemas.openxmlformats.org/officeDocument/2006/relationships/notesSlide" Target="../notesSlides/notesSlide60.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71.png"/></Relationships>
</file>

<file path=ppt/slides/_rels/slide6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13.xml"/><Relationship Id="rId4" Type="http://schemas.openxmlformats.org/officeDocument/2006/relationships/image" Target="../media/image74.png"/></Relationships>
</file>

<file path=ppt/slides/_rels/slide6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13.xml"/><Relationship Id="rId4" Type="http://schemas.openxmlformats.org/officeDocument/2006/relationships/image" Target="../media/image74.png"/></Relationships>
</file>

<file path=ppt/slides/_rels/slide70.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magen de la pantalla de un computador&#10;&#10;Descripción generada automáticamente con confianza baja">
            <a:extLst>
              <a:ext uri="{FF2B5EF4-FFF2-40B4-BE49-F238E27FC236}">
                <a16:creationId xmlns:a16="http://schemas.microsoft.com/office/drawing/2014/main" id="{DA0A013A-ECE0-0954-BE51-8C379C40DB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9612" y="1271565"/>
            <a:ext cx="5867400" cy="332232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 name="Título 1"/>
          <p:cNvSpPr>
            <a:spLocks noGrp="1"/>
          </p:cNvSpPr>
          <p:nvPr>
            <p:ph type="ctrTitle"/>
          </p:nvPr>
        </p:nvSpPr>
        <p:spPr>
          <a:xfrm>
            <a:off x="1674812" y="4769854"/>
            <a:ext cx="9144000" cy="1371600"/>
          </a:xfrm>
        </p:spPr>
        <p:txBody>
          <a:bodyPr/>
          <a:lstStyle/>
          <a:p>
            <a:r>
              <a:rPr lang="es-ES" b="1" dirty="0">
                <a:ln w="19050" cmpd="sng">
                  <a:solidFill>
                    <a:schemeClr val="accent1"/>
                  </a:solidFill>
                  <a:prstDash val="solid"/>
                </a:ln>
                <a:solidFill>
                  <a:srgbClr val="FF0000"/>
                </a:solidFill>
                <a:effectLst>
                  <a:glow rad="152400">
                    <a:schemeClr val="accent1">
                      <a:satMod val="175000"/>
                      <a:alpha val="40000"/>
                    </a:schemeClr>
                  </a:glow>
                  <a:reflection blurRad="228600" stA="84000" endPos="61000" dist="50800" dir="5400000" sy="-100000" algn="bl" rotWithShape="0"/>
                </a:effectLst>
              </a:rPr>
              <a:t>Computación de Altas Prestaciones (HPC)</a:t>
            </a:r>
            <a:r>
              <a:rPr lang="es-ES" b="1" i="1" dirty="0">
                <a:ln w="19050" cmpd="sng">
                  <a:solidFill>
                    <a:schemeClr val="accent1"/>
                  </a:solidFill>
                  <a:prstDash val="solid"/>
                </a:ln>
                <a:solidFill>
                  <a:srgbClr val="FF0000"/>
                </a:solidFill>
                <a:effectLst>
                  <a:glow rad="152400">
                    <a:schemeClr val="accent1">
                      <a:satMod val="175000"/>
                      <a:alpha val="40000"/>
                    </a:schemeClr>
                  </a:glow>
                  <a:reflection blurRad="228600" stA="84000" endPos="61000" dist="50800" dir="5400000" sy="-100000" algn="bl" rotWithShape="0"/>
                </a:effectLst>
              </a:rPr>
              <a:t>- </a:t>
            </a:r>
            <a:r>
              <a:rPr lang="es-ES" b="1" dirty="0">
                <a:ln w="19050" cmpd="sng">
                  <a:solidFill>
                    <a:schemeClr val="accent1"/>
                  </a:solidFill>
                  <a:prstDash val="solid"/>
                </a:ln>
                <a:solidFill>
                  <a:srgbClr val="FF0000"/>
                </a:solidFill>
                <a:effectLst>
                  <a:glow rad="152400">
                    <a:schemeClr val="accent1">
                      <a:satMod val="175000"/>
                      <a:alpha val="40000"/>
                    </a:schemeClr>
                  </a:glow>
                  <a:reflection blurRad="228600" stA="84000" endPos="61000" dist="50800" dir="5400000" sy="-100000" algn="bl" rotWithShape="0"/>
                </a:effectLst>
              </a:rPr>
              <a:t>GPU</a:t>
            </a:r>
          </a:p>
        </p:txBody>
      </p:sp>
      <p:sp>
        <p:nvSpPr>
          <p:cNvPr id="4" name="Subtítulo 2"/>
          <p:cNvSpPr txBox="1">
            <a:spLocks/>
          </p:cNvSpPr>
          <p:nvPr/>
        </p:nvSpPr>
        <p:spPr>
          <a:xfrm>
            <a:off x="3941762" y="6141454"/>
            <a:ext cx="4610100" cy="457200"/>
          </a:xfrm>
          <a:prstGeom prst="rect">
            <a:avLst/>
          </a:prstGeom>
          <a:noFill/>
          <a:ln>
            <a:noFill/>
          </a:ln>
          <a:effectLst>
            <a:glow rad="114300">
              <a:schemeClr val="accent1">
                <a:satMod val="175000"/>
                <a:alpha val="40000"/>
              </a:schemeClr>
            </a:glow>
          </a:effectLst>
        </p:spPr>
        <p:txBody>
          <a:bodyPr vert="horz" lIns="91440" tIns="45720" rIns="91440" bIns="45720" rtlCol="0">
            <a:normAutofit fontScale="62500" lnSpcReduction="20000"/>
          </a:bodyPr>
          <a:lstStyle>
            <a:lvl1pPr marL="0" indent="0" algn="l" defTabSz="914400" rtl="0" eaLnBrk="1" latinLnBrk="0" hangingPunct="1">
              <a:lnSpc>
                <a:spcPct val="90000"/>
              </a:lnSpc>
              <a:spcBef>
                <a:spcPts val="0"/>
              </a:spcBef>
              <a:buSzPct val="100000"/>
              <a:buFont typeface="Arial" pitchFamily="34" charset="0"/>
              <a:buNone/>
              <a:defRPr lang="es-ES" sz="2400" kern="1200">
                <a:solidFill>
                  <a:schemeClr val="tx1">
                    <a:tint val="75000"/>
                  </a:schemeClr>
                </a:solidFill>
                <a:latin typeface="+mn-lt"/>
                <a:ea typeface="+mn-ea"/>
                <a:cs typeface="+mn-cs"/>
              </a:defRPr>
            </a:lvl1pPr>
            <a:lvl2pPr marL="457200" indent="0" algn="ctr" defTabSz="914400" rtl="0" eaLnBrk="1" latinLnBrk="0" hangingPunct="1">
              <a:lnSpc>
                <a:spcPct val="90000"/>
              </a:lnSpc>
              <a:spcBef>
                <a:spcPts val="600"/>
              </a:spcBef>
              <a:buSzPct val="100000"/>
              <a:buFont typeface="Consolas" pitchFamily="49" charset="0"/>
              <a:buNone/>
              <a:defRPr lang="es-ES"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SzPct val="100000"/>
              <a:buFont typeface="Arial" pitchFamily="34" charset="0"/>
              <a:buNone/>
              <a:defRPr lang="es-ES"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SzPct val="100000"/>
              <a:buFont typeface="Consolas" pitchFamily="49" charset="0"/>
              <a:buNone/>
              <a:defRPr lang="es-ES"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SzPct val="100000"/>
              <a:buFont typeface="Arial" pitchFamily="34" charset="0"/>
              <a:buNone/>
              <a:defRPr lang="es-ES"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SzPct val="100000"/>
              <a:buFont typeface="Consolas" pitchFamily="49" charset="0"/>
              <a:buNone/>
              <a:defRPr lang="es-ES"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SzPct val="100000"/>
              <a:buFont typeface="Arial" pitchFamily="34" charset="0"/>
              <a:buNone/>
              <a:defRPr lang="es-ES"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SzPct val="100000"/>
              <a:buFont typeface="Consolas" pitchFamily="49" charset="0"/>
              <a:buNone/>
              <a:defRPr lang="es-ES"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SzPct val="100000"/>
              <a:buFont typeface="Arial" pitchFamily="34" charset="0"/>
              <a:buNone/>
              <a:defRPr lang="es-ES" sz="1600" kern="1200">
                <a:solidFill>
                  <a:schemeClr val="tx1">
                    <a:tint val="75000"/>
                  </a:schemeClr>
                </a:solidFill>
                <a:latin typeface="+mn-lt"/>
                <a:ea typeface="+mn-ea"/>
                <a:cs typeface="+mn-cs"/>
              </a:defRPr>
            </a:lvl9pPr>
          </a:lstStyle>
          <a:p>
            <a:r>
              <a:rPr lang="es-ES" b="1" i="1" spc="50" dirty="0">
                <a:ln w="0"/>
                <a:solidFill>
                  <a:schemeClr val="bg2"/>
                </a:solidFill>
                <a:effectLst>
                  <a:innerShdw blurRad="63500" dist="50800" dir="13500000">
                    <a:srgbClr val="000000">
                      <a:alpha val="50000"/>
                    </a:srgbClr>
                  </a:innerShdw>
                </a:effectLst>
              </a:rPr>
              <a:t>Programación Concurrente					</a:t>
            </a:r>
          </a:p>
        </p:txBody>
      </p:sp>
      <p:sp>
        <p:nvSpPr>
          <p:cNvPr id="6" name="Rectángulo 5">
            <a:extLst>
              <a:ext uri="{FF2B5EF4-FFF2-40B4-BE49-F238E27FC236}">
                <a16:creationId xmlns:a16="http://schemas.microsoft.com/office/drawing/2014/main" id="{D88A56B3-0C2B-C680-C505-A4CB1114D296}"/>
              </a:ext>
            </a:extLst>
          </p:cNvPr>
          <p:cNvSpPr/>
          <p:nvPr/>
        </p:nvSpPr>
        <p:spPr>
          <a:xfrm rot="1593881">
            <a:off x="8434170" y="695527"/>
            <a:ext cx="2345515" cy="923330"/>
          </a:xfrm>
          <a:prstGeom prst="rect">
            <a:avLst/>
          </a:prstGeom>
        </p:spPr>
        <p:style>
          <a:lnRef idx="2">
            <a:schemeClr val="accent1"/>
          </a:lnRef>
          <a:fillRef idx="1">
            <a:schemeClr val="lt1"/>
          </a:fillRef>
          <a:effectRef idx="0">
            <a:schemeClr val="accent1"/>
          </a:effectRef>
          <a:fontRef idx="minor">
            <a:schemeClr val="dk1"/>
          </a:fontRef>
        </p:style>
        <p:txBody>
          <a:bodyPr wrap="none" lIns="91440" tIns="45720" rIns="91440" bIns="45720">
            <a:spAutoFit/>
          </a:bodyPr>
          <a:lstStyle/>
          <a:p>
            <a:pPr algn="ctr"/>
            <a:r>
              <a:rPr lang="es-ES" sz="5400" b="1" spc="50" dirty="0">
                <a:ln w="0"/>
                <a:solidFill>
                  <a:schemeClr val="bg2"/>
                </a:solidFill>
                <a:effectLst>
                  <a:innerShdw blurRad="63500" dist="50800" dir="13500000">
                    <a:srgbClr val="000000">
                      <a:alpha val="50000"/>
                    </a:srgbClr>
                  </a:innerShdw>
                </a:effectLst>
              </a:rPr>
              <a:t>Parte 1</a:t>
            </a:r>
          </a:p>
        </p:txBody>
      </p:sp>
      <p:pic>
        <p:nvPicPr>
          <p:cNvPr id="3" name="Imagen 2"/>
          <p:cNvPicPr>
            <a:picLocks noChangeAspect="1"/>
          </p:cNvPicPr>
          <p:nvPr/>
        </p:nvPicPr>
        <p:blipFill>
          <a:blip r:embed="rId4"/>
          <a:stretch>
            <a:fillRect/>
          </a:stretch>
        </p:blipFill>
        <p:spPr>
          <a:xfrm>
            <a:off x="0" y="0"/>
            <a:ext cx="3275012" cy="4639724"/>
          </a:xfrm>
          <a:prstGeom prst="rect">
            <a:avLst/>
          </a:prstGeom>
        </p:spPr>
      </p:pic>
      <p:pic>
        <p:nvPicPr>
          <p:cNvPr id="7" name="Imagen 6"/>
          <p:cNvPicPr>
            <a:picLocks noChangeAspect="1"/>
          </p:cNvPicPr>
          <p:nvPr/>
        </p:nvPicPr>
        <p:blipFill>
          <a:blip r:embed="rId5"/>
          <a:stretch>
            <a:fillRect/>
          </a:stretch>
        </p:blipFill>
        <p:spPr>
          <a:xfrm>
            <a:off x="1217612" y="43962"/>
            <a:ext cx="1289381" cy="1233465"/>
          </a:xfrm>
          <a:prstGeom prst="rect">
            <a:avLst/>
          </a:prstGeom>
        </p:spPr>
      </p:pic>
      <p:pic>
        <p:nvPicPr>
          <p:cNvPr id="8" name="Imagen 7"/>
          <p:cNvPicPr/>
          <p:nvPr/>
        </p:nvPicPr>
        <p:blipFill>
          <a:blip r:embed="rId6">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9"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spTree>
    <p:extLst>
      <p:ext uri="{BB962C8B-B14F-4D97-AF65-F5344CB8AC3E}">
        <p14:creationId xmlns:p14="http://schemas.microsoft.com/office/powerpoint/2010/main" val="192011101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xit" presetSubtype="10" fill="hold" nodeType="clickEffect">
                                  <p:stCondLst>
                                    <p:cond delay="0"/>
                                  </p:stCondLst>
                                  <p:childTnLst>
                                    <p:animEffect transition="out" filter="randombar(horizontal)">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effectLst>
            <a:glow rad="139700">
              <a:schemeClr val="accent1">
                <a:satMod val="175000"/>
                <a:alpha val="40000"/>
              </a:schemeClr>
            </a:glow>
            <a:outerShdw blurRad="63500" sx="102000" sy="102000" algn="ctr" rotWithShape="0">
              <a:prstClr val="black">
                <a:alpha val="40000"/>
              </a:prstClr>
            </a:outerShdw>
            <a:softEdge rad="31750"/>
          </a:effectLst>
        </p:spPr>
        <p:txBody>
          <a:bodyPr/>
          <a:lstStyle/>
          <a:p>
            <a:pPr algn="ctr"/>
            <a:r>
              <a:rPr lang="es-E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Clase GPU</a:t>
            </a:r>
          </a:p>
        </p:txBody>
      </p:sp>
      <p:pic>
        <p:nvPicPr>
          <p:cNvPr id="4" name="Imagen 3"/>
          <p:cNvPicPr>
            <a:picLocks noChangeAspect="1"/>
          </p:cNvPicPr>
          <p:nvPr/>
        </p:nvPicPr>
        <p:blipFill>
          <a:blip r:embed="rId5"/>
          <a:stretch>
            <a:fillRect/>
          </a:stretch>
        </p:blipFill>
        <p:spPr>
          <a:xfrm>
            <a:off x="760412" y="1143000"/>
            <a:ext cx="2286000" cy="2465294"/>
          </a:xfrm>
          <a:prstGeom prst="rect">
            <a:avLst/>
          </a:prstGeom>
        </p:spPr>
      </p:pic>
      <p:pic>
        <p:nvPicPr>
          <p:cNvPr id="5" name="Imagen 4"/>
          <p:cNvPicPr>
            <a:picLocks noChangeAspect="1"/>
          </p:cNvPicPr>
          <p:nvPr/>
        </p:nvPicPr>
        <p:blipFill>
          <a:blip r:embed="rId6"/>
          <a:stretch>
            <a:fillRect/>
          </a:stretch>
        </p:blipFill>
        <p:spPr>
          <a:xfrm>
            <a:off x="770546" y="3924299"/>
            <a:ext cx="2275865" cy="2275865"/>
          </a:xfrm>
          <a:prstGeom prst="rect">
            <a:avLst/>
          </a:prstGeom>
        </p:spPr>
      </p:pic>
      <p:pic>
        <p:nvPicPr>
          <p:cNvPr id="7" name="Marcador de contenido 6"/>
          <p:cNvPicPr>
            <a:picLocks noGrp="1" noChangeAspect="1"/>
          </p:cNvPicPr>
          <p:nvPr>
            <p:ph idx="1"/>
          </p:nvPr>
        </p:nvPicPr>
        <p:blipFill>
          <a:blip r:embed="rId7"/>
          <a:stretch>
            <a:fillRect/>
          </a:stretch>
        </p:blipFill>
        <p:spPr>
          <a:xfrm>
            <a:off x="4722812" y="1798543"/>
            <a:ext cx="5721927" cy="4068857"/>
          </a:xfrm>
          <a:prstGeom prst="rect">
            <a:avLst/>
          </a:prstGeom>
        </p:spPr>
      </p:pic>
      <p:pic>
        <p:nvPicPr>
          <p:cNvPr id="6" name="Imagen 5"/>
          <p:cNvPicPr/>
          <p:nvPr/>
        </p:nvPicPr>
        <p:blipFill>
          <a:blip r:embed="rId8">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8"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pic>
        <p:nvPicPr>
          <p:cNvPr id="3" name="intro">
            <a:hlinkClick r:id="" action="ppaction://media"/>
            <a:extLst>
              <a:ext uri="{FF2B5EF4-FFF2-40B4-BE49-F238E27FC236}">
                <a16:creationId xmlns:a16="http://schemas.microsoft.com/office/drawing/2014/main" id="{B79429B8-CBEC-460E-BFAB-E29519AE0172}"/>
              </a:ext>
            </a:extLst>
          </p:cNvPr>
          <p:cNvPicPr>
            <a:picLocks noChangeAspect="1"/>
          </p:cNvPicPr>
          <p:nvPr>
            <a:audioFile r:link="rId1"/>
            <p:extLst>
              <p:ext uri="{DAA4B4D4-6D71-4841-9C94-3DE7FCFB9230}">
                <p14:media xmlns:p14="http://schemas.microsoft.com/office/powerpoint/2010/main" r:embed="rId2">
                  <p14:trim end="0.5306"/>
                </p14:media>
              </p:ext>
            </p:extLst>
          </p:nvPr>
        </p:nvPicPr>
        <p:blipFill>
          <a:blip r:embed="rId9"/>
          <a:stretch>
            <a:fillRect/>
          </a:stretch>
        </p:blipFill>
        <p:spPr>
          <a:xfrm>
            <a:off x="4316412" y="6136335"/>
            <a:ext cx="406400" cy="406400"/>
          </a:xfrm>
          <a:prstGeom prst="rect">
            <a:avLst/>
          </a:prstGeom>
        </p:spPr>
      </p:pic>
    </p:spTree>
    <p:extLst>
      <p:ext uri="{BB962C8B-B14F-4D97-AF65-F5344CB8AC3E}">
        <p14:creationId xmlns:p14="http://schemas.microsoft.com/office/powerpoint/2010/main" val="3608268958"/>
      </p:ext>
    </p:extLst>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84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repeatCount="indefinite"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effectLst>
            <a:glow rad="139700">
              <a:schemeClr val="accent1">
                <a:satMod val="175000"/>
                <a:alpha val="40000"/>
              </a:schemeClr>
            </a:glow>
            <a:outerShdw blurRad="63500" sx="102000" sy="102000" algn="ctr" rotWithShape="0">
              <a:prstClr val="black">
                <a:alpha val="40000"/>
              </a:prstClr>
            </a:outerShdw>
            <a:softEdge rad="31750"/>
          </a:effectLst>
        </p:spPr>
        <p:txBody>
          <a:bodyPr/>
          <a:lstStyle/>
          <a:p>
            <a:pPr algn="ctr"/>
            <a:r>
              <a:rPr lang="es-E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Clase GPU</a:t>
            </a:r>
          </a:p>
        </p:txBody>
      </p:sp>
      <p:sp>
        <p:nvSpPr>
          <p:cNvPr id="3" name="Marcador de contenido 2"/>
          <p:cNvSpPr>
            <a:spLocks noGrp="1"/>
          </p:cNvSpPr>
          <p:nvPr>
            <p:ph idx="1"/>
          </p:nvPr>
        </p:nvSpPr>
        <p:spPr>
          <a:xfrm>
            <a:off x="4710022" y="1905000"/>
            <a:ext cx="5803990" cy="4038600"/>
          </a:xfrm>
        </p:spPr>
        <p:style>
          <a:lnRef idx="2">
            <a:schemeClr val="dk1">
              <a:shade val="15000"/>
            </a:schemeClr>
          </a:lnRef>
          <a:fillRef idx="1">
            <a:schemeClr val="dk1"/>
          </a:fillRef>
          <a:effectRef idx="0">
            <a:schemeClr val="dk1"/>
          </a:effectRef>
          <a:fontRef idx="minor">
            <a:schemeClr val="lt1"/>
          </a:fontRef>
        </p:style>
        <p:txBody>
          <a:bodyPr>
            <a:normAutofit/>
          </a:bodyPr>
          <a:lstStyle/>
          <a:p>
            <a:pPr>
              <a:buFont typeface="Arial" panose="020B0604020202020204" pitchFamily="34" charset="0"/>
              <a:buChar char="•"/>
            </a:pPr>
            <a:r>
              <a:rPr lang="es-ES" spc="300" dirty="0">
                <a:ln w="15875">
                  <a:solidFill>
                    <a:schemeClr val="tx1"/>
                  </a:solidFill>
                </a:ln>
                <a:effectLst>
                  <a:glow rad="114300">
                    <a:srgbClr val="92D050">
                      <a:alpha val="40000"/>
                    </a:srgbClr>
                  </a:glow>
                </a:effectLst>
              </a:rPr>
              <a:t>Filosofía GPU.</a:t>
            </a:r>
            <a:endParaRPr lang="es-ES" spc="300" dirty="0">
              <a:ln w="15875">
                <a:solidFill>
                  <a:schemeClr val="tx1"/>
                </a:solidFill>
              </a:ln>
              <a:effectLst>
                <a:glow rad="114300">
                  <a:srgbClr val="92D050">
                    <a:alpha val="40000"/>
                  </a:srgbClr>
                </a:glow>
              </a:effectLst>
              <a:sym typeface="Wingdings" panose="05000000000000000000" pitchFamily="2" charset="2"/>
            </a:endParaRPr>
          </a:p>
          <a:p>
            <a:pPr>
              <a:buFont typeface="Arial" panose="020B0604020202020204" pitchFamily="34" charset="0"/>
              <a:buChar char="•"/>
            </a:pPr>
            <a:r>
              <a:rPr lang="es-ES" spc="300" dirty="0">
                <a:ln w="15875">
                  <a:solidFill>
                    <a:srgbClr val="00B050"/>
                  </a:solidFill>
                </a:ln>
                <a:solidFill>
                  <a:schemeClr val="bg1"/>
                </a:solidFill>
                <a:effectLst>
                  <a:glow rad="114300">
                    <a:srgbClr val="92D050">
                      <a:alpha val="40000"/>
                    </a:srgbClr>
                  </a:glow>
                </a:effectLst>
              </a:rPr>
              <a:t>Arquitectura de la GPU.</a:t>
            </a:r>
          </a:p>
          <a:p>
            <a:pPr>
              <a:buFont typeface="Arial" panose="020B0604020202020204" pitchFamily="34" charset="0"/>
              <a:buChar char="•"/>
            </a:pPr>
            <a:r>
              <a:rPr lang="es-ES" spc="300" dirty="0">
                <a:ln w="15875">
                  <a:solidFill>
                    <a:srgbClr val="00B050"/>
                  </a:solidFill>
                </a:ln>
                <a:solidFill>
                  <a:schemeClr val="bg1"/>
                </a:solidFill>
                <a:effectLst>
                  <a:glow rad="114300">
                    <a:srgbClr val="92D050">
                      <a:alpha val="40000"/>
                    </a:srgbClr>
                  </a:glow>
                </a:effectLst>
              </a:rPr>
              <a:t>Programación del GPGPU.</a:t>
            </a:r>
          </a:p>
          <a:p>
            <a:pPr>
              <a:buFont typeface="Arial" panose="020B0604020202020204" pitchFamily="34" charset="0"/>
              <a:buChar char="•"/>
            </a:pPr>
            <a:r>
              <a:rPr lang="es-ES" spc="300" dirty="0">
                <a:ln w="15875">
                  <a:solidFill>
                    <a:srgbClr val="00B050"/>
                  </a:solidFill>
                </a:ln>
                <a:solidFill>
                  <a:schemeClr val="bg1"/>
                </a:solidFill>
                <a:effectLst>
                  <a:glow rad="114300">
                    <a:srgbClr val="92D050">
                      <a:alpha val="40000"/>
                    </a:srgbClr>
                  </a:glow>
                </a:effectLst>
              </a:rPr>
              <a:t>Programación multidimensional.</a:t>
            </a:r>
          </a:p>
          <a:p>
            <a:pPr>
              <a:buFont typeface="Arial" panose="020B0604020202020204" pitchFamily="34" charset="0"/>
              <a:buChar char="•"/>
            </a:pPr>
            <a:r>
              <a:rPr lang="es-ES" spc="300" dirty="0">
                <a:ln w="15875">
                  <a:solidFill>
                    <a:srgbClr val="00B050"/>
                  </a:solidFill>
                </a:ln>
                <a:solidFill>
                  <a:schemeClr val="bg1"/>
                </a:solidFill>
                <a:effectLst>
                  <a:glow rad="114300">
                    <a:srgbClr val="92D050">
                      <a:alpha val="40000"/>
                    </a:srgbClr>
                  </a:glow>
                </a:effectLst>
              </a:rPr>
              <a:t>División de memoria</a:t>
            </a:r>
          </a:p>
          <a:p>
            <a:pPr marL="0" indent="0">
              <a:buNone/>
            </a:pPr>
            <a:endParaRPr lang="es-ES" spc="300" dirty="0">
              <a:ln w="15875">
                <a:solidFill>
                  <a:srgbClr val="00B050"/>
                </a:solidFill>
              </a:ln>
              <a:solidFill>
                <a:srgbClr val="00B050"/>
              </a:solidFill>
              <a:effectLst>
                <a:glow rad="114300">
                  <a:srgbClr val="92D050">
                    <a:alpha val="40000"/>
                  </a:srgbClr>
                </a:glow>
              </a:effectLst>
            </a:endParaRPr>
          </a:p>
        </p:txBody>
      </p:sp>
      <p:pic>
        <p:nvPicPr>
          <p:cNvPr id="6" name="Imagen 5"/>
          <p:cNvPicPr>
            <a:picLocks noChangeAspect="1"/>
          </p:cNvPicPr>
          <p:nvPr/>
        </p:nvPicPr>
        <p:blipFill>
          <a:blip r:embed="rId3"/>
          <a:stretch>
            <a:fillRect/>
          </a:stretch>
        </p:blipFill>
        <p:spPr>
          <a:xfrm>
            <a:off x="1141412" y="1905000"/>
            <a:ext cx="2757318" cy="2590800"/>
          </a:xfrm>
          <a:prstGeom prst="rect">
            <a:avLst/>
          </a:prstGeom>
        </p:spPr>
      </p:pic>
      <p:pic>
        <p:nvPicPr>
          <p:cNvPr id="5" name="Imagen 4"/>
          <p:cNvPicPr/>
          <p:nvPr/>
        </p:nvPicPr>
        <p:blipFill>
          <a:blip r:embed="rId4">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7"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spTree>
    <p:extLst>
      <p:ext uri="{BB962C8B-B14F-4D97-AF65-F5344CB8AC3E}">
        <p14:creationId xmlns:p14="http://schemas.microsoft.com/office/powerpoint/2010/main" val="354749994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Filosofía GPU</a:t>
            </a:r>
            <a:endParaRPr lang="es-E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2" name="CuadroTexto 1">
            <a:extLst>
              <a:ext uri="{FF2B5EF4-FFF2-40B4-BE49-F238E27FC236}">
                <a16:creationId xmlns:a16="http://schemas.microsoft.com/office/drawing/2014/main" id="{5149D52F-FBD8-1D4C-C5A1-77B8D7A81552}"/>
              </a:ext>
            </a:extLst>
          </p:cNvPr>
          <p:cNvSpPr txBox="1"/>
          <p:nvPr/>
        </p:nvSpPr>
        <p:spPr>
          <a:xfrm>
            <a:off x="1151993" y="2734581"/>
            <a:ext cx="9884836" cy="2419124"/>
          </a:xfrm>
          <a:prstGeom prst="rect">
            <a:avLst/>
          </a:prstGeom>
        </p:spPr>
        <p:style>
          <a:lnRef idx="3">
            <a:schemeClr val="lt1"/>
          </a:lnRef>
          <a:fillRef idx="1">
            <a:schemeClr val="dk1"/>
          </a:fillRef>
          <a:effectRef idx="1">
            <a:schemeClr val="dk1"/>
          </a:effectRef>
          <a:fontRef idx="minor">
            <a:schemeClr val="lt1"/>
          </a:fontRef>
        </p:style>
        <p:txBody>
          <a:bodyPr wrap="square" rtlCol="0">
            <a:spAutoFit/>
          </a:bodyPr>
          <a:lstStyle/>
          <a:p>
            <a:pPr marL="342900" indent="-342900">
              <a:lnSpc>
                <a:spcPct val="90000"/>
              </a:lnSpc>
              <a:buFont typeface="Arial" panose="020B0604020202020204" pitchFamily="34" charset="0"/>
              <a:buChar char="•"/>
            </a:pPr>
            <a:r>
              <a:rPr lang="es-MX" sz="2400" dirty="0">
                <a:ln w="0"/>
                <a:solidFill>
                  <a:schemeClr val="tx1"/>
                </a:solidFill>
                <a:effectLst>
                  <a:outerShdw blurRad="38100" dist="19050" dir="2700000" algn="tl" rotWithShape="0">
                    <a:schemeClr val="dk1">
                      <a:alpha val="40000"/>
                    </a:schemeClr>
                  </a:outerShdw>
                </a:effectLst>
              </a:rPr>
              <a:t>Inicialmente el procesador de las placas de video solamente realizaba cálculos gráficos a través del pipeline</a:t>
            </a:r>
          </a:p>
          <a:p>
            <a:pPr>
              <a:lnSpc>
                <a:spcPct val="90000"/>
              </a:lnSpc>
            </a:pPr>
            <a:endParaRPr lang="es-MX" sz="2400" dirty="0">
              <a:ln w="0"/>
              <a:solidFill>
                <a:schemeClr val="tx1"/>
              </a:solidFill>
              <a:effectLst>
                <a:outerShdw blurRad="38100" dist="19050" dir="2700000" algn="tl" rotWithShape="0">
                  <a:schemeClr val="dk1">
                    <a:alpha val="40000"/>
                  </a:schemeClr>
                </a:outerShdw>
              </a:effectLst>
            </a:endParaRPr>
          </a:p>
          <a:p>
            <a:pPr marL="342900" indent="-342900">
              <a:lnSpc>
                <a:spcPct val="90000"/>
              </a:lnSpc>
              <a:buFont typeface="Arial" panose="020B0604020202020204" pitchFamily="34" charset="0"/>
              <a:buChar char="•"/>
            </a:pPr>
            <a:r>
              <a:rPr lang="es-AR" sz="2400" dirty="0">
                <a:ln w="0"/>
                <a:solidFill>
                  <a:schemeClr val="tx1"/>
                </a:solidFill>
                <a:effectLst>
                  <a:outerShdw blurRad="38100" dist="19050" dir="2700000" algn="tl" rotWithShape="0">
                    <a:schemeClr val="dk1">
                      <a:alpha val="40000"/>
                    </a:schemeClr>
                  </a:outerShdw>
                </a:effectLst>
              </a:rPr>
              <a:t>Disrupción cuando aparece el lenguaje de Programación CUDA para el procesador de la placa de video </a:t>
            </a:r>
          </a:p>
          <a:p>
            <a:pPr marL="342900" indent="-342900">
              <a:lnSpc>
                <a:spcPct val="90000"/>
              </a:lnSpc>
              <a:buFont typeface="Arial" panose="020B0604020202020204" pitchFamily="34" charset="0"/>
              <a:buChar char="•"/>
            </a:pPr>
            <a:endParaRPr lang="es-AR" sz="2400" dirty="0">
              <a:solidFill>
                <a:schemeClr val="bg1"/>
              </a:solidFill>
            </a:endParaRPr>
          </a:p>
          <a:p>
            <a:pPr marL="342900" indent="-342900">
              <a:lnSpc>
                <a:spcPct val="90000"/>
              </a:lnSpc>
              <a:buFont typeface="Arial" panose="020B0604020202020204" pitchFamily="34" charset="0"/>
              <a:buChar char="•"/>
            </a:pPr>
            <a:r>
              <a:rPr lang="es-AR" sz="2400" dirty="0">
                <a:ln w="0"/>
                <a:solidFill>
                  <a:schemeClr val="tx1"/>
                </a:solidFill>
                <a:effectLst>
                  <a:outerShdw blurRad="38100" dist="19050" dir="2700000" algn="tl" rotWithShape="0">
                    <a:schemeClr val="dk1">
                      <a:alpha val="40000"/>
                    </a:schemeClr>
                  </a:outerShdw>
                </a:effectLst>
              </a:rPr>
              <a:t>Se empezó a utilizar para propósito general llamándose GP-GPU()</a:t>
            </a:r>
          </a:p>
        </p:txBody>
      </p:sp>
      <p:pic>
        <p:nvPicPr>
          <p:cNvPr id="5" name="Imagen 4"/>
          <p:cNvPicPr/>
          <p:nvPr/>
        </p:nvPicPr>
        <p:blipFill>
          <a:blip r:embed="rId3">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6"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sp>
        <p:nvSpPr>
          <p:cNvPr id="7" name="Marcador de contenido 2"/>
          <p:cNvSpPr txBox="1">
            <a:spLocks/>
          </p:cNvSpPr>
          <p:nvPr/>
        </p:nvSpPr>
        <p:spPr>
          <a:xfrm>
            <a:off x="1019128" y="1767681"/>
            <a:ext cx="9190083" cy="7620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00000"/>
              </a:lnSpc>
              <a:buNone/>
            </a:pPr>
            <a:r>
              <a:rPr lang="es-ES" sz="3200" b="1" spc="50" dirty="0">
                <a:ln w="0"/>
                <a:solidFill>
                  <a:schemeClr val="bg2"/>
                </a:solidFill>
                <a:effectLst>
                  <a:innerShdw blurRad="63500" dist="50800" dir="13500000">
                    <a:srgbClr val="000000">
                      <a:alpha val="50000"/>
                    </a:srgbClr>
                  </a:innerShdw>
                </a:effectLst>
              </a:rPr>
              <a:t>GPU = Unidad de Procesamiento Gráfico</a:t>
            </a:r>
          </a:p>
        </p:txBody>
      </p:sp>
    </p:spTree>
    <p:extLst>
      <p:ext uri="{BB962C8B-B14F-4D97-AF65-F5344CB8AC3E}">
        <p14:creationId xmlns:p14="http://schemas.microsoft.com/office/powerpoint/2010/main" val="370140001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Filosofía GPU</a:t>
            </a:r>
          </a:p>
        </p:txBody>
      </p:sp>
      <p:pic>
        <p:nvPicPr>
          <p:cNvPr id="4" name="Imagen 3">
            <a:extLst>
              <a:ext uri="{FF2B5EF4-FFF2-40B4-BE49-F238E27FC236}">
                <a16:creationId xmlns:a16="http://schemas.microsoft.com/office/drawing/2014/main" id="{B9E65C8A-1D38-CCB2-78CB-568C5A39B2C3}"/>
              </a:ext>
            </a:extLst>
          </p:cNvPr>
          <p:cNvPicPr>
            <a:picLocks noChangeAspect="1"/>
          </p:cNvPicPr>
          <p:nvPr/>
        </p:nvPicPr>
        <p:blipFill>
          <a:blip r:embed="rId4"/>
          <a:stretch>
            <a:fillRect/>
          </a:stretch>
        </p:blipFill>
        <p:spPr>
          <a:xfrm>
            <a:off x="1798635" y="2076450"/>
            <a:ext cx="8591550" cy="4486275"/>
          </a:xfrm>
          <a:prstGeom prst="rect">
            <a:avLst/>
          </a:prstGeom>
        </p:spPr>
      </p:pic>
      <p:pic>
        <p:nvPicPr>
          <p:cNvPr id="5" name="Imagen 4"/>
          <p:cNvPicPr/>
          <p:nvPr/>
        </p:nvPicPr>
        <p:blipFill>
          <a:blip r:embed="rId5">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6"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sp>
        <p:nvSpPr>
          <p:cNvPr id="2" name="CuadroTexto 1"/>
          <p:cNvSpPr txBox="1"/>
          <p:nvPr/>
        </p:nvSpPr>
        <p:spPr>
          <a:xfrm>
            <a:off x="7313612" y="1955255"/>
            <a:ext cx="1547988" cy="424732"/>
          </a:xfrm>
          <a:prstGeom prst="rect">
            <a:avLst/>
          </a:prstGeom>
          <a:noFill/>
        </p:spPr>
        <p:txBody>
          <a:bodyPr wrap="none" rtlCol="0">
            <a:spAutoFit/>
          </a:bodyPr>
          <a:lstStyle/>
          <a:p>
            <a:pPr>
              <a:lnSpc>
                <a:spcPct val="90000"/>
              </a:lnSpc>
            </a:pPr>
            <a:r>
              <a:rPr lang="es-AR" sz="2400" dirty="0" err="1">
                <a:solidFill>
                  <a:schemeClr val="bg1"/>
                </a:solidFill>
              </a:rPr>
              <a:t>Many</a:t>
            </a:r>
            <a:r>
              <a:rPr lang="es-AR" sz="2400" dirty="0">
                <a:solidFill>
                  <a:schemeClr val="bg1"/>
                </a:solidFill>
              </a:rPr>
              <a:t> </a:t>
            </a:r>
            <a:r>
              <a:rPr lang="es-AR" sz="2400" dirty="0" err="1">
                <a:solidFill>
                  <a:schemeClr val="bg1"/>
                </a:solidFill>
              </a:rPr>
              <a:t>Core</a:t>
            </a:r>
            <a:endParaRPr lang="es-AR" sz="2400" dirty="0">
              <a:solidFill>
                <a:schemeClr val="bg1"/>
              </a:solidFill>
            </a:endParaRPr>
          </a:p>
        </p:txBody>
      </p:sp>
      <p:sp>
        <p:nvSpPr>
          <p:cNvPr id="8" name="CuadroTexto 7"/>
          <p:cNvSpPr txBox="1"/>
          <p:nvPr/>
        </p:nvSpPr>
        <p:spPr>
          <a:xfrm>
            <a:off x="2894012" y="2495324"/>
            <a:ext cx="1498295" cy="424732"/>
          </a:xfrm>
          <a:prstGeom prst="rect">
            <a:avLst/>
          </a:prstGeom>
          <a:noFill/>
        </p:spPr>
        <p:txBody>
          <a:bodyPr wrap="none" rtlCol="0">
            <a:spAutoFit/>
          </a:bodyPr>
          <a:lstStyle/>
          <a:p>
            <a:pPr>
              <a:lnSpc>
                <a:spcPct val="90000"/>
              </a:lnSpc>
            </a:pPr>
            <a:r>
              <a:rPr lang="es-AR" sz="2400" dirty="0">
                <a:solidFill>
                  <a:schemeClr val="bg1"/>
                </a:solidFill>
              </a:rPr>
              <a:t>Multi </a:t>
            </a:r>
            <a:r>
              <a:rPr lang="es-AR" sz="2400" dirty="0" err="1">
                <a:solidFill>
                  <a:schemeClr val="bg1"/>
                </a:solidFill>
              </a:rPr>
              <a:t>Core</a:t>
            </a:r>
            <a:endParaRPr lang="es-AR" sz="2400" dirty="0">
              <a:solidFill>
                <a:schemeClr val="bg1"/>
              </a:solidFill>
            </a:endParaRPr>
          </a:p>
        </p:txBody>
      </p:sp>
      <p:sp>
        <p:nvSpPr>
          <p:cNvPr id="9" name="Marcador de contenido 2"/>
          <p:cNvSpPr txBox="1">
            <a:spLocks/>
          </p:cNvSpPr>
          <p:nvPr/>
        </p:nvSpPr>
        <p:spPr>
          <a:xfrm>
            <a:off x="3468144" y="1524000"/>
            <a:ext cx="5252533" cy="7620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00000"/>
              </a:lnSpc>
              <a:buNone/>
            </a:pPr>
            <a:r>
              <a:rPr lang="es-ES" sz="3200" b="1" spc="50" dirty="0">
                <a:ln w="0"/>
                <a:solidFill>
                  <a:schemeClr val="bg2"/>
                </a:solidFill>
                <a:effectLst>
                  <a:innerShdw blurRad="63500" dist="50800" dir="13500000">
                    <a:srgbClr val="000000">
                      <a:alpha val="50000"/>
                    </a:srgbClr>
                  </a:innerShdw>
                </a:effectLst>
              </a:rPr>
              <a:t>2 corrientes de desarrollo</a:t>
            </a:r>
          </a:p>
        </p:txBody>
      </p:sp>
      <p:pic>
        <p:nvPicPr>
          <p:cNvPr id="3" name="Imagen 2"/>
          <p:cNvPicPr>
            <a:picLocks noChangeAspect="1"/>
          </p:cNvPicPr>
          <p:nvPr/>
        </p:nvPicPr>
        <p:blipFill>
          <a:blip r:embed="rId6"/>
          <a:stretch>
            <a:fillRect/>
          </a:stretch>
        </p:blipFill>
        <p:spPr>
          <a:xfrm>
            <a:off x="274422" y="3085905"/>
            <a:ext cx="1524213" cy="1586938"/>
          </a:xfrm>
          <a:prstGeom prst="rect">
            <a:avLst/>
          </a:prstGeom>
        </p:spPr>
      </p:pic>
      <p:pic>
        <p:nvPicPr>
          <p:cNvPr id="10" name="Imagen 9"/>
          <p:cNvPicPr>
            <a:picLocks noChangeAspect="1"/>
          </p:cNvPicPr>
          <p:nvPr/>
        </p:nvPicPr>
        <p:blipFill>
          <a:blip r:embed="rId7"/>
          <a:stretch>
            <a:fillRect/>
          </a:stretch>
        </p:blipFill>
        <p:spPr>
          <a:xfrm>
            <a:off x="9866582" y="3276600"/>
            <a:ext cx="2301060" cy="1828799"/>
          </a:xfrm>
          <a:prstGeom prst="rect">
            <a:avLst/>
          </a:prstGeom>
        </p:spPr>
      </p:pic>
    </p:spTree>
    <p:extLst>
      <p:ext uri="{BB962C8B-B14F-4D97-AF65-F5344CB8AC3E}">
        <p14:creationId xmlns:p14="http://schemas.microsoft.com/office/powerpoint/2010/main" val="266861965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Filosofía GPU</a:t>
            </a:r>
          </a:p>
        </p:txBody>
      </p:sp>
      <p:pic>
        <p:nvPicPr>
          <p:cNvPr id="8" name="Picture 4" descr="Resultado de imagen para velociraptor meme">
            <a:extLst>
              <a:ext uri="{FF2B5EF4-FFF2-40B4-BE49-F238E27FC236}">
                <a16:creationId xmlns:a16="http://schemas.microsoft.com/office/drawing/2014/main" id="{A05ACDC8-8A00-42E2-AF11-BAC532B54D35}"/>
              </a:ext>
            </a:extLst>
          </p:cNvPr>
          <p:cNvPicPr>
            <a:picLocks noChangeAspect="1" noChangeArrowheads="1"/>
          </p:cNvPicPr>
          <p:nvPr/>
        </p:nvPicPr>
        <p:blipFill>
          <a:blip r:embed="rId4">
            <a:grayscl/>
            <a:extLst>
              <a:ext uri="{28A0092B-C50C-407E-A947-70E740481C1C}">
                <a14:useLocalDpi xmlns:a14="http://schemas.microsoft.com/office/drawing/2010/main" val="0"/>
              </a:ext>
            </a:extLst>
          </a:blip>
          <a:srcRect/>
          <a:stretch>
            <a:fillRect/>
          </a:stretch>
        </p:blipFill>
        <p:spPr bwMode="auto">
          <a:xfrm>
            <a:off x="0" y="4264293"/>
            <a:ext cx="3064042" cy="2593707"/>
          </a:xfrm>
          <a:prstGeom prst="rect">
            <a:avLst/>
          </a:prstGeom>
          <a:noFill/>
          <a:extLst>
            <a:ext uri="{909E8E84-426E-40DD-AFC4-6F175D3DCCD1}">
              <a14:hiddenFill xmlns:a14="http://schemas.microsoft.com/office/drawing/2010/main">
                <a:solidFill>
                  <a:srgbClr val="FFFFFF"/>
                </a:solidFill>
              </a14:hiddenFill>
            </a:ext>
          </a:extLst>
        </p:spPr>
      </p:pic>
      <p:sp>
        <p:nvSpPr>
          <p:cNvPr id="9" name="Llamada rectangular 2">
            <a:extLst>
              <a:ext uri="{FF2B5EF4-FFF2-40B4-BE49-F238E27FC236}">
                <a16:creationId xmlns:a16="http://schemas.microsoft.com/office/drawing/2014/main" id="{370F78A3-EC04-41A4-94C5-A466AA5E831F}"/>
              </a:ext>
            </a:extLst>
          </p:cNvPr>
          <p:cNvSpPr/>
          <p:nvPr/>
        </p:nvSpPr>
        <p:spPr>
          <a:xfrm>
            <a:off x="2432000" y="1888147"/>
            <a:ext cx="8021052" cy="2563830"/>
          </a:xfrm>
          <a:prstGeom prst="wedgeRectCallout">
            <a:avLst>
              <a:gd name="adj1" fmla="val -41361"/>
              <a:gd name="adj2" fmla="val 83740"/>
            </a:avLst>
          </a:prstGeom>
          <a:solidFill>
            <a:sysClr val="window" lastClr="FFFFFF">
              <a:lumMod val="85000"/>
            </a:sysClr>
          </a:solidFill>
          <a:ln>
            <a:solidFill>
              <a:sysClr val="windowText" lastClr="000000"/>
            </a:solidFill>
          </a:ln>
        </p:spPr>
        <p:txBody>
          <a:bodyPr vert="horz" lIns="91440" tIns="45720" rIns="91440" bIns="45720" rtlCol="0">
            <a:normAutofit fontScale="92500" lnSpcReduction="10000"/>
          </a:bodyPr>
          <a:lstStyle/>
          <a:p>
            <a:pPr marL="0" marR="0" lvl="0" indent="0" algn="ctr" defTabSz="914400" eaLnBrk="1" fontAlgn="auto" latinLnBrk="0" hangingPunct="1">
              <a:lnSpc>
                <a:spcPct val="90000"/>
              </a:lnSpc>
              <a:spcBef>
                <a:spcPts val="1000"/>
              </a:spcBef>
              <a:spcAft>
                <a:spcPts val="0"/>
              </a:spcAft>
              <a:buClrTx/>
              <a:buSzTx/>
              <a:buFontTx/>
              <a:buNone/>
              <a:tabLst/>
              <a:defRPr/>
            </a:pPr>
            <a:r>
              <a:rPr kumimoji="0" lang="es-ES" sz="3600" b="1" i="0" u="none" strike="noStrike" kern="0" cap="none" spc="0" normalizeH="0" baseline="0" noProof="0" dirty="0">
                <a:ln>
                  <a:noFill/>
                </a:ln>
                <a:solidFill>
                  <a:prstClr val="black"/>
                </a:solidFill>
                <a:effectLst>
                  <a:outerShdw blurRad="60007" dist="310007" dir="7680000" sy="30000" kx="1300200" algn="ctr" rotWithShape="0">
                    <a:prstClr val="black">
                      <a:alpha val="32000"/>
                    </a:prstClr>
                  </a:outerShdw>
                </a:effectLst>
                <a:uLnTx/>
                <a:uFillTx/>
                <a:latin typeface="Calibri Light" panose="020F0302020204030204"/>
              </a:rPr>
              <a:t>“La CPU esta pensada para acelerar aplicaciones secuenciales</a:t>
            </a:r>
            <a:r>
              <a:rPr kumimoji="0" lang="es-ES" sz="3600" b="1" i="0" u="none" strike="noStrike" kern="0" cap="none" spc="0" normalizeH="0" noProof="0" dirty="0">
                <a:ln>
                  <a:noFill/>
                </a:ln>
                <a:solidFill>
                  <a:prstClr val="black"/>
                </a:solidFill>
                <a:effectLst>
                  <a:outerShdw blurRad="60007" dist="310007" dir="7680000" sy="30000" kx="1300200" algn="ctr" rotWithShape="0">
                    <a:prstClr val="black">
                      <a:alpha val="32000"/>
                    </a:prstClr>
                  </a:outerShdw>
                </a:effectLst>
                <a:uLnTx/>
                <a:uFillTx/>
                <a:latin typeface="Calibri Light" panose="020F0302020204030204"/>
              </a:rPr>
              <a:t> o paralelas </a:t>
            </a:r>
            <a:r>
              <a:rPr kumimoji="0" lang="es-ES" sz="3600" b="1" i="0" u="none" strike="noStrike" kern="0" cap="none" spc="0" normalizeH="0" noProof="0" dirty="0" err="1">
                <a:ln>
                  <a:noFill/>
                </a:ln>
                <a:solidFill>
                  <a:prstClr val="black"/>
                </a:solidFill>
                <a:effectLst>
                  <a:outerShdw blurRad="60007" dist="310007" dir="7680000" sy="30000" kx="1300200" algn="ctr" rotWithShape="0">
                    <a:prstClr val="black">
                      <a:alpha val="32000"/>
                    </a:prstClr>
                  </a:outerShdw>
                </a:effectLst>
                <a:uLnTx/>
                <a:uFillTx/>
                <a:latin typeface="Calibri Light" panose="020F0302020204030204"/>
              </a:rPr>
              <a:t>secuenciables</a:t>
            </a:r>
            <a:r>
              <a:rPr kumimoji="0" lang="es-ES" sz="3600" b="1" i="0" u="none" strike="noStrike" kern="0" cap="none" spc="0" normalizeH="0" baseline="0" noProof="0" dirty="0">
                <a:ln>
                  <a:noFill/>
                </a:ln>
                <a:solidFill>
                  <a:prstClr val="black"/>
                </a:solidFill>
                <a:effectLst>
                  <a:outerShdw blurRad="60007" dist="310007" dir="7680000" sy="30000" kx="1300200" algn="ctr" rotWithShape="0">
                    <a:prstClr val="black">
                      <a:alpha val="32000"/>
                    </a:prstClr>
                  </a:outerShdw>
                </a:effectLst>
                <a:uLnTx/>
                <a:uFillTx/>
                <a:latin typeface="Calibri Light" panose="020F0302020204030204"/>
              </a:rPr>
              <a:t>”</a:t>
            </a:r>
          </a:p>
          <a:p>
            <a:pPr marL="0" marR="0" lvl="0" indent="0" defTabSz="914400" eaLnBrk="1" fontAlgn="auto" latinLnBrk="0" hangingPunct="1">
              <a:lnSpc>
                <a:spcPct val="90000"/>
              </a:lnSpc>
              <a:spcBef>
                <a:spcPts val="1000"/>
              </a:spcBef>
              <a:spcAft>
                <a:spcPts val="0"/>
              </a:spcAft>
              <a:buClrTx/>
              <a:buSzTx/>
              <a:buFontTx/>
              <a:buNone/>
              <a:tabLst/>
              <a:defRPr/>
            </a:pPr>
            <a:endParaRPr kumimoji="0" lang="es-ES" sz="2800" b="0" i="0" u="none" strike="noStrike" kern="0" cap="none" spc="0" normalizeH="0" baseline="0" noProof="0" dirty="0">
              <a:ln>
                <a:noFill/>
              </a:ln>
              <a:solidFill>
                <a:srgbClr val="FFC000">
                  <a:lumMod val="20000"/>
                  <a:lumOff val="80000"/>
                </a:srgbClr>
              </a:solidFill>
              <a:effectLst/>
              <a:uLnTx/>
              <a:uFillTx/>
              <a:latin typeface="Calibri Light" panose="020F0302020204030204"/>
            </a:endParaRPr>
          </a:p>
          <a:p>
            <a:pPr marL="0" marR="0" lvl="0" indent="0" defTabSz="914400" eaLnBrk="1" fontAlgn="auto" latinLnBrk="0" hangingPunct="1">
              <a:lnSpc>
                <a:spcPct val="90000"/>
              </a:lnSpc>
              <a:spcBef>
                <a:spcPts val="1000"/>
              </a:spcBef>
              <a:spcAft>
                <a:spcPts val="0"/>
              </a:spcAft>
              <a:buClrTx/>
              <a:buSzTx/>
              <a:buFontTx/>
              <a:buNone/>
              <a:tabLst/>
              <a:defRPr/>
            </a:pPr>
            <a:r>
              <a:rPr kumimoji="0" lang="es-ES" sz="28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Light" panose="020F0302020204030204"/>
              </a:rPr>
              <a:t>Es decir, tener varios núcleos de ejecución complejos e independientes… bajar latencia con caches mas grandes </a:t>
            </a:r>
          </a:p>
        </p:txBody>
      </p:sp>
      <p:sp>
        <p:nvSpPr>
          <p:cNvPr id="10" name="Llamada ovalada 4">
            <a:extLst>
              <a:ext uri="{FF2B5EF4-FFF2-40B4-BE49-F238E27FC236}">
                <a16:creationId xmlns:a16="http://schemas.microsoft.com/office/drawing/2014/main" id="{1A4B020A-7369-4593-A1FA-910204F9B85B}"/>
              </a:ext>
            </a:extLst>
          </p:cNvPr>
          <p:cNvSpPr/>
          <p:nvPr/>
        </p:nvSpPr>
        <p:spPr>
          <a:xfrm>
            <a:off x="4251158" y="5020376"/>
            <a:ext cx="7589545" cy="1429352"/>
          </a:xfrm>
          <a:prstGeom prst="wedgeEllipseCallout">
            <a:avLst>
              <a:gd name="adj1" fmla="val -57400"/>
              <a:gd name="adj2" fmla="val 25463"/>
            </a:avLst>
          </a:prstGeom>
          <a:solidFill>
            <a:sysClr val="window" lastClr="FFFFFF">
              <a:lumMod val="9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24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Esquema de supercomputadoras costosas (CPU) pueden correr </a:t>
            </a:r>
            <a:r>
              <a:rPr kumimoji="0" lang="es-ES" sz="2400" b="0" i="0" u="sng"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cientos de </a:t>
            </a:r>
            <a:r>
              <a:rPr kumimoji="0" lang="es-ES" sz="2400" b="0" i="0" u="sng" strike="noStrike" kern="0" cap="none" spc="0" normalizeH="0" baseline="0" noProof="0" dirty="0" err="1">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threads</a:t>
            </a:r>
            <a:r>
              <a:rPr kumimoji="0" lang="es-ES" sz="2400" b="0" i="0" u="sng"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 </a:t>
            </a:r>
            <a:r>
              <a:rPr kumimoji="0" lang="es-ES" sz="24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en paralelo...</a:t>
            </a:r>
            <a:endParaRPr kumimoji="0" lang="es-AR" sz="24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pic>
        <p:nvPicPr>
          <p:cNvPr id="6" name="Imagen 5"/>
          <p:cNvPicPr/>
          <p:nvPr/>
        </p:nvPicPr>
        <p:blipFill>
          <a:blip r:embed="rId5">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7"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spTree>
    <p:extLst>
      <p:ext uri="{BB962C8B-B14F-4D97-AF65-F5344CB8AC3E}">
        <p14:creationId xmlns:p14="http://schemas.microsoft.com/office/powerpoint/2010/main" val="96534115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Filosofía GPU</a:t>
            </a:r>
          </a:p>
        </p:txBody>
      </p:sp>
      <p:pic>
        <p:nvPicPr>
          <p:cNvPr id="8" name="Picture 4" descr="Resultado de imagen para velociraptor meme">
            <a:extLst>
              <a:ext uri="{FF2B5EF4-FFF2-40B4-BE49-F238E27FC236}">
                <a16:creationId xmlns:a16="http://schemas.microsoft.com/office/drawing/2014/main" id="{FBB7DE80-13D0-4769-A147-AA25C040692D}"/>
              </a:ext>
            </a:extLst>
          </p:cNvPr>
          <p:cNvPicPr>
            <a:picLocks noChangeAspect="1" noChangeArrowheads="1"/>
          </p:cNvPicPr>
          <p:nvPr/>
        </p:nvPicPr>
        <p:blipFill>
          <a:blip r:embed="rId4">
            <a:grayscl/>
            <a:extLst>
              <a:ext uri="{28A0092B-C50C-407E-A947-70E740481C1C}">
                <a14:useLocalDpi xmlns:a14="http://schemas.microsoft.com/office/drawing/2010/main" val="0"/>
              </a:ext>
            </a:extLst>
          </a:blip>
          <a:srcRect/>
          <a:stretch>
            <a:fillRect/>
          </a:stretch>
        </p:blipFill>
        <p:spPr bwMode="auto">
          <a:xfrm>
            <a:off x="0" y="4264293"/>
            <a:ext cx="3064042" cy="2593707"/>
          </a:xfrm>
          <a:prstGeom prst="rect">
            <a:avLst/>
          </a:prstGeom>
          <a:noFill/>
          <a:extLst>
            <a:ext uri="{909E8E84-426E-40DD-AFC4-6F175D3DCCD1}">
              <a14:hiddenFill xmlns:a14="http://schemas.microsoft.com/office/drawing/2010/main">
                <a:solidFill>
                  <a:srgbClr val="FFFFFF"/>
                </a:solidFill>
              </a14:hiddenFill>
            </a:ext>
          </a:extLst>
        </p:spPr>
      </p:pic>
      <p:sp>
        <p:nvSpPr>
          <p:cNvPr id="9" name="Llamada rectangular 2">
            <a:extLst>
              <a:ext uri="{FF2B5EF4-FFF2-40B4-BE49-F238E27FC236}">
                <a16:creationId xmlns:a16="http://schemas.microsoft.com/office/drawing/2014/main" id="{5B8321E6-76A9-4B95-A566-BBE78C791AB2}"/>
              </a:ext>
            </a:extLst>
          </p:cNvPr>
          <p:cNvSpPr/>
          <p:nvPr/>
        </p:nvSpPr>
        <p:spPr>
          <a:xfrm>
            <a:off x="2436812" y="1891054"/>
            <a:ext cx="8021052" cy="2563830"/>
          </a:xfrm>
          <a:prstGeom prst="wedgeRectCallout">
            <a:avLst>
              <a:gd name="adj1" fmla="val -41466"/>
              <a:gd name="adj2" fmla="val 79644"/>
            </a:avLst>
          </a:prstGeom>
          <a:solidFill>
            <a:sysClr val="window" lastClr="FFFFFF">
              <a:lumMod val="85000"/>
            </a:sysClr>
          </a:solidFill>
          <a:ln>
            <a:solidFill>
              <a:sysClr val="windowText" lastClr="000000"/>
            </a:solidFill>
          </a:ln>
        </p:spPr>
        <p:txBody>
          <a:bodyPr vert="horz" lIns="91440" tIns="45720" rIns="91440" bIns="45720" rtlCol="0">
            <a:normAutofit fontScale="92500" lnSpcReduction="20000"/>
          </a:bodyPr>
          <a:lstStyle/>
          <a:p>
            <a:pPr marL="0" marR="0" lvl="0" indent="0" algn="ctr" defTabSz="914400" eaLnBrk="1" fontAlgn="auto" latinLnBrk="0" hangingPunct="1">
              <a:lnSpc>
                <a:spcPct val="90000"/>
              </a:lnSpc>
              <a:spcBef>
                <a:spcPts val="1000"/>
              </a:spcBef>
              <a:spcAft>
                <a:spcPts val="0"/>
              </a:spcAft>
              <a:buClrTx/>
              <a:buSzTx/>
              <a:buFontTx/>
              <a:buNone/>
              <a:tabLst/>
              <a:defRPr/>
            </a:pPr>
            <a:r>
              <a:rPr kumimoji="0" lang="es-ES" sz="3600" b="1" i="0" u="none" strike="noStrike" kern="0" cap="none" spc="0" normalizeH="0" baseline="0" noProof="0" dirty="0">
                <a:ln>
                  <a:noFill/>
                </a:ln>
                <a:solidFill>
                  <a:prstClr val="black"/>
                </a:solidFill>
                <a:effectLst>
                  <a:outerShdw blurRad="60007" dist="310007" dir="7680000" sy="30000" kx="1300200" algn="ctr" rotWithShape="0">
                    <a:prstClr val="black">
                      <a:alpha val="32000"/>
                    </a:prstClr>
                  </a:outerShdw>
                </a:effectLst>
                <a:uLnTx/>
                <a:uFillTx/>
                <a:latin typeface="Calibri Light" panose="020F0302020204030204"/>
              </a:rPr>
              <a:t>“La GPU esta pensada para mejorar el desempeño y los cálculos de la aplicación que la use”</a:t>
            </a:r>
          </a:p>
          <a:p>
            <a:pPr marL="0" marR="0" lvl="0" indent="0" defTabSz="914400" eaLnBrk="1" fontAlgn="auto" latinLnBrk="0" hangingPunct="1">
              <a:lnSpc>
                <a:spcPct val="90000"/>
              </a:lnSpc>
              <a:spcBef>
                <a:spcPts val="1000"/>
              </a:spcBef>
              <a:spcAft>
                <a:spcPts val="0"/>
              </a:spcAft>
              <a:buClrTx/>
              <a:buSzTx/>
              <a:buFontTx/>
              <a:buNone/>
              <a:tabLst/>
              <a:defRPr/>
            </a:pPr>
            <a:endParaRPr kumimoji="0" lang="es-ES" sz="2800" b="0" i="0" u="none" strike="noStrike" kern="0" cap="none" spc="0" normalizeH="0" baseline="0" noProof="0" dirty="0">
              <a:ln>
                <a:noFill/>
              </a:ln>
              <a:solidFill>
                <a:srgbClr val="FFC000">
                  <a:lumMod val="20000"/>
                  <a:lumOff val="80000"/>
                </a:srgbClr>
              </a:solidFill>
              <a:effectLst/>
              <a:uLnTx/>
              <a:uFillTx/>
              <a:latin typeface="Calibri Light" panose="020F0302020204030204"/>
            </a:endParaRPr>
          </a:p>
          <a:p>
            <a:pPr marL="0" marR="0" lvl="0" indent="0" defTabSz="914400" eaLnBrk="1" fontAlgn="auto" latinLnBrk="0" hangingPunct="1">
              <a:lnSpc>
                <a:spcPct val="90000"/>
              </a:lnSpc>
              <a:spcBef>
                <a:spcPts val="1000"/>
              </a:spcBef>
              <a:spcAft>
                <a:spcPts val="0"/>
              </a:spcAft>
              <a:buClrTx/>
              <a:buSzTx/>
              <a:buFontTx/>
              <a:buNone/>
              <a:tabLst/>
              <a:defRPr/>
            </a:pPr>
            <a:r>
              <a:rPr kumimoji="0" lang="es-ES" sz="28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Light" panose="020F0302020204030204"/>
              </a:rPr>
              <a:t>Como super conjunto de vector de procesadores simples, compuesto de una arquitectura de muchos núcleos… Optimizar</a:t>
            </a:r>
            <a:r>
              <a:rPr kumimoji="0" lang="es-ES" sz="2800" b="0" i="0" u="none" strike="noStrike" kern="0" cap="none" spc="0" normalizeH="0" noProof="0" dirty="0">
                <a:ln w="0"/>
                <a:solidFill>
                  <a:prstClr val="black"/>
                </a:solidFill>
                <a:effectLst>
                  <a:outerShdw blurRad="38100" dist="19050" dir="2700000" algn="tl" rotWithShape="0">
                    <a:prstClr val="black">
                      <a:alpha val="40000"/>
                    </a:prstClr>
                  </a:outerShdw>
                </a:effectLst>
                <a:uLnTx/>
                <a:uFillTx/>
                <a:latin typeface="Calibri Light" panose="020F0302020204030204"/>
              </a:rPr>
              <a:t> el rendimiento de los hilos</a:t>
            </a:r>
          </a:p>
          <a:p>
            <a:pPr marL="0" marR="0" lvl="0" indent="0" defTabSz="914400" eaLnBrk="1" fontAlgn="auto" latinLnBrk="0" hangingPunct="1">
              <a:lnSpc>
                <a:spcPct val="90000"/>
              </a:lnSpc>
              <a:spcBef>
                <a:spcPts val="1000"/>
              </a:spcBef>
              <a:spcAft>
                <a:spcPts val="0"/>
              </a:spcAft>
              <a:buClrTx/>
              <a:buSzTx/>
              <a:buFontTx/>
              <a:buNone/>
              <a:tabLst/>
              <a:defRPr/>
            </a:pPr>
            <a:endParaRPr kumimoji="0" lang="es-ES" sz="28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Light" panose="020F0302020204030204"/>
            </a:endParaRPr>
          </a:p>
        </p:txBody>
      </p:sp>
      <p:sp>
        <p:nvSpPr>
          <p:cNvPr id="10" name="Llamada ovalada 4">
            <a:extLst>
              <a:ext uri="{FF2B5EF4-FFF2-40B4-BE49-F238E27FC236}">
                <a16:creationId xmlns:a16="http://schemas.microsoft.com/office/drawing/2014/main" id="{3D9736F3-81CA-4CE0-8788-B78A75D788EB}"/>
              </a:ext>
            </a:extLst>
          </p:cNvPr>
          <p:cNvSpPr/>
          <p:nvPr/>
        </p:nvSpPr>
        <p:spPr>
          <a:xfrm>
            <a:off x="4251158" y="5020376"/>
            <a:ext cx="7589545" cy="1429352"/>
          </a:xfrm>
          <a:prstGeom prst="wedgeEllipseCallout">
            <a:avLst>
              <a:gd name="adj1" fmla="val -57400"/>
              <a:gd name="adj2" fmla="val 25463"/>
            </a:avLst>
          </a:prstGeom>
          <a:solidFill>
            <a:sysClr val="window" lastClr="FFFFFF">
              <a:lumMod val="9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24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Por una fracción del costo se puede adquirir hardware GPU que ejecute </a:t>
            </a:r>
            <a:r>
              <a:rPr kumimoji="0" lang="es-ES" sz="2400" b="0" i="0" u="sng"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miles de </a:t>
            </a:r>
            <a:r>
              <a:rPr kumimoji="0" lang="es-ES" sz="2400" b="0" i="0" u="sng" strike="noStrike" kern="0" cap="none" spc="0" normalizeH="0" baseline="0" noProof="0" dirty="0" err="1">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threads</a:t>
            </a:r>
            <a:r>
              <a:rPr kumimoji="0" lang="es-ES" sz="24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 en paralelo.</a:t>
            </a:r>
            <a:endParaRPr kumimoji="0" lang="es-AR" sz="24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pic>
        <p:nvPicPr>
          <p:cNvPr id="6" name="Imagen 5"/>
          <p:cNvPicPr/>
          <p:nvPr/>
        </p:nvPicPr>
        <p:blipFill>
          <a:blip r:embed="rId5">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7"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spTree>
    <p:extLst>
      <p:ext uri="{BB962C8B-B14F-4D97-AF65-F5344CB8AC3E}">
        <p14:creationId xmlns:p14="http://schemas.microsoft.com/office/powerpoint/2010/main" val="61086081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Filosofía GPU</a:t>
            </a:r>
          </a:p>
        </p:txBody>
      </p:sp>
      <p:pic>
        <p:nvPicPr>
          <p:cNvPr id="2" name="Imagen 1"/>
          <p:cNvPicPr>
            <a:picLocks noChangeAspect="1"/>
          </p:cNvPicPr>
          <p:nvPr/>
        </p:nvPicPr>
        <p:blipFill>
          <a:blip r:embed="rId4"/>
          <a:stretch>
            <a:fillRect/>
          </a:stretch>
        </p:blipFill>
        <p:spPr>
          <a:xfrm>
            <a:off x="1519184" y="1778158"/>
            <a:ext cx="9150453" cy="4089242"/>
          </a:xfrm>
          <a:prstGeom prst="rect">
            <a:avLst/>
          </a:prstGeom>
        </p:spPr>
      </p:pic>
      <p:pic>
        <p:nvPicPr>
          <p:cNvPr id="4" name="Imagen 3"/>
          <p:cNvPicPr/>
          <p:nvPr/>
        </p:nvPicPr>
        <p:blipFill>
          <a:blip r:embed="rId5">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5"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sp>
        <p:nvSpPr>
          <p:cNvPr id="6" name="CuadroTexto 5"/>
          <p:cNvSpPr txBox="1"/>
          <p:nvPr/>
        </p:nvSpPr>
        <p:spPr>
          <a:xfrm>
            <a:off x="6551612" y="5923567"/>
            <a:ext cx="3952044" cy="424732"/>
          </a:xfrm>
          <a:prstGeom prst="rect">
            <a:avLst/>
          </a:prstGeom>
          <a:noFill/>
        </p:spPr>
        <p:txBody>
          <a:bodyPr wrap="none" rtlCol="0">
            <a:spAutoFit/>
          </a:bodyPr>
          <a:lstStyle/>
          <a:p>
            <a:pPr>
              <a:lnSpc>
                <a:spcPct val="90000"/>
              </a:lnSpc>
            </a:pPr>
            <a:r>
              <a:rPr lang="es-AR" sz="2400" dirty="0" err="1">
                <a:solidFill>
                  <a:schemeClr val="bg1"/>
                </a:solidFill>
              </a:rPr>
              <a:t>Nvidia</a:t>
            </a:r>
            <a:r>
              <a:rPr lang="es-AR" sz="2400" dirty="0">
                <a:solidFill>
                  <a:schemeClr val="bg1"/>
                </a:solidFill>
              </a:rPr>
              <a:t> GTX 590 BWI=327 GB/s</a:t>
            </a:r>
          </a:p>
        </p:txBody>
      </p:sp>
      <p:sp>
        <p:nvSpPr>
          <p:cNvPr id="7" name="CuadroTexto 6"/>
          <p:cNvSpPr txBox="1"/>
          <p:nvPr/>
        </p:nvSpPr>
        <p:spPr>
          <a:xfrm>
            <a:off x="1979612" y="5867400"/>
            <a:ext cx="3668248" cy="424732"/>
          </a:xfrm>
          <a:prstGeom prst="rect">
            <a:avLst/>
          </a:prstGeom>
          <a:noFill/>
        </p:spPr>
        <p:txBody>
          <a:bodyPr wrap="none" rtlCol="0">
            <a:spAutoFit/>
          </a:bodyPr>
          <a:lstStyle/>
          <a:p>
            <a:pPr>
              <a:lnSpc>
                <a:spcPct val="90000"/>
              </a:lnSpc>
            </a:pPr>
            <a:r>
              <a:rPr lang="es-AR" sz="2400" dirty="0">
                <a:solidFill>
                  <a:schemeClr val="bg1"/>
                </a:solidFill>
              </a:rPr>
              <a:t>Intel </a:t>
            </a:r>
            <a:r>
              <a:rPr lang="es-AR" sz="2400" dirty="0" err="1">
                <a:solidFill>
                  <a:schemeClr val="bg1"/>
                </a:solidFill>
              </a:rPr>
              <a:t>Xeon</a:t>
            </a:r>
            <a:r>
              <a:rPr lang="es-AR" sz="2400" dirty="0">
                <a:solidFill>
                  <a:schemeClr val="bg1"/>
                </a:solidFill>
              </a:rPr>
              <a:t> E7 BWI=102 GB/s</a:t>
            </a:r>
          </a:p>
        </p:txBody>
      </p:sp>
    </p:spTree>
    <p:extLst>
      <p:ext uri="{BB962C8B-B14F-4D97-AF65-F5344CB8AC3E}">
        <p14:creationId xmlns:p14="http://schemas.microsoft.com/office/powerpoint/2010/main" val="190381226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Filosofía GPU</a:t>
            </a:r>
          </a:p>
        </p:txBody>
      </p:sp>
      <p:pic>
        <p:nvPicPr>
          <p:cNvPr id="4" name="Imagen 3"/>
          <p:cNvPicPr/>
          <p:nvPr/>
        </p:nvPicPr>
        <p:blipFill>
          <a:blip r:embed="rId5">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5"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sp>
        <p:nvSpPr>
          <p:cNvPr id="6" name="CuadroTexto 5"/>
          <p:cNvSpPr txBox="1"/>
          <p:nvPr/>
        </p:nvSpPr>
        <p:spPr>
          <a:xfrm>
            <a:off x="6970213" y="3886200"/>
            <a:ext cx="5177571" cy="757130"/>
          </a:xfrm>
          <a:prstGeom prst="rect">
            <a:avLst/>
          </a:prstGeom>
          <a:noFill/>
        </p:spPr>
        <p:txBody>
          <a:bodyPr wrap="none" rtlCol="0">
            <a:spAutoFit/>
          </a:bodyPr>
          <a:lstStyle/>
          <a:p>
            <a:pPr>
              <a:lnSpc>
                <a:spcPct val="90000"/>
              </a:lnSpc>
            </a:pPr>
            <a:r>
              <a:rPr lang="es-AR" sz="2400" dirty="0">
                <a:solidFill>
                  <a:schemeClr val="bg1"/>
                </a:solidFill>
              </a:rPr>
              <a:t>CUDA SMOKE</a:t>
            </a:r>
          </a:p>
          <a:p>
            <a:pPr>
              <a:lnSpc>
                <a:spcPct val="90000"/>
              </a:lnSpc>
            </a:pPr>
            <a:r>
              <a:rPr lang="es-AR" sz="2400" dirty="0">
                <a:solidFill>
                  <a:schemeClr val="bg1"/>
                </a:solidFill>
              </a:rPr>
              <a:t>(</a:t>
            </a:r>
            <a:r>
              <a:rPr lang="es-AR" sz="2400" dirty="0" err="1">
                <a:solidFill>
                  <a:schemeClr val="bg1"/>
                </a:solidFill>
              </a:rPr>
              <a:t>Computer</a:t>
            </a:r>
            <a:r>
              <a:rPr lang="es-AR" sz="2400" dirty="0">
                <a:solidFill>
                  <a:schemeClr val="bg1"/>
                </a:solidFill>
              </a:rPr>
              <a:t> </a:t>
            </a:r>
            <a:r>
              <a:rPr lang="es-AR" sz="2400" dirty="0" err="1">
                <a:solidFill>
                  <a:schemeClr val="bg1"/>
                </a:solidFill>
              </a:rPr>
              <a:t>Unified</a:t>
            </a:r>
            <a:r>
              <a:rPr lang="es-AR" sz="2400" dirty="0">
                <a:solidFill>
                  <a:schemeClr val="bg1"/>
                </a:solidFill>
              </a:rPr>
              <a:t> </a:t>
            </a:r>
            <a:r>
              <a:rPr lang="es-AR" sz="2400" dirty="0" err="1">
                <a:solidFill>
                  <a:schemeClr val="bg1"/>
                </a:solidFill>
              </a:rPr>
              <a:t>Device</a:t>
            </a:r>
            <a:r>
              <a:rPr lang="es-AR" sz="2400" dirty="0">
                <a:solidFill>
                  <a:schemeClr val="bg1"/>
                </a:solidFill>
              </a:rPr>
              <a:t> </a:t>
            </a:r>
            <a:r>
              <a:rPr lang="es-AR" sz="2400" dirty="0" err="1">
                <a:solidFill>
                  <a:schemeClr val="bg1"/>
                </a:solidFill>
              </a:rPr>
              <a:t>Architecture</a:t>
            </a:r>
            <a:r>
              <a:rPr lang="es-AR" sz="2400" dirty="0">
                <a:solidFill>
                  <a:schemeClr val="bg1"/>
                </a:solidFill>
              </a:rPr>
              <a:t>)</a:t>
            </a:r>
          </a:p>
        </p:txBody>
      </p:sp>
      <p:pic>
        <p:nvPicPr>
          <p:cNvPr id="8" name="Imagen 7"/>
          <p:cNvPicPr>
            <a:picLocks noChangeAspect="1"/>
          </p:cNvPicPr>
          <p:nvPr/>
        </p:nvPicPr>
        <p:blipFill>
          <a:blip r:embed="rId6"/>
          <a:stretch>
            <a:fillRect/>
          </a:stretch>
        </p:blipFill>
        <p:spPr>
          <a:xfrm>
            <a:off x="4646612" y="1600200"/>
            <a:ext cx="2286000" cy="2465294"/>
          </a:xfrm>
          <a:prstGeom prst="rect">
            <a:avLst/>
          </a:prstGeom>
        </p:spPr>
      </p:pic>
      <p:pic>
        <p:nvPicPr>
          <p:cNvPr id="9" name="Imagen 8"/>
          <p:cNvPicPr>
            <a:picLocks noChangeAspect="1"/>
          </p:cNvPicPr>
          <p:nvPr/>
        </p:nvPicPr>
        <p:blipFill>
          <a:blip r:embed="rId7"/>
          <a:stretch>
            <a:fillRect/>
          </a:stretch>
        </p:blipFill>
        <p:spPr>
          <a:xfrm>
            <a:off x="4656747" y="4143792"/>
            <a:ext cx="2275865" cy="2275865"/>
          </a:xfrm>
          <a:prstGeom prst="rect">
            <a:avLst/>
          </a:prstGeom>
        </p:spPr>
      </p:pic>
    </p:spTree>
    <p:extLst>
      <p:ext uri="{BB962C8B-B14F-4D97-AF65-F5344CB8AC3E}">
        <p14:creationId xmlns:p14="http://schemas.microsoft.com/office/powerpoint/2010/main" val="219405787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p14:dur="10" advClick="0">
        <p:sndAc>
          <p:stSnd>
            <p:snd r:embed="rId4" name="finshim.wav"/>
          </p:stSnd>
        </p:sndAc>
      </p:transition>
    </mc:Choice>
    <mc:Fallback>
      <p:transition advClick="0">
        <p:sndAc>
          <p:stSnd>
            <p:snd r:embed="rId4" name="finshim.wav"/>
          </p:stSnd>
        </p:sndAc>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effectLst>
            <a:glow rad="139700">
              <a:schemeClr val="accent1">
                <a:satMod val="175000"/>
                <a:alpha val="40000"/>
              </a:schemeClr>
            </a:glow>
            <a:outerShdw blurRad="63500" sx="102000" sy="102000" algn="ctr" rotWithShape="0">
              <a:prstClr val="black">
                <a:alpha val="40000"/>
              </a:prstClr>
            </a:outerShdw>
            <a:softEdge rad="31750"/>
          </a:effectLst>
        </p:spPr>
        <p:txBody>
          <a:bodyPr/>
          <a:lstStyle/>
          <a:p>
            <a:pPr algn="ctr"/>
            <a:r>
              <a:rPr lang="es-E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Clase GPU</a:t>
            </a:r>
          </a:p>
        </p:txBody>
      </p:sp>
      <p:sp>
        <p:nvSpPr>
          <p:cNvPr id="3" name="Marcador de contenido 2"/>
          <p:cNvSpPr>
            <a:spLocks noGrp="1"/>
          </p:cNvSpPr>
          <p:nvPr>
            <p:ph idx="1"/>
          </p:nvPr>
        </p:nvSpPr>
        <p:spPr>
          <a:xfrm>
            <a:off x="4710022" y="1905000"/>
            <a:ext cx="5803990" cy="4038600"/>
          </a:xfrm>
        </p:spPr>
        <p:style>
          <a:lnRef idx="2">
            <a:schemeClr val="dk1">
              <a:shade val="15000"/>
            </a:schemeClr>
          </a:lnRef>
          <a:fillRef idx="1">
            <a:schemeClr val="dk1"/>
          </a:fillRef>
          <a:effectRef idx="0">
            <a:schemeClr val="dk1"/>
          </a:effectRef>
          <a:fontRef idx="minor">
            <a:schemeClr val="lt1"/>
          </a:fontRef>
        </p:style>
        <p:txBody>
          <a:bodyPr>
            <a:normAutofit/>
          </a:bodyPr>
          <a:lstStyle/>
          <a:p>
            <a:pPr>
              <a:buFont typeface="Arial" panose="020B0604020202020204" pitchFamily="34" charset="0"/>
              <a:buChar char="•"/>
            </a:pPr>
            <a:r>
              <a:rPr lang="es-ES" spc="300" dirty="0">
                <a:ln w="15875">
                  <a:solidFill>
                    <a:srgbClr val="00B050"/>
                  </a:solidFill>
                </a:ln>
                <a:solidFill>
                  <a:schemeClr val="bg1"/>
                </a:solidFill>
                <a:effectLst>
                  <a:glow rad="114300">
                    <a:srgbClr val="92D050">
                      <a:alpha val="40000"/>
                    </a:srgbClr>
                  </a:glow>
                </a:effectLst>
              </a:rPr>
              <a:t>Filosofía GPU.</a:t>
            </a:r>
            <a:endParaRPr lang="es-ES" spc="300" dirty="0">
              <a:ln w="15875">
                <a:solidFill>
                  <a:srgbClr val="00B050"/>
                </a:solidFill>
              </a:ln>
              <a:solidFill>
                <a:schemeClr val="bg1"/>
              </a:solidFill>
              <a:effectLst>
                <a:glow rad="114300">
                  <a:srgbClr val="92D050">
                    <a:alpha val="40000"/>
                  </a:srgbClr>
                </a:glow>
              </a:effectLst>
              <a:sym typeface="Wingdings" panose="05000000000000000000" pitchFamily="2" charset="2"/>
            </a:endParaRPr>
          </a:p>
          <a:p>
            <a:pPr>
              <a:buFont typeface="Arial" panose="020B0604020202020204" pitchFamily="34" charset="0"/>
              <a:buChar char="•"/>
            </a:pPr>
            <a:r>
              <a:rPr lang="es-ES" spc="300" dirty="0">
                <a:ln w="15875">
                  <a:solidFill>
                    <a:schemeClr val="tx1"/>
                  </a:solidFill>
                </a:ln>
                <a:effectLst>
                  <a:glow rad="114300">
                    <a:srgbClr val="92D050">
                      <a:alpha val="40000"/>
                    </a:srgbClr>
                  </a:glow>
                </a:effectLst>
              </a:rPr>
              <a:t>Arquitectura de la GPU</a:t>
            </a:r>
            <a:r>
              <a:rPr lang="es-ES" spc="300" dirty="0">
                <a:ln w="15875">
                  <a:solidFill>
                    <a:srgbClr val="00B050"/>
                  </a:solidFill>
                </a:ln>
                <a:solidFill>
                  <a:schemeClr val="bg1"/>
                </a:solidFill>
                <a:effectLst>
                  <a:glow rad="114300">
                    <a:srgbClr val="92D050">
                      <a:alpha val="40000"/>
                    </a:srgbClr>
                  </a:glow>
                </a:effectLst>
              </a:rPr>
              <a:t>.</a:t>
            </a:r>
          </a:p>
          <a:p>
            <a:pPr>
              <a:buFont typeface="Arial" panose="020B0604020202020204" pitchFamily="34" charset="0"/>
              <a:buChar char="•"/>
            </a:pPr>
            <a:r>
              <a:rPr lang="es-ES" spc="300" dirty="0">
                <a:ln w="15875">
                  <a:solidFill>
                    <a:srgbClr val="00B050"/>
                  </a:solidFill>
                </a:ln>
                <a:solidFill>
                  <a:schemeClr val="bg1"/>
                </a:solidFill>
                <a:effectLst>
                  <a:glow rad="114300">
                    <a:srgbClr val="92D050">
                      <a:alpha val="40000"/>
                    </a:srgbClr>
                  </a:glow>
                </a:effectLst>
              </a:rPr>
              <a:t>Programación del GPGPU.</a:t>
            </a:r>
          </a:p>
          <a:p>
            <a:pPr>
              <a:buFont typeface="Arial" panose="020B0604020202020204" pitchFamily="34" charset="0"/>
              <a:buChar char="•"/>
            </a:pPr>
            <a:r>
              <a:rPr lang="es-ES" spc="300" dirty="0">
                <a:ln w="15875">
                  <a:solidFill>
                    <a:srgbClr val="00B050"/>
                  </a:solidFill>
                </a:ln>
                <a:solidFill>
                  <a:schemeClr val="bg1"/>
                </a:solidFill>
                <a:effectLst>
                  <a:glow rad="114300">
                    <a:srgbClr val="92D050">
                      <a:alpha val="40000"/>
                    </a:srgbClr>
                  </a:glow>
                </a:effectLst>
              </a:rPr>
              <a:t>Programación multidimensional.</a:t>
            </a:r>
          </a:p>
          <a:p>
            <a:pPr>
              <a:buFont typeface="Arial" panose="020B0604020202020204" pitchFamily="34" charset="0"/>
              <a:buChar char="•"/>
            </a:pPr>
            <a:r>
              <a:rPr lang="es-ES" spc="300" dirty="0">
                <a:ln w="15875">
                  <a:solidFill>
                    <a:srgbClr val="00B050"/>
                  </a:solidFill>
                </a:ln>
                <a:solidFill>
                  <a:schemeClr val="bg1"/>
                </a:solidFill>
                <a:effectLst>
                  <a:glow rad="114300">
                    <a:srgbClr val="92D050">
                      <a:alpha val="40000"/>
                    </a:srgbClr>
                  </a:glow>
                </a:effectLst>
              </a:rPr>
              <a:t>División de memoria</a:t>
            </a:r>
          </a:p>
          <a:p>
            <a:pPr marL="0" indent="0">
              <a:buNone/>
            </a:pPr>
            <a:endParaRPr lang="es-ES" spc="300" dirty="0">
              <a:ln w="15875">
                <a:solidFill>
                  <a:srgbClr val="00B050"/>
                </a:solidFill>
              </a:ln>
              <a:solidFill>
                <a:srgbClr val="00B050"/>
              </a:solidFill>
              <a:effectLst>
                <a:glow rad="114300">
                  <a:srgbClr val="92D050">
                    <a:alpha val="40000"/>
                  </a:srgbClr>
                </a:glow>
              </a:effectLst>
            </a:endParaRPr>
          </a:p>
        </p:txBody>
      </p:sp>
      <p:pic>
        <p:nvPicPr>
          <p:cNvPr id="5" name="Imagen 4"/>
          <p:cNvPicPr>
            <a:picLocks noChangeAspect="1"/>
          </p:cNvPicPr>
          <p:nvPr/>
        </p:nvPicPr>
        <p:blipFill>
          <a:blip r:embed="rId3"/>
          <a:stretch>
            <a:fillRect/>
          </a:stretch>
        </p:blipFill>
        <p:spPr>
          <a:xfrm>
            <a:off x="836612" y="1905000"/>
            <a:ext cx="3067011" cy="2562482"/>
          </a:xfrm>
          <a:prstGeom prst="rect">
            <a:avLst/>
          </a:prstGeom>
        </p:spPr>
      </p:pic>
      <p:pic>
        <p:nvPicPr>
          <p:cNvPr id="6" name="Imagen 5"/>
          <p:cNvPicPr/>
          <p:nvPr/>
        </p:nvPicPr>
        <p:blipFill>
          <a:blip r:embed="rId4">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7"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spTree>
    <p:extLst>
      <p:ext uri="{BB962C8B-B14F-4D97-AF65-F5344CB8AC3E}">
        <p14:creationId xmlns:p14="http://schemas.microsoft.com/office/powerpoint/2010/main" val="272565864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Evolución GPGPU</a:t>
            </a: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8"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pic>
        <p:nvPicPr>
          <p:cNvPr id="3" name="Imagen 2"/>
          <p:cNvPicPr>
            <a:picLocks noChangeAspect="1"/>
          </p:cNvPicPr>
          <p:nvPr/>
        </p:nvPicPr>
        <p:blipFill>
          <a:blip r:embed="rId4"/>
          <a:stretch>
            <a:fillRect/>
          </a:stretch>
        </p:blipFill>
        <p:spPr>
          <a:xfrm>
            <a:off x="1903412" y="2715247"/>
            <a:ext cx="2076740" cy="1228896"/>
          </a:xfrm>
          <a:prstGeom prst="rect">
            <a:avLst/>
          </a:prstGeom>
        </p:spPr>
      </p:pic>
      <p:pic>
        <p:nvPicPr>
          <p:cNvPr id="4" name="Imagen 3"/>
          <p:cNvPicPr>
            <a:picLocks noChangeAspect="1"/>
          </p:cNvPicPr>
          <p:nvPr/>
        </p:nvPicPr>
        <p:blipFill>
          <a:blip r:embed="rId5"/>
          <a:stretch>
            <a:fillRect/>
          </a:stretch>
        </p:blipFill>
        <p:spPr>
          <a:xfrm>
            <a:off x="4984594" y="2676420"/>
            <a:ext cx="2219635" cy="1505160"/>
          </a:xfrm>
          <a:prstGeom prst="rect">
            <a:avLst/>
          </a:prstGeom>
        </p:spPr>
      </p:pic>
      <p:pic>
        <p:nvPicPr>
          <p:cNvPr id="5" name="Imagen 4"/>
          <p:cNvPicPr>
            <a:picLocks noChangeAspect="1"/>
          </p:cNvPicPr>
          <p:nvPr/>
        </p:nvPicPr>
        <p:blipFill>
          <a:blip r:embed="rId6"/>
          <a:stretch>
            <a:fillRect/>
          </a:stretch>
        </p:blipFill>
        <p:spPr>
          <a:xfrm>
            <a:off x="8260299" y="2639409"/>
            <a:ext cx="1448002" cy="1219370"/>
          </a:xfrm>
          <a:prstGeom prst="rect">
            <a:avLst/>
          </a:prstGeom>
        </p:spPr>
      </p:pic>
      <p:pic>
        <p:nvPicPr>
          <p:cNvPr id="9" name="Imagen 8"/>
          <p:cNvPicPr>
            <a:picLocks noChangeAspect="1"/>
          </p:cNvPicPr>
          <p:nvPr/>
        </p:nvPicPr>
        <p:blipFill>
          <a:blip r:embed="rId7"/>
          <a:stretch>
            <a:fillRect/>
          </a:stretch>
        </p:blipFill>
        <p:spPr>
          <a:xfrm>
            <a:off x="2641118" y="4343400"/>
            <a:ext cx="1622306" cy="1971828"/>
          </a:xfrm>
          <a:prstGeom prst="rect">
            <a:avLst/>
          </a:prstGeom>
        </p:spPr>
      </p:pic>
      <p:pic>
        <p:nvPicPr>
          <p:cNvPr id="10" name="Imagen 9"/>
          <p:cNvPicPr>
            <a:picLocks noChangeAspect="1"/>
          </p:cNvPicPr>
          <p:nvPr/>
        </p:nvPicPr>
        <p:blipFill>
          <a:blip r:embed="rId8"/>
          <a:stretch>
            <a:fillRect/>
          </a:stretch>
        </p:blipFill>
        <p:spPr>
          <a:xfrm>
            <a:off x="6459823" y="4970384"/>
            <a:ext cx="1800476" cy="1124107"/>
          </a:xfrm>
          <a:prstGeom prst="rect">
            <a:avLst/>
          </a:prstGeom>
        </p:spPr>
      </p:pic>
    </p:spTree>
    <p:extLst>
      <p:ext uri="{BB962C8B-B14F-4D97-AF65-F5344CB8AC3E}">
        <p14:creationId xmlns:p14="http://schemas.microsoft.com/office/powerpoint/2010/main" val="291485576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Evolución GPGPU</a:t>
            </a:r>
          </a:p>
        </p:txBody>
      </p:sp>
      <p:sp>
        <p:nvSpPr>
          <p:cNvPr id="6" name="Marcador de contenido 2"/>
          <p:cNvSpPr txBox="1">
            <a:spLocks/>
          </p:cNvSpPr>
          <p:nvPr/>
        </p:nvSpPr>
        <p:spPr>
          <a:xfrm>
            <a:off x="684212" y="1676400"/>
            <a:ext cx="10744200" cy="43434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lvl="1">
              <a:lnSpc>
                <a:spcPct val="100000"/>
              </a:lnSpc>
              <a:buFont typeface="Arial" panose="020B0604020202020204" pitchFamily="34" charset="0"/>
              <a:buChar char="•"/>
            </a:pPr>
            <a:r>
              <a:rPr lang="es-ES" sz="2800" b="1" spc="50" dirty="0">
                <a:ln w="0"/>
                <a:solidFill>
                  <a:schemeClr val="bg2"/>
                </a:solidFill>
                <a:effectLst>
                  <a:innerShdw blurRad="63500" dist="50800" dir="13500000">
                    <a:srgbClr val="000000">
                      <a:alpha val="50000"/>
                    </a:srgbClr>
                  </a:innerShdw>
                </a:effectLst>
              </a:rPr>
              <a:t>Arquitecturas </a:t>
            </a:r>
            <a:r>
              <a:rPr lang="es-ES" sz="2400" b="1" spc="50" dirty="0">
                <a:ln w="0"/>
                <a:solidFill>
                  <a:schemeClr val="bg2"/>
                </a:solidFill>
                <a:effectLst>
                  <a:innerShdw blurRad="63500" dist="50800" dir="13500000">
                    <a:srgbClr val="000000">
                      <a:alpha val="50000"/>
                    </a:srgbClr>
                  </a:innerShdw>
                </a:effectLst>
                <a:latin typeface="Arial Black" panose="020B0A04020102020204" pitchFamily="34" charset="0"/>
              </a:rPr>
              <a:t>G80(1999/2000)</a:t>
            </a:r>
            <a:endParaRPr lang="es-ES" i="1" spc="300" dirty="0">
              <a:ln w="15875">
                <a:solidFill>
                  <a:srgbClr val="99CCFF"/>
                </a:solidFill>
              </a:ln>
              <a:solidFill>
                <a:srgbClr val="99CCFF"/>
              </a:solidFill>
              <a:effectLst>
                <a:glow rad="114300">
                  <a:srgbClr val="99CCFF">
                    <a:alpha val="40000"/>
                  </a:srgbClr>
                </a:glow>
              </a:effectLst>
              <a:latin typeface="Arial Black" panose="020B0A04020102020204" pitchFamily="34" charset="0"/>
            </a:endParaRPr>
          </a:p>
        </p:txBody>
      </p:sp>
      <p:pic>
        <p:nvPicPr>
          <p:cNvPr id="2" name="Imagen 1"/>
          <p:cNvPicPr>
            <a:picLocks noChangeAspect="1"/>
          </p:cNvPicPr>
          <p:nvPr/>
        </p:nvPicPr>
        <p:blipFill>
          <a:blip r:embed="rId3"/>
          <a:stretch>
            <a:fillRect/>
          </a:stretch>
        </p:blipFill>
        <p:spPr>
          <a:xfrm>
            <a:off x="1026107" y="2514600"/>
            <a:ext cx="10136607" cy="4033435"/>
          </a:xfrm>
          <a:prstGeom prst="rect">
            <a:avLst/>
          </a:prstGeom>
        </p:spPr>
      </p:pic>
      <p:pic>
        <p:nvPicPr>
          <p:cNvPr id="6148" name="Picture 4" descr="http://image005.flaticon.com/1/png/512/44/4498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90012" y="3312118"/>
            <a:ext cx="1981199" cy="1981200"/>
          </a:xfrm>
          <a:prstGeom prst="rect">
            <a:avLst/>
          </a:prstGeom>
          <a:noFill/>
          <a:effectLst>
            <a:glow rad="101600">
              <a:schemeClr val="tx1">
                <a:alpha val="60000"/>
              </a:schemeClr>
            </a:glow>
          </a:effectLst>
          <a:extLst>
            <a:ext uri="{909E8E84-426E-40DD-AFC4-6F175D3DCCD1}">
              <a14:hiddenFill xmlns:a14="http://schemas.microsoft.com/office/drawing/2010/main">
                <a:solidFill>
                  <a:srgbClr val="FFFFFF"/>
                </a:solidFill>
              </a14:hiddenFill>
            </a:ext>
          </a:extLst>
        </p:spPr>
      </p:pic>
      <p:pic>
        <p:nvPicPr>
          <p:cNvPr id="7" name="Imagen 6"/>
          <p:cNvPicPr/>
          <p:nvPr/>
        </p:nvPicPr>
        <p:blipFill>
          <a:blip r:embed="rId5">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8"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pic>
        <p:nvPicPr>
          <p:cNvPr id="3" name="Imagen 2"/>
          <p:cNvPicPr>
            <a:picLocks noChangeAspect="1"/>
          </p:cNvPicPr>
          <p:nvPr/>
        </p:nvPicPr>
        <p:blipFill>
          <a:blip r:embed="rId6"/>
          <a:stretch>
            <a:fillRect/>
          </a:stretch>
        </p:blipFill>
        <p:spPr>
          <a:xfrm>
            <a:off x="7681945" y="1599132"/>
            <a:ext cx="3934374" cy="1047896"/>
          </a:xfrm>
          <a:prstGeom prst="rect">
            <a:avLst/>
          </a:prstGeom>
        </p:spPr>
      </p:pic>
    </p:spTree>
    <p:extLst>
      <p:ext uri="{BB962C8B-B14F-4D97-AF65-F5344CB8AC3E}">
        <p14:creationId xmlns:p14="http://schemas.microsoft.com/office/powerpoint/2010/main" val="238383373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40000"/>
                                  </p:stCondLst>
                                  <p:childTnLst>
                                    <p:set>
                                      <p:cBhvr>
                                        <p:cTn id="6" dur="1" fill="hold">
                                          <p:stCondLst>
                                            <p:cond delay="0"/>
                                          </p:stCondLst>
                                        </p:cTn>
                                        <p:tgtEl>
                                          <p:spTgt spid="6148"/>
                                        </p:tgtEl>
                                        <p:attrNameLst>
                                          <p:attrName>style.visibility</p:attrName>
                                        </p:attrNameLst>
                                      </p:cBhvr>
                                      <p:to>
                                        <p:strVal val="visible"/>
                                      </p:to>
                                    </p:set>
                                    <p:anim calcmode="lin" valueType="num">
                                      <p:cBhvr>
                                        <p:cTn id="7" dur="500" fill="hold"/>
                                        <p:tgtEl>
                                          <p:spTgt spid="6148"/>
                                        </p:tgtEl>
                                        <p:attrNameLst>
                                          <p:attrName>ppt_w</p:attrName>
                                        </p:attrNameLst>
                                      </p:cBhvr>
                                      <p:tavLst>
                                        <p:tav tm="0">
                                          <p:val>
                                            <p:fltVal val="0"/>
                                          </p:val>
                                        </p:tav>
                                        <p:tav tm="100000">
                                          <p:val>
                                            <p:strVal val="#ppt_w"/>
                                          </p:val>
                                        </p:tav>
                                      </p:tavLst>
                                    </p:anim>
                                    <p:anim calcmode="lin" valueType="num">
                                      <p:cBhvr>
                                        <p:cTn id="8" dur="500" fill="hold"/>
                                        <p:tgtEl>
                                          <p:spTgt spid="6148"/>
                                        </p:tgtEl>
                                        <p:attrNameLst>
                                          <p:attrName>ppt_h</p:attrName>
                                        </p:attrNameLst>
                                      </p:cBhvr>
                                      <p:tavLst>
                                        <p:tav tm="0">
                                          <p:val>
                                            <p:fltVal val="0"/>
                                          </p:val>
                                        </p:tav>
                                        <p:tav tm="100000">
                                          <p:val>
                                            <p:strVal val="#ppt_h"/>
                                          </p:val>
                                        </p:tav>
                                      </p:tavLst>
                                    </p:anim>
                                    <p:animEffect transition="in" filter="fade">
                                      <p:cBhvr>
                                        <p:cTn id="9" dur="500"/>
                                        <p:tgtEl>
                                          <p:spTgt spid="6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3"/>
          <a:stretch>
            <a:fillRect/>
          </a:stretch>
        </p:blipFill>
        <p:spPr>
          <a:xfrm>
            <a:off x="2894012" y="2286000"/>
            <a:ext cx="1942732" cy="4268348"/>
          </a:xfrm>
          <a:prstGeom prst="rect">
            <a:avLst/>
          </a:prstGeom>
        </p:spPr>
      </p:pic>
      <p:sp>
        <p:nvSpPr>
          <p:cNvPr id="13" name="Título 12"/>
          <p:cNvSpPr>
            <a:spLocks noGrp="1"/>
          </p:cNvSpPr>
          <p:nvPr>
            <p:ph type="title"/>
          </p:nvPr>
        </p:nvSpPr>
        <p:spPr>
          <a:xfrm>
            <a:off x="-1" y="304800"/>
            <a:ext cx="12188825" cy="1020762"/>
          </a:xfrm>
        </p:spPr>
        <p:txBody>
          <a:bodyPr>
            <a:noAutofit/>
          </a:bodyPr>
          <a:lstStyle/>
          <a:p>
            <a:pPr algn="ctr"/>
            <a:r>
              <a:rPr lang="es-E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Evolución GPGPU</a:t>
            </a:r>
          </a:p>
        </p:txBody>
      </p:sp>
      <p:sp>
        <p:nvSpPr>
          <p:cNvPr id="6" name="Marcador de contenido 2"/>
          <p:cNvSpPr txBox="1">
            <a:spLocks/>
          </p:cNvSpPr>
          <p:nvPr/>
        </p:nvSpPr>
        <p:spPr>
          <a:xfrm>
            <a:off x="684212" y="1676400"/>
            <a:ext cx="10744200" cy="43434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lvl="1">
              <a:lnSpc>
                <a:spcPct val="100000"/>
              </a:lnSpc>
              <a:buFont typeface="Arial" panose="020B0604020202020204" pitchFamily="34" charset="0"/>
              <a:buChar char="•"/>
            </a:pPr>
            <a:r>
              <a:rPr lang="es-ES" sz="3200" b="1" spc="50" dirty="0">
                <a:ln w="0"/>
                <a:solidFill>
                  <a:schemeClr val="bg2"/>
                </a:solidFill>
                <a:effectLst>
                  <a:innerShdw blurRad="63500" dist="50800" dir="13500000">
                    <a:srgbClr val="000000">
                      <a:alpha val="50000"/>
                    </a:srgbClr>
                  </a:innerShdw>
                </a:effectLst>
              </a:rPr>
              <a:t>Arquitecturas G80</a:t>
            </a:r>
          </a:p>
          <a:p>
            <a:pPr marL="274320" lvl="1" indent="0" algn="ctr">
              <a:lnSpc>
                <a:spcPct val="200000"/>
              </a:lnSpc>
              <a:buNone/>
            </a:pPr>
            <a:endParaRPr lang="es-ES" sz="2800" i="1" spc="300" dirty="0">
              <a:ln w="15875">
                <a:solidFill>
                  <a:srgbClr val="99CCFF"/>
                </a:solidFill>
              </a:ln>
              <a:solidFill>
                <a:srgbClr val="99CCFF"/>
              </a:solidFill>
              <a:effectLst>
                <a:glow rad="114300">
                  <a:srgbClr val="99CCFF">
                    <a:alpha val="40000"/>
                  </a:srgbClr>
                </a:glow>
              </a:effectLst>
            </a:endParaRPr>
          </a:p>
        </p:txBody>
      </p:sp>
      <p:pic>
        <p:nvPicPr>
          <p:cNvPr id="6148" name="Picture 4" descr="http://image005.flaticon.com/1/png/512/44/4498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56012" y="3289874"/>
            <a:ext cx="1981199" cy="1981200"/>
          </a:xfrm>
          <a:prstGeom prst="rect">
            <a:avLst/>
          </a:prstGeom>
          <a:noFill/>
          <a:effectLst>
            <a:glow rad="101600">
              <a:schemeClr val="tx1">
                <a:alpha val="60000"/>
              </a:schemeClr>
            </a:glow>
          </a:effectLst>
          <a:extLst>
            <a:ext uri="{909E8E84-426E-40DD-AFC4-6F175D3DCCD1}">
              <a14:hiddenFill xmlns:a14="http://schemas.microsoft.com/office/drawing/2010/main">
                <a:solidFill>
                  <a:srgbClr val="FFFFFF"/>
                </a:solidFill>
              </a14:hiddenFill>
            </a:ext>
          </a:extLst>
        </p:spPr>
      </p:pic>
      <p:pic>
        <p:nvPicPr>
          <p:cNvPr id="4" name="Imagen 3"/>
          <p:cNvPicPr>
            <a:picLocks noChangeAspect="1"/>
          </p:cNvPicPr>
          <p:nvPr/>
        </p:nvPicPr>
        <p:blipFill>
          <a:blip r:embed="rId5"/>
          <a:stretch>
            <a:fillRect/>
          </a:stretch>
        </p:blipFill>
        <p:spPr>
          <a:xfrm>
            <a:off x="5027612" y="2283443"/>
            <a:ext cx="6931826" cy="746513"/>
          </a:xfrm>
          <a:prstGeom prst="rect">
            <a:avLst/>
          </a:prstGeom>
        </p:spPr>
      </p:pic>
      <p:pic>
        <p:nvPicPr>
          <p:cNvPr id="7" name="Imagen 6"/>
          <p:cNvPicPr/>
          <p:nvPr/>
        </p:nvPicPr>
        <p:blipFill>
          <a:blip r:embed="rId6">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8"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spTree>
    <p:extLst>
      <p:ext uri="{BB962C8B-B14F-4D97-AF65-F5344CB8AC3E}">
        <p14:creationId xmlns:p14="http://schemas.microsoft.com/office/powerpoint/2010/main" val="345454453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19000"/>
                                  </p:stCondLst>
                                  <p:childTnLst>
                                    <p:set>
                                      <p:cBhvr>
                                        <p:cTn id="6" dur="1" fill="hold">
                                          <p:stCondLst>
                                            <p:cond delay="0"/>
                                          </p:stCondLst>
                                        </p:cTn>
                                        <p:tgtEl>
                                          <p:spTgt spid="6148"/>
                                        </p:tgtEl>
                                        <p:attrNameLst>
                                          <p:attrName>style.visibility</p:attrName>
                                        </p:attrNameLst>
                                      </p:cBhvr>
                                      <p:to>
                                        <p:strVal val="visible"/>
                                      </p:to>
                                    </p:set>
                                    <p:anim calcmode="lin" valueType="num">
                                      <p:cBhvr>
                                        <p:cTn id="7" dur="500" fill="hold"/>
                                        <p:tgtEl>
                                          <p:spTgt spid="6148"/>
                                        </p:tgtEl>
                                        <p:attrNameLst>
                                          <p:attrName>ppt_w</p:attrName>
                                        </p:attrNameLst>
                                      </p:cBhvr>
                                      <p:tavLst>
                                        <p:tav tm="0">
                                          <p:val>
                                            <p:fltVal val="0"/>
                                          </p:val>
                                        </p:tav>
                                        <p:tav tm="100000">
                                          <p:val>
                                            <p:strVal val="#ppt_w"/>
                                          </p:val>
                                        </p:tav>
                                      </p:tavLst>
                                    </p:anim>
                                    <p:anim calcmode="lin" valueType="num">
                                      <p:cBhvr>
                                        <p:cTn id="8" dur="500" fill="hold"/>
                                        <p:tgtEl>
                                          <p:spTgt spid="6148"/>
                                        </p:tgtEl>
                                        <p:attrNameLst>
                                          <p:attrName>ppt_h</p:attrName>
                                        </p:attrNameLst>
                                      </p:cBhvr>
                                      <p:tavLst>
                                        <p:tav tm="0">
                                          <p:val>
                                            <p:fltVal val="0"/>
                                          </p:val>
                                        </p:tav>
                                        <p:tav tm="100000">
                                          <p:val>
                                            <p:strVal val="#ppt_h"/>
                                          </p:val>
                                        </p:tav>
                                      </p:tavLst>
                                    </p:anim>
                                    <p:animEffect transition="in" filter="fade">
                                      <p:cBhvr>
                                        <p:cTn id="9" dur="500"/>
                                        <p:tgtEl>
                                          <p:spTgt spid="6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Evolución GPGPU</a:t>
            </a:r>
          </a:p>
        </p:txBody>
      </p:sp>
      <p:sp>
        <p:nvSpPr>
          <p:cNvPr id="6" name="Marcador de contenido 2"/>
          <p:cNvSpPr txBox="1">
            <a:spLocks/>
          </p:cNvSpPr>
          <p:nvPr/>
        </p:nvSpPr>
        <p:spPr>
          <a:xfrm>
            <a:off x="684212" y="1676400"/>
            <a:ext cx="10744200" cy="43434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lvl="1">
              <a:lnSpc>
                <a:spcPct val="100000"/>
              </a:lnSpc>
              <a:buFont typeface="Arial" panose="020B0604020202020204" pitchFamily="34" charset="0"/>
              <a:buChar char="•"/>
            </a:pPr>
            <a:r>
              <a:rPr lang="es-ES" sz="3200" b="1" spc="50" dirty="0">
                <a:ln w="0"/>
                <a:solidFill>
                  <a:schemeClr val="bg2"/>
                </a:solidFill>
                <a:effectLst>
                  <a:innerShdw blurRad="63500" dist="50800" dir="13500000">
                    <a:srgbClr val="000000">
                      <a:alpha val="50000"/>
                    </a:srgbClr>
                  </a:innerShdw>
                </a:effectLst>
              </a:rPr>
              <a:t>Arquitecturas G80</a:t>
            </a:r>
          </a:p>
          <a:p>
            <a:pPr marL="274320" lvl="1" indent="0" algn="ctr">
              <a:lnSpc>
                <a:spcPct val="200000"/>
              </a:lnSpc>
              <a:buNone/>
            </a:pPr>
            <a:endParaRPr lang="es-ES" sz="2800" i="1" spc="300" dirty="0">
              <a:ln w="15875">
                <a:solidFill>
                  <a:srgbClr val="99CCFF"/>
                </a:solidFill>
              </a:ln>
              <a:solidFill>
                <a:srgbClr val="99CCFF"/>
              </a:solidFill>
              <a:effectLst>
                <a:glow rad="114300">
                  <a:srgbClr val="99CCFF">
                    <a:alpha val="40000"/>
                  </a:srgbClr>
                </a:glow>
              </a:effectLst>
            </a:endParaRPr>
          </a:p>
        </p:txBody>
      </p:sp>
      <p:pic>
        <p:nvPicPr>
          <p:cNvPr id="2" name="Imagen 1"/>
          <p:cNvPicPr>
            <a:picLocks noChangeAspect="1"/>
          </p:cNvPicPr>
          <p:nvPr/>
        </p:nvPicPr>
        <p:blipFill>
          <a:blip r:embed="rId3"/>
          <a:stretch>
            <a:fillRect/>
          </a:stretch>
        </p:blipFill>
        <p:spPr>
          <a:xfrm>
            <a:off x="3101973" y="2133600"/>
            <a:ext cx="9563830" cy="4282959"/>
          </a:xfrm>
          <a:prstGeom prst="rect">
            <a:avLst/>
          </a:prstGeom>
        </p:spPr>
      </p:pic>
      <p:pic>
        <p:nvPicPr>
          <p:cNvPr id="6148" name="Picture 4" descr="http://image005.flaticon.com/1/png/512/44/4498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41412" y="4389438"/>
            <a:ext cx="1981199" cy="1981200"/>
          </a:xfrm>
          <a:prstGeom prst="rect">
            <a:avLst/>
          </a:prstGeom>
          <a:noFill/>
          <a:effectLst>
            <a:glow rad="101600">
              <a:schemeClr val="tx1">
                <a:alpha val="60000"/>
              </a:schemeClr>
            </a:glow>
          </a:effectLst>
          <a:extLst>
            <a:ext uri="{909E8E84-426E-40DD-AFC4-6F175D3DCCD1}">
              <a14:hiddenFill xmlns:a14="http://schemas.microsoft.com/office/drawing/2010/main">
                <a:solidFill>
                  <a:srgbClr val="FFFFFF"/>
                </a:solidFill>
              </a14:hiddenFill>
            </a:ext>
          </a:extLst>
        </p:spPr>
      </p:pic>
      <p:pic>
        <p:nvPicPr>
          <p:cNvPr id="7" name="Imagen 6"/>
          <p:cNvPicPr/>
          <p:nvPr/>
        </p:nvPicPr>
        <p:blipFill>
          <a:blip r:embed="rId5">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8"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spTree>
    <p:extLst>
      <p:ext uri="{BB962C8B-B14F-4D97-AF65-F5344CB8AC3E}">
        <p14:creationId xmlns:p14="http://schemas.microsoft.com/office/powerpoint/2010/main" val="178710200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30000"/>
                                  </p:stCondLst>
                                  <p:childTnLst>
                                    <p:set>
                                      <p:cBhvr>
                                        <p:cTn id="6" dur="1" fill="hold">
                                          <p:stCondLst>
                                            <p:cond delay="0"/>
                                          </p:stCondLst>
                                        </p:cTn>
                                        <p:tgtEl>
                                          <p:spTgt spid="6148"/>
                                        </p:tgtEl>
                                        <p:attrNameLst>
                                          <p:attrName>style.visibility</p:attrName>
                                        </p:attrNameLst>
                                      </p:cBhvr>
                                      <p:to>
                                        <p:strVal val="visible"/>
                                      </p:to>
                                    </p:set>
                                    <p:anim calcmode="lin" valueType="num">
                                      <p:cBhvr>
                                        <p:cTn id="7" dur="500" fill="hold"/>
                                        <p:tgtEl>
                                          <p:spTgt spid="6148"/>
                                        </p:tgtEl>
                                        <p:attrNameLst>
                                          <p:attrName>ppt_w</p:attrName>
                                        </p:attrNameLst>
                                      </p:cBhvr>
                                      <p:tavLst>
                                        <p:tav tm="0">
                                          <p:val>
                                            <p:fltVal val="0"/>
                                          </p:val>
                                        </p:tav>
                                        <p:tav tm="100000">
                                          <p:val>
                                            <p:strVal val="#ppt_w"/>
                                          </p:val>
                                        </p:tav>
                                      </p:tavLst>
                                    </p:anim>
                                    <p:anim calcmode="lin" valueType="num">
                                      <p:cBhvr>
                                        <p:cTn id="8" dur="500" fill="hold"/>
                                        <p:tgtEl>
                                          <p:spTgt spid="6148"/>
                                        </p:tgtEl>
                                        <p:attrNameLst>
                                          <p:attrName>ppt_h</p:attrName>
                                        </p:attrNameLst>
                                      </p:cBhvr>
                                      <p:tavLst>
                                        <p:tav tm="0">
                                          <p:val>
                                            <p:fltVal val="0"/>
                                          </p:val>
                                        </p:tav>
                                        <p:tav tm="100000">
                                          <p:val>
                                            <p:strVal val="#ppt_h"/>
                                          </p:val>
                                        </p:tav>
                                      </p:tavLst>
                                    </p:anim>
                                    <p:animEffect transition="in" filter="fade">
                                      <p:cBhvr>
                                        <p:cTn id="9" dur="500"/>
                                        <p:tgtEl>
                                          <p:spTgt spid="6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Evolución GPGPU</a:t>
            </a:r>
          </a:p>
        </p:txBody>
      </p:sp>
      <p:sp>
        <p:nvSpPr>
          <p:cNvPr id="6" name="Marcador de contenido 2"/>
          <p:cNvSpPr txBox="1">
            <a:spLocks/>
          </p:cNvSpPr>
          <p:nvPr/>
        </p:nvSpPr>
        <p:spPr>
          <a:xfrm>
            <a:off x="684212" y="1676400"/>
            <a:ext cx="10744200" cy="43434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lvl="1">
              <a:lnSpc>
                <a:spcPct val="100000"/>
              </a:lnSpc>
              <a:buFont typeface="Arial" panose="020B0604020202020204" pitchFamily="34" charset="0"/>
              <a:buChar char="•"/>
            </a:pPr>
            <a:r>
              <a:rPr lang="es-ES" sz="3200" b="1" spc="50" dirty="0">
                <a:ln w="0"/>
                <a:solidFill>
                  <a:schemeClr val="bg2"/>
                </a:solidFill>
                <a:effectLst>
                  <a:innerShdw blurRad="63500" dist="50800" dir="13500000">
                    <a:srgbClr val="000000">
                      <a:alpha val="50000"/>
                    </a:srgbClr>
                  </a:innerShdw>
                </a:effectLst>
              </a:rPr>
              <a:t>Arquitecturas G80</a:t>
            </a:r>
          </a:p>
          <a:p>
            <a:pPr marL="274320" lvl="1" indent="0" algn="ctr">
              <a:lnSpc>
                <a:spcPct val="200000"/>
              </a:lnSpc>
              <a:buNone/>
            </a:pPr>
            <a:endParaRPr lang="es-ES" sz="2800" i="1" spc="300" dirty="0">
              <a:ln w="15875">
                <a:solidFill>
                  <a:srgbClr val="99CCFF"/>
                </a:solidFill>
              </a:ln>
              <a:solidFill>
                <a:srgbClr val="99CCFF"/>
              </a:solidFill>
              <a:effectLst>
                <a:glow rad="114300">
                  <a:srgbClr val="99CCFF">
                    <a:alpha val="40000"/>
                  </a:srgbClr>
                </a:glow>
              </a:effectLst>
            </a:endParaRPr>
          </a:p>
        </p:txBody>
      </p:sp>
      <p:pic>
        <p:nvPicPr>
          <p:cNvPr id="3" name="Imagen 2"/>
          <p:cNvPicPr>
            <a:picLocks noChangeAspect="1"/>
          </p:cNvPicPr>
          <p:nvPr/>
        </p:nvPicPr>
        <p:blipFill>
          <a:blip r:embed="rId3"/>
          <a:stretch>
            <a:fillRect/>
          </a:stretch>
        </p:blipFill>
        <p:spPr>
          <a:xfrm>
            <a:off x="3427412" y="2311130"/>
            <a:ext cx="5998977" cy="4156616"/>
          </a:xfrm>
          <a:prstGeom prst="rect">
            <a:avLst/>
          </a:prstGeom>
        </p:spPr>
      </p:pic>
      <p:pic>
        <p:nvPicPr>
          <p:cNvPr id="5" name="Imagen 4"/>
          <p:cNvPicPr/>
          <p:nvPr/>
        </p:nvPicPr>
        <p:blipFill>
          <a:blip r:embed="rId4">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7"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spTree>
    <p:extLst>
      <p:ext uri="{BB962C8B-B14F-4D97-AF65-F5344CB8AC3E}">
        <p14:creationId xmlns:p14="http://schemas.microsoft.com/office/powerpoint/2010/main" val="45433693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Evolución GPGPU</a:t>
            </a:r>
          </a:p>
        </p:txBody>
      </p:sp>
      <p:pic>
        <p:nvPicPr>
          <p:cNvPr id="2" name="Imagen 1"/>
          <p:cNvPicPr>
            <a:picLocks noChangeAspect="1"/>
          </p:cNvPicPr>
          <p:nvPr/>
        </p:nvPicPr>
        <p:blipFill>
          <a:blip r:embed="rId3"/>
          <a:stretch>
            <a:fillRect/>
          </a:stretch>
        </p:blipFill>
        <p:spPr>
          <a:xfrm>
            <a:off x="2741612" y="1653111"/>
            <a:ext cx="6291363" cy="4844844"/>
          </a:xfrm>
          <a:prstGeom prst="rect">
            <a:avLst/>
          </a:prstGeom>
        </p:spPr>
      </p:pic>
      <p:pic>
        <p:nvPicPr>
          <p:cNvPr id="4" name="Imagen 3"/>
          <p:cNvPicPr/>
          <p:nvPr/>
        </p:nvPicPr>
        <p:blipFill>
          <a:blip r:embed="rId4">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5"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spTree>
    <p:extLst>
      <p:ext uri="{BB962C8B-B14F-4D97-AF65-F5344CB8AC3E}">
        <p14:creationId xmlns:p14="http://schemas.microsoft.com/office/powerpoint/2010/main" val="27040908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Evolución GPGPU</a:t>
            </a:r>
          </a:p>
        </p:txBody>
      </p:sp>
      <p:sp>
        <p:nvSpPr>
          <p:cNvPr id="6" name="Marcador de contenido 2"/>
          <p:cNvSpPr txBox="1">
            <a:spLocks/>
          </p:cNvSpPr>
          <p:nvPr/>
        </p:nvSpPr>
        <p:spPr>
          <a:xfrm>
            <a:off x="684212" y="1676400"/>
            <a:ext cx="10744200" cy="43434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lvl="1">
              <a:lnSpc>
                <a:spcPct val="100000"/>
              </a:lnSpc>
              <a:buFont typeface="Arial" panose="020B0604020202020204" pitchFamily="34" charset="0"/>
              <a:buChar char="•"/>
            </a:pPr>
            <a:r>
              <a:rPr lang="es-ES" sz="3200" b="1" spc="50" dirty="0">
                <a:ln w="0"/>
                <a:solidFill>
                  <a:schemeClr val="bg2"/>
                </a:solidFill>
                <a:effectLst>
                  <a:innerShdw blurRad="63500" dist="50800" dir="13500000">
                    <a:srgbClr val="000000">
                      <a:alpha val="50000"/>
                    </a:srgbClr>
                  </a:innerShdw>
                </a:effectLst>
              </a:rPr>
              <a:t>Arquitecturas GT200 (SM +1, por TPC)</a:t>
            </a:r>
          </a:p>
          <a:p>
            <a:pPr marL="274320" lvl="1" indent="0" algn="ctr">
              <a:lnSpc>
                <a:spcPct val="200000"/>
              </a:lnSpc>
              <a:buNone/>
            </a:pPr>
            <a:endParaRPr lang="es-ES" sz="2800" i="1" spc="300" dirty="0">
              <a:ln w="15875">
                <a:solidFill>
                  <a:srgbClr val="99CCFF"/>
                </a:solidFill>
              </a:ln>
              <a:solidFill>
                <a:srgbClr val="99CCFF"/>
              </a:solidFill>
              <a:effectLst>
                <a:glow rad="114300">
                  <a:srgbClr val="99CCFF">
                    <a:alpha val="40000"/>
                  </a:srgbClr>
                </a:glow>
              </a:effectLst>
            </a:endParaRPr>
          </a:p>
        </p:txBody>
      </p:sp>
      <p:pic>
        <p:nvPicPr>
          <p:cNvPr id="2" name="Imagen 1"/>
          <p:cNvPicPr>
            <a:picLocks noChangeAspect="1"/>
          </p:cNvPicPr>
          <p:nvPr/>
        </p:nvPicPr>
        <p:blipFill>
          <a:blip r:embed="rId3"/>
          <a:stretch>
            <a:fillRect/>
          </a:stretch>
        </p:blipFill>
        <p:spPr>
          <a:xfrm>
            <a:off x="9438745" y="2792724"/>
            <a:ext cx="2387782" cy="3733800"/>
          </a:xfrm>
          <a:prstGeom prst="rect">
            <a:avLst/>
          </a:prstGeom>
        </p:spPr>
      </p:pic>
      <p:pic>
        <p:nvPicPr>
          <p:cNvPr id="4" name="Imagen 3"/>
          <p:cNvPicPr>
            <a:picLocks noChangeAspect="1"/>
          </p:cNvPicPr>
          <p:nvPr/>
        </p:nvPicPr>
        <p:blipFill>
          <a:blip r:embed="rId4"/>
          <a:stretch>
            <a:fillRect/>
          </a:stretch>
        </p:blipFill>
        <p:spPr>
          <a:xfrm>
            <a:off x="309909" y="2792724"/>
            <a:ext cx="8780275" cy="3760476"/>
          </a:xfrm>
          <a:prstGeom prst="rect">
            <a:avLst/>
          </a:prstGeom>
        </p:spPr>
      </p:pic>
      <p:pic>
        <p:nvPicPr>
          <p:cNvPr id="7" name="Imagen 6"/>
          <p:cNvPicPr/>
          <p:nvPr/>
        </p:nvPicPr>
        <p:blipFill>
          <a:blip r:embed="rId5">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8"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spTree>
    <p:extLst>
      <p:ext uri="{BB962C8B-B14F-4D97-AF65-F5344CB8AC3E}">
        <p14:creationId xmlns:p14="http://schemas.microsoft.com/office/powerpoint/2010/main" val="102744114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Evolución GPGPU</a:t>
            </a:r>
          </a:p>
        </p:txBody>
      </p:sp>
      <p:sp>
        <p:nvSpPr>
          <p:cNvPr id="6" name="Marcador de contenido 2"/>
          <p:cNvSpPr txBox="1">
            <a:spLocks/>
          </p:cNvSpPr>
          <p:nvPr/>
        </p:nvSpPr>
        <p:spPr>
          <a:xfrm>
            <a:off x="684212" y="1676400"/>
            <a:ext cx="10744200" cy="43434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lvl="1">
              <a:lnSpc>
                <a:spcPct val="100000"/>
              </a:lnSpc>
              <a:buFont typeface="Arial" panose="020B0604020202020204" pitchFamily="34" charset="0"/>
              <a:buChar char="•"/>
            </a:pPr>
            <a:r>
              <a:rPr lang="es-ES" sz="3200" b="1" spc="50" dirty="0">
                <a:ln w="0"/>
                <a:solidFill>
                  <a:schemeClr val="bg2"/>
                </a:solidFill>
                <a:effectLst>
                  <a:innerShdw blurRad="63500" dist="50800" dir="13500000">
                    <a:srgbClr val="000000">
                      <a:alpha val="50000"/>
                    </a:srgbClr>
                  </a:innerShdw>
                </a:effectLst>
              </a:rPr>
              <a:t>Arquitecturas GT200 (acceso </a:t>
            </a:r>
            <a:r>
              <a:rPr lang="es-ES" sz="3200" b="1" i="1" spc="50" dirty="0" err="1">
                <a:ln w="0"/>
                <a:solidFill>
                  <a:schemeClr val="bg2"/>
                </a:solidFill>
                <a:effectLst>
                  <a:innerShdw blurRad="63500" dist="50800" dir="13500000">
                    <a:srgbClr val="000000">
                      <a:alpha val="50000"/>
                    </a:srgbClr>
                  </a:innerShdw>
                </a:effectLst>
              </a:rPr>
              <a:t>coalesced</a:t>
            </a:r>
            <a:r>
              <a:rPr lang="es-ES" sz="3200" b="1" spc="50" dirty="0">
                <a:ln w="0"/>
                <a:solidFill>
                  <a:schemeClr val="bg2"/>
                </a:solidFill>
                <a:effectLst>
                  <a:innerShdw blurRad="63500" dist="50800" dir="13500000">
                    <a:srgbClr val="000000">
                      <a:alpha val="50000"/>
                    </a:srgbClr>
                  </a:innerShdw>
                </a:effectLst>
              </a:rPr>
              <a:t>)</a:t>
            </a:r>
          </a:p>
          <a:p>
            <a:pPr marL="274320" lvl="1" indent="0" algn="ctr">
              <a:lnSpc>
                <a:spcPct val="200000"/>
              </a:lnSpc>
              <a:buNone/>
            </a:pPr>
            <a:endParaRPr lang="es-ES" sz="2800" i="1" spc="300" dirty="0">
              <a:ln w="15875">
                <a:solidFill>
                  <a:srgbClr val="99CCFF"/>
                </a:solidFill>
              </a:ln>
              <a:solidFill>
                <a:srgbClr val="99CCFF"/>
              </a:solidFill>
              <a:effectLst>
                <a:glow rad="114300">
                  <a:srgbClr val="99CCFF">
                    <a:alpha val="40000"/>
                  </a:srgbClr>
                </a:glow>
              </a:effectLst>
            </a:endParaRPr>
          </a:p>
        </p:txBody>
      </p:sp>
      <p:pic>
        <p:nvPicPr>
          <p:cNvPr id="3" name="Imagen 2"/>
          <p:cNvPicPr>
            <a:picLocks noChangeAspect="1"/>
          </p:cNvPicPr>
          <p:nvPr/>
        </p:nvPicPr>
        <p:blipFill>
          <a:blip r:embed="rId3"/>
          <a:stretch>
            <a:fillRect/>
          </a:stretch>
        </p:blipFill>
        <p:spPr>
          <a:xfrm>
            <a:off x="979486" y="2684463"/>
            <a:ext cx="10229850" cy="3686175"/>
          </a:xfrm>
          <a:prstGeom prst="rect">
            <a:avLst/>
          </a:prstGeom>
        </p:spPr>
      </p:pic>
      <p:pic>
        <p:nvPicPr>
          <p:cNvPr id="5" name="Imagen 4"/>
          <p:cNvPicPr/>
          <p:nvPr/>
        </p:nvPicPr>
        <p:blipFill>
          <a:blip r:embed="rId4">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7"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spTree>
    <p:extLst>
      <p:ext uri="{BB962C8B-B14F-4D97-AF65-F5344CB8AC3E}">
        <p14:creationId xmlns:p14="http://schemas.microsoft.com/office/powerpoint/2010/main" val="400900266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Evolución GPGPU</a:t>
            </a:r>
          </a:p>
        </p:txBody>
      </p:sp>
      <p:pic>
        <p:nvPicPr>
          <p:cNvPr id="2" name="Imagen 1"/>
          <p:cNvPicPr>
            <a:picLocks noChangeAspect="1"/>
          </p:cNvPicPr>
          <p:nvPr/>
        </p:nvPicPr>
        <p:blipFill>
          <a:blip r:embed="rId3"/>
          <a:stretch>
            <a:fillRect/>
          </a:stretch>
        </p:blipFill>
        <p:spPr>
          <a:xfrm>
            <a:off x="2284412" y="1894243"/>
            <a:ext cx="7467599" cy="4735157"/>
          </a:xfrm>
          <a:prstGeom prst="rect">
            <a:avLst/>
          </a:prstGeom>
        </p:spPr>
      </p:pic>
      <p:pic>
        <p:nvPicPr>
          <p:cNvPr id="4" name="Imagen 3"/>
          <p:cNvPicPr/>
          <p:nvPr/>
        </p:nvPicPr>
        <p:blipFill>
          <a:blip r:embed="rId4">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5"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spTree>
    <p:extLst>
      <p:ext uri="{BB962C8B-B14F-4D97-AF65-F5344CB8AC3E}">
        <p14:creationId xmlns:p14="http://schemas.microsoft.com/office/powerpoint/2010/main" val="38834056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Evolución GPGPU</a:t>
            </a:r>
          </a:p>
        </p:txBody>
      </p:sp>
      <p:pic>
        <p:nvPicPr>
          <p:cNvPr id="4" name="Imagen 3"/>
          <p:cNvPicPr/>
          <p:nvPr/>
        </p:nvPicPr>
        <p:blipFill>
          <a:blip r:embed="rId3">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5"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graphicFrame>
        <p:nvGraphicFramePr>
          <p:cNvPr id="3" name="Tabla 2"/>
          <p:cNvGraphicFramePr>
            <a:graphicFrameLocks noGrp="1"/>
          </p:cNvGraphicFramePr>
          <p:nvPr>
            <p:extLst>
              <p:ext uri="{D42A27DB-BD31-4B8C-83A1-F6EECF244321}">
                <p14:modId xmlns:p14="http://schemas.microsoft.com/office/powerpoint/2010/main" val="2003250778"/>
              </p:ext>
            </p:extLst>
          </p:nvPr>
        </p:nvGraphicFramePr>
        <p:xfrm>
          <a:off x="1522412" y="2209800"/>
          <a:ext cx="9421284" cy="2595880"/>
        </p:xfrm>
        <a:graphic>
          <a:graphicData uri="http://schemas.openxmlformats.org/drawingml/2006/table">
            <a:tbl>
              <a:tblPr firstRow="1" bandRow="1">
                <a:tableStyleId>{BDBED569-4797-4DF1-A0F4-6AAB3CD982D8}</a:tableStyleId>
              </a:tblPr>
              <a:tblGrid>
                <a:gridCol w="5715000">
                  <a:extLst>
                    <a:ext uri="{9D8B030D-6E8A-4147-A177-3AD203B41FA5}">
                      <a16:colId xmlns:a16="http://schemas.microsoft.com/office/drawing/2014/main" val="20000"/>
                    </a:ext>
                  </a:extLst>
                </a:gridCol>
                <a:gridCol w="1905000">
                  <a:extLst>
                    <a:ext uri="{9D8B030D-6E8A-4147-A177-3AD203B41FA5}">
                      <a16:colId xmlns:a16="http://schemas.microsoft.com/office/drawing/2014/main" val="20001"/>
                    </a:ext>
                  </a:extLst>
                </a:gridCol>
                <a:gridCol w="1801284">
                  <a:extLst>
                    <a:ext uri="{9D8B030D-6E8A-4147-A177-3AD203B41FA5}">
                      <a16:colId xmlns:a16="http://schemas.microsoft.com/office/drawing/2014/main" val="20002"/>
                    </a:ext>
                  </a:extLst>
                </a:gridCol>
              </a:tblGrid>
              <a:tr h="370840">
                <a:tc>
                  <a:txBody>
                    <a:bodyPr/>
                    <a:lstStyle/>
                    <a:p>
                      <a:r>
                        <a:rPr lang="es-AR" dirty="0">
                          <a:solidFill>
                            <a:sysClr val="windowText" lastClr="000000"/>
                          </a:solidFill>
                        </a:rPr>
                        <a:t>Características </a:t>
                      </a:r>
                      <a:r>
                        <a:rPr lang="es-AR" baseline="0" dirty="0">
                          <a:solidFill>
                            <a:sysClr val="windowText" lastClr="000000"/>
                          </a:solidFill>
                        </a:rPr>
                        <a:t>/ GPU</a:t>
                      </a:r>
                      <a:endParaRPr lang="es-AR" dirty="0">
                        <a:solidFill>
                          <a:sysClr val="windowText" lastClr="000000"/>
                        </a:solidFill>
                      </a:endParaRPr>
                    </a:p>
                  </a:txBody>
                  <a:tcPr/>
                </a:tc>
                <a:tc>
                  <a:txBody>
                    <a:bodyPr/>
                    <a:lstStyle/>
                    <a:p>
                      <a:pPr algn="ctr"/>
                      <a:r>
                        <a:rPr lang="es-AR" dirty="0"/>
                        <a:t> </a:t>
                      </a:r>
                      <a:r>
                        <a:rPr lang="es-AR" dirty="0">
                          <a:solidFill>
                            <a:sysClr val="windowText" lastClr="000000"/>
                          </a:solidFill>
                        </a:rPr>
                        <a:t>G80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AR" dirty="0">
                          <a:solidFill>
                            <a:sysClr val="windowText" lastClr="000000"/>
                          </a:solidFill>
                        </a:rPr>
                        <a:t>GT200</a:t>
                      </a:r>
                    </a:p>
                  </a:txBody>
                  <a:tcPr/>
                </a:tc>
                <a:extLst>
                  <a:ext uri="{0D108BD9-81ED-4DB2-BD59-A6C34878D82A}">
                    <a16:rowId xmlns:a16="http://schemas.microsoft.com/office/drawing/2014/main" val="10000"/>
                  </a:ext>
                </a:extLst>
              </a:tr>
              <a:tr h="370840">
                <a:tc>
                  <a:txBody>
                    <a:bodyPr/>
                    <a:lstStyle/>
                    <a:p>
                      <a:r>
                        <a:rPr lang="es-AR" dirty="0">
                          <a:solidFill>
                            <a:sysClr val="windowText" lastClr="000000"/>
                          </a:solidFill>
                        </a:rPr>
                        <a:t>SP por TPC</a:t>
                      </a:r>
                    </a:p>
                  </a:txBody>
                  <a:tcPr/>
                </a:tc>
                <a:tc>
                  <a:txBody>
                    <a:bodyPr/>
                    <a:lstStyle/>
                    <a:p>
                      <a:pPr algn="ctr"/>
                      <a:r>
                        <a:rPr lang="es-AR" dirty="0">
                          <a:solidFill>
                            <a:sysClr val="windowText" lastClr="000000"/>
                          </a:solidFill>
                        </a:rPr>
                        <a:t>16</a:t>
                      </a:r>
                    </a:p>
                  </a:txBody>
                  <a:tcPr/>
                </a:tc>
                <a:tc>
                  <a:txBody>
                    <a:bodyPr/>
                    <a:lstStyle/>
                    <a:p>
                      <a:pPr algn="ctr"/>
                      <a:r>
                        <a:rPr lang="es-AR" dirty="0">
                          <a:solidFill>
                            <a:sysClr val="windowText" lastClr="000000"/>
                          </a:solidFill>
                        </a:rPr>
                        <a:t>24</a:t>
                      </a:r>
                    </a:p>
                  </a:txBody>
                  <a:tcPr/>
                </a:tc>
                <a:extLst>
                  <a:ext uri="{0D108BD9-81ED-4DB2-BD59-A6C34878D82A}">
                    <a16:rowId xmlns:a16="http://schemas.microsoft.com/office/drawing/2014/main" val="10001"/>
                  </a:ext>
                </a:extLst>
              </a:tr>
              <a:tr h="370840">
                <a:tc>
                  <a:txBody>
                    <a:bodyPr/>
                    <a:lstStyle/>
                    <a:p>
                      <a:r>
                        <a:rPr lang="es-AR" dirty="0">
                          <a:solidFill>
                            <a:sysClr val="windowText" lastClr="000000"/>
                          </a:solidFill>
                        </a:rPr>
                        <a:t>Unidades de Direcciones de Textura por TPC</a:t>
                      </a:r>
                    </a:p>
                  </a:txBody>
                  <a:tcPr/>
                </a:tc>
                <a:tc>
                  <a:txBody>
                    <a:bodyPr/>
                    <a:lstStyle/>
                    <a:p>
                      <a:pPr algn="ctr"/>
                      <a:r>
                        <a:rPr lang="es-AR" dirty="0">
                          <a:solidFill>
                            <a:sysClr val="windowText" lastClr="000000"/>
                          </a:solidFill>
                        </a:rPr>
                        <a:t>4</a:t>
                      </a:r>
                    </a:p>
                  </a:txBody>
                  <a:tcPr/>
                </a:tc>
                <a:tc>
                  <a:txBody>
                    <a:bodyPr/>
                    <a:lstStyle/>
                    <a:p>
                      <a:pPr algn="ctr"/>
                      <a:r>
                        <a:rPr lang="es-AR" dirty="0">
                          <a:solidFill>
                            <a:sysClr val="windowText" lastClr="000000"/>
                          </a:solidFill>
                        </a:rPr>
                        <a:t>8</a:t>
                      </a:r>
                    </a:p>
                  </a:txBody>
                  <a:tcPr/>
                </a:tc>
                <a:extLst>
                  <a:ext uri="{0D108BD9-81ED-4DB2-BD59-A6C34878D82A}">
                    <a16:rowId xmlns:a16="http://schemas.microsoft.com/office/drawing/2014/main" val="10002"/>
                  </a:ext>
                </a:extLst>
              </a:tr>
              <a:tr h="370840">
                <a:tc>
                  <a:txBody>
                    <a:bodyPr/>
                    <a:lstStyle/>
                    <a:p>
                      <a:r>
                        <a:rPr lang="es-AR" dirty="0">
                          <a:solidFill>
                            <a:sysClr val="windowText" lastClr="000000"/>
                          </a:solidFill>
                        </a:rPr>
                        <a:t>Unidades de</a:t>
                      </a:r>
                      <a:r>
                        <a:rPr lang="es-AR" baseline="0" dirty="0">
                          <a:solidFill>
                            <a:sysClr val="windowText" lastClr="000000"/>
                          </a:solidFill>
                        </a:rPr>
                        <a:t> Filtrado de Textura por TPC</a:t>
                      </a:r>
                      <a:endParaRPr lang="es-AR" dirty="0">
                        <a:solidFill>
                          <a:sysClr val="windowText" lastClr="000000"/>
                        </a:solidFill>
                      </a:endParaRPr>
                    </a:p>
                  </a:txBody>
                  <a:tcPr/>
                </a:tc>
                <a:tc>
                  <a:txBody>
                    <a:bodyPr/>
                    <a:lstStyle/>
                    <a:p>
                      <a:pPr algn="ctr"/>
                      <a:r>
                        <a:rPr lang="es-AR" dirty="0">
                          <a:solidFill>
                            <a:sysClr val="windowText" lastClr="000000"/>
                          </a:solidFill>
                        </a:rPr>
                        <a:t>8</a:t>
                      </a:r>
                    </a:p>
                  </a:txBody>
                  <a:tcPr/>
                </a:tc>
                <a:tc>
                  <a:txBody>
                    <a:bodyPr/>
                    <a:lstStyle/>
                    <a:p>
                      <a:pPr algn="ctr"/>
                      <a:r>
                        <a:rPr lang="es-AR" dirty="0">
                          <a:solidFill>
                            <a:sysClr val="windowText" lastClr="000000"/>
                          </a:solidFill>
                        </a:rPr>
                        <a:t>8</a:t>
                      </a:r>
                    </a:p>
                  </a:txBody>
                  <a:tcPr/>
                </a:tc>
                <a:extLst>
                  <a:ext uri="{0D108BD9-81ED-4DB2-BD59-A6C34878D82A}">
                    <a16:rowId xmlns:a16="http://schemas.microsoft.com/office/drawing/2014/main" val="10003"/>
                  </a:ext>
                </a:extLst>
              </a:tr>
              <a:tr h="370840">
                <a:tc>
                  <a:txBody>
                    <a:bodyPr/>
                    <a:lstStyle/>
                    <a:p>
                      <a:r>
                        <a:rPr lang="es-AR" dirty="0">
                          <a:solidFill>
                            <a:sysClr val="windowText" lastClr="000000"/>
                          </a:solidFill>
                        </a:rPr>
                        <a:t>Total de SP</a:t>
                      </a:r>
                    </a:p>
                  </a:txBody>
                  <a:tcPr/>
                </a:tc>
                <a:tc>
                  <a:txBody>
                    <a:bodyPr/>
                    <a:lstStyle/>
                    <a:p>
                      <a:pPr algn="ctr"/>
                      <a:r>
                        <a:rPr lang="es-AR" dirty="0">
                          <a:solidFill>
                            <a:sysClr val="windowText" lastClr="000000"/>
                          </a:solidFill>
                        </a:rPr>
                        <a:t>128</a:t>
                      </a:r>
                    </a:p>
                  </a:txBody>
                  <a:tcPr/>
                </a:tc>
                <a:tc>
                  <a:txBody>
                    <a:bodyPr/>
                    <a:lstStyle/>
                    <a:p>
                      <a:pPr algn="ctr"/>
                      <a:r>
                        <a:rPr lang="es-AR" dirty="0">
                          <a:solidFill>
                            <a:sysClr val="windowText" lastClr="000000"/>
                          </a:solidFill>
                        </a:rPr>
                        <a:t>240</a:t>
                      </a:r>
                    </a:p>
                  </a:txBody>
                  <a:tcPr/>
                </a:tc>
                <a:extLst>
                  <a:ext uri="{0D108BD9-81ED-4DB2-BD59-A6C34878D82A}">
                    <a16:rowId xmlns:a16="http://schemas.microsoft.com/office/drawing/2014/main" val="10004"/>
                  </a:ext>
                </a:extLst>
              </a:tr>
              <a:tr h="370840">
                <a:tc>
                  <a:txBody>
                    <a:bodyPr/>
                    <a:lstStyle/>
                    <a:p>
                      <a:r>
                        <a:rPr lang="es-AR" dirty="0">
                          <a:solidFill>
                            <a:sysClr val="windowText" lastClr="000000"/>
                          </a:solidFill>
                        </a:rPr>
                        <a:t>Total</a:t>
                      </a:r>
                      <a:r>
                        <a:rPr lang="es-AR" baseline="0" dirty="0">
                          <a:solidFill>
                            <a:sysClr val="windowText" lastClr="000000"/>
                          </a:solidFill>
                        </a:rPr>
                        <a:t> de Unidades de Direcciones de Textura</a:t>
                      </a:r>
                      <a:endParaRPr lang="es-AR" dirty="0">
                        <a:solidFill>
                          <a:sysClr val="windowText" lastClr="000000"/>
                        </a:solidFill>
                      </a:endParaRPr>
                    </a:p>
                  </a:txBody>
                  <a:tcPr/>
                </a:tc>
                <a:tc>
                  <a:txBody>
                    <a:bodyPr/>
                    <a:lstStyle/>
                    <a:p>
                      <a:pPr algn="ctr"/>
                      <a:r>
                        <a:rPr lang="es-AR" dirty="0">
                          <a:solidFill>
                            <a:sysClr val="windowText" lastClr="000000"/>
                          </a:solidFill>
                        </a:rPr>
                        <a:t>32</a:t>
                      </a:r>
                    </a:p>
                  </a:txBody>
                  <a:tcPr/>
                </a:tc>
                <a:tc>
                  <a:txBody>
                    <a:bodyPr/>
                    <a:lstStyle/>
                    <a:p>
                      <a:pPr algn="ctr"/>
                      <a:r>
                        <a:rPr lang="es-AR" dirty="0">
                          <a:solidFill>
                            <a:sysClr val="windowText" lastClr="000000"/>
                          </a:solidFill>
                        </a:rPr>
                        <a:t>80</a:t>
                      </a:r>
                    </a:p>
                  </a:txBody>
                  <a:tcPr/>
                </a:tc>
                <a:extLst>
                  <a:ext uri="{0D108BD9-81ED-4DB2-BD59-A6C34878D82A}">
                    <a16:rowId xmlns:a16="http://schemas.microsoft.com/office/drawing/2014/main" val="10005"/>
                  </a:ext>
                </a:extLst>
              </a:tr>
              <a:tr h="370840">
                <a:tc>
                  <a:txBody>
                    <a:bodyPr/>
                    <a:lstStyle/>
                    <a:p>
                      <a:r>
                        <a:rPr lang="es-AR" dirty="0">
                          <a:solidFill>
                            <a:sysClr val="windowText" lastClr="000000"/>
                          </a:solidFill>
                        </a:rPr>
                        <a:t>Total de Unidades de Filtrado de Textura</a:t>
                      </a:r>
                    </a:p>
                  </a:txBody>
                  <a:tcPr/>
                </a:tc>
                <a:tc>
                  <a:txBody>
                    <a:bodyPr/>
                    <a:lstStyle/>
                    <a:p>
                      <a:pPr algn="ctr"/>
                      <a:r>
                        <a:rPr lang="es-AR" dirty="0">
                          <a:solidFill>
                            <a:sysClr val="windowText" lastClr="000000"/>
                          </a:solidFill>
                        </a:rPr>
                        <a:t>64</a:t>
                      </a:r>
                    </a:p>
                  </a:txBody>
                  <a:tcPr/>
                </a:tc>
                <a:tc>
                  <a:txBody>
                    <a:bodyPr/>
                    <a:lstStyle/>
                    <a:p>
                      <a:pPr algn="ctr"/>
                      <a:r>
                        <a:rPr lang="es-AR" dirty="0">
                          <a:solidFill>
                            <a:sysClr val="windowText" lastClr="000000"/>
                          </a:solidFill>
                        </a:rPr>
                        <a:t>80</a:t>
                      </a:r>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11377143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Evolución GPGPU</a:t>
            </a:r>
          </a:p>
        </p:txBody>
      </p:sp>
      <p:sp>
        <p:nvSpPr>
          <p:cNvPr id="6" name="Marcador de contenido 2"/>
          <p:cNvSpPr txBox="1">
            <a:spLocks/>
          </p:cNvSpPr>
          <p:nvPr/>
        </p:nvSpPr>
        <p:spPr>
          <a:xfrm>
            <a:off x="684212" y="1676400"/>
            <a:ext cx="10744200" cy="43434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lvl="1">
              <a:lnSpc>
                <a:spcPct val="100000"/>
              </a:lnSpc>
              <a:buFont typeface="Arial" panose="020B0604020202020204" pitchFamily="34" charset="0"/>
              <a:buChar char="•"/>
            </a:pPr>
            <a:r>
              <a:rPr lang="es-ES" sz="3200" b="1" spc="50" dirty="0">
                <a:ln w="0"/>
                <a:solidFill>
                  <a:schemeClr val="bg2"/>
                </a:solidFill>
                <a:effectLst>
                  <a:innerShdw blurRad="63500" dist="50800" dir="13500000">
                    <a:srgbClr val="000000">
                      <a:alpha val="50000"/>
                    </a:srgbClr>
                  </a:innerShdw>
                </a:effectLst>
              </a:rPr>
              <a:t>Arquitecturas Fermi (</a:t>
            </a:r>
            <a:r>
              <a:rPr lang="es-ES" sz="3200" b="1" i="1" spc="50" dirty="0">
                <a:ln w="0"/>
                <a:solidFill>
                  <a:schemeClr val="bg2"/>
                </a:solidFill>
                <a:effectLst>
                  <a:innerShdw blurRad="63500" dist="50800" dir="13500000">
                    <a:srgbClr val="000000">
                      <a:alpha val="50000"/>
                    </a:srgbClr>
                  </a:innerShdw>
                </a:effectLst>
              </a:rPr>
              <a:t>SM + 1 con 64 bits </a:t>
            </a:r>
            <a:r>
              <a:rPr lang="es-ES" sz="3200" b="1" spc="50" dirty="0">
                <a:ln w="0"/>
                <a:solidFill>
                  <a:schemeClr val="bg2"/>
                </a:solidFill>
                <a:effectLst>
                  <a:innerShdw blurRad="63500" dist="50800" dir="13500000">
                    <a:srgbClr val="000000">
                      <a:alpha val="50000"/>
                    </a:srgbClr>
                  </a:innerShdw>
                </a:effectLst>
              </a:rPr>
              <a:t>)</a:t>
            </a:r>
          </a:p>
          <a:p>
            <a:pPr marL="274320" lvl="1" indent="0" algn="ctr">
              <a:lnSpc>
                <a:spcPct val="200000"/>
              </a:lnSpc>
              <a:buNone/>
            </a:pPr>
            <a:endParaRPr lang="es-ES" sz="2800" i="1" spc="300" dirty="0">
              <a:ln w="15875">
                <a:solidFill>
                  <a:srgbClr val="99CCFF"/>
                </a:solidFill>
              </a:ln>
              <a:solidFill>
                <a:srgbClr val="99CCFF"/>
              </a:solidFill>
              <a:effectLst>
                <a:glow rad="114300">
                  <a:srgbClr val="99CCFF">
                    <a:alpha val="40000"/>
                  </a:srgbClr>
                </a:glow>
              </a:effectLst>
            </a:endParaRPr>
          </a:p>
        </p:txBody>
      </p:sp>
      <p:pic>
        <p:nvPicPr>
          <p:cNvPr id="7" name="Picture 2" descr="Resultado de imagen para NVIDIA  GeForce 400 series">
            <a:extLst>
              <a:ext uri="{FF2B5EF4-FFF2-40B4-BE49-F238E27FC236}">
                <a16:creationId xmlns:a16="http://schemas.microsoft.com/office/drawing/2014/main" id="{2DA0311D-71C2-44DA-9069-3CB195E1ED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4742" y="2636838"/>
            <a:ext cx="5954300" cy="355030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Picture 4" descr="Resultado de imagen para fermi atomic control">
            <a:extLst>
              <a:ext uri="{FF2B5EF4-FFF2-40B4-BE49-F238E27FC236}">
                <a16:creationId xmlns:a16="http://schemas.microsoft.com/office/drawing/2014/main" id="{6ED4115D-B5CF-447B-8FCC-7D9B913D65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3612" y="3074058"/>
            <a:ext cx="4046917" cy="267586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8" name="Imagen 7"/>
          <p:cNvPicPr/>
          <p:nvPr/>
        </p:nvPicPr>
        <p:blipFill>
          <a:blip r:embed="rId5">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10"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spTree>
    <p:extLst>
      <p:ext uri="{BB962C8B-B14F-4D97-AF65-F5344CB8AC3E}">
        <p14:creationId xmlns:p14="http://schemas.microsoft.com/office/powerpoint/2010/main" val="173461121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Evolución GPGPU</a:t>
            </a:r>
          </a:p>
        </p:txBody>
      </p:sp>
      <p:sp>
        <p:nvSpPr>
          <p:cNvPr id="6" name="Marcador de contenido 2"/>
          <p:cNvSpPr txBox="1">
            <a:spLocks/>
          </p:cNvSpPr>
          <p:nvPr/>
        </p:nvSpPr>
        <p:spPr>
          <a:xfrm>
            <a:off x="684212" y="1676400"/>
            <a:ext cx="10744200" cy="43434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lvl="1">
              <a:lnSpc>
                <a:spcPct val="100000"/>
              </a:lnSpc>
              <a:buFont typeface="Arial" panose="020B0604020202020204" pitchFamily="34" charset="0"/>
              <a:buChar char="•"/>
            </a:pPr>
            <a:r>
              <a:rPr lang="es-ES" sz="3200" b="1" spc="50" dirty="0">
                <a:ln w="0"/>
                <a:solidFill>
                  <a:schemeClr val="bg2"/>
                </a:solidFill>
                <a:effectLst>
                  <a:innerShdw blurRad="63500" dist="50800" dir="13500000">
                    <a:srgbClr val="000000">
                      <a:alpha val="50000"/>
                    </a:srgbClr>
                  </a:innerShdw>
                </a:effectLst>
              </a:rPr>
              <a:t>Arquitecturas Fermi</a:t>
            </a:r>
            <a:endParaRPr lang="es-ES" sz="2800" i="1" spc="300" dirty="0">
              <a:ln w="15875">
                <a:solidFill>
                  <a:srgbClr val="99CCFF"/>
                </a:solidFill>
              </a:ln>
              <a:solidFill>
                <a:srgbClr val="99CCFF"/>
              </a:solidFill>
              <a:effectLst>
                <a:glow rad="114300">
                  <a:srgbClr val="99CCFF">
                    <a:alpha val="40000"/>
                  </a:srgbClr>
                </a:glow>
              </a:effectLst>
            </a:endParaRPr>
          </a:p>
        </p:txBody>
      </p:sp>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68647" y="2304180"/>
            <a:ext cx="5251527" cy="4232419"/>
          </a:xfrm>
          <a:prstGeom prst="rect">
            <a:avLst/>
          </a:prstGeom>
        </p:spPr>
      </p:pic>
      <p:pic>
        <p:nvPicPr>
          <p:cNvPr id="8" name="Picture 4" descr="http://image005.flaticon.com/1/png/512/44/4498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89812" y="3048000"/>
            <a:ext cx="1981199" cy="1981200"/>
          </a:xfrm>
          <a:prstGeom prst="rect">
            <a:avLst/>
          </a:prstGeom>
          <a:noFill/>
          <a:effectLst>
            <a:glow rad="101600">
              <a:schemeClr val="tx1">
                <a:alpha val="60000"/>
              </a:schemeClr>
            </a:glow>
          </a:effectLst>
          <a:extLst>
            <a:ext uri="{909E8E84-426E-40DD-AFC4-6F175D3DCCD1}">
              <a14:hiddenFill xmlns:a14="http://schemas.microsoft.com/office/drawing/2010/main">
                <a:solidFill>
                  <a:srgbClr val="FFFFFF"/>
                </a:solidFill>
              </a14:hiddenFill>
            </a:ext>
          </a:extLst>
        </p:spPr>
      </p:pic>
      <p:pic>
        <p:nvPicPr>
          <p:cNvPr id="7" name="Imagen 6"/>
          <p:cNvPicPr/>
          <p:nvPr/>
        </p:nvPicPr>
        <p:blipFill>
          <a:blip r:embed="rId5">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9"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spTree>
    <p:extLst>
      <p:ext uri="{BB962C8B-B14F-4D97-AF65-F5344CB8AC3E}">
        <p14:creationId xmlns:p14="http://schemas.microsoft.com/office/powerpoint/2010/main" val="406328552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2000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www.madboxpc.com/wp-content/uploads/2010/01/GF100_GPC_01-600x41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6911" y="2583656"/>
            <a:ext cx="5715000" cy="3962401"/>
          </a:xfrm>
          <a:prstGeom prst="rect">
            <a:avLst/>
          </a:prstGeom>
          <a:noFill/>
          <a:extLst>
            <a:ext uri="{909E8E84-426E-40DD-AFC4-6F175D3DCCD1}">
              <a14:hiddenFill xmlns:a14="http://schemas.microsoft.com/office/drawing/2010/main">
                <a:solidFill>
                  <a:srgbClr val="FFFFFF"/>
                </a:solidFill>
              </a14:hiddenFill>
            </a:ext>
          </a:extLst>
        </p:spPr>
      </p:pic>
      <p:sp>
        <p:nvSpPr>
          <p:cNvPr id="13" name="Título 12"/>
          <p:cNvSpPr>
            <a:spLocks noGrp="1"/>
          </p:cNvSpPr>
          <p:nvPr>
            <p:ph type="title"/>
          </p:nvPr>
        </p:nvSpPr>
        <p:spPr>
          <a:xfrm>
            <a:off x="-1" y="304800"/>
            <a:ext cx="12188825" cy="1020762"/>
          </a:xfrm>
        </p:spPr>
        <p:txBody>
          <a:bodyPr>
            <a:noAutofit/>
          </a:bodyPr>
          <a:lstStyle/>
          <a:p>
            <a:pPr algn="ctr"/>
            <a:r>
              <a:rPr lang="es-E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Evolución GPGPU</a:t>
            </a:r>
          </a:p>
        </p:txBody>
      </p:sp>
      <p:sp>
        <p:nvSpPr>
          <p:cNvPr id="6" name="Marcador de contenido 2"/>
          <p:cNvSpPr txBox="1">
            <a:spLocks/>
          </p:cNvSpPr>
          <p:nvPr/>
        </p:nvSpPr>
        <p:spPr>
          <a:xfrm>
            <a:off x="684212" y="1676400"/>
            <a:ext cx="10744200" cy="43434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lvl="1">
              <a:lnSpc>
                <a:spcPct val="100000"/>
              </a:lnSpc>
              <a:buFont typeface="Arial" panose="020B0604020202020204" pitchFamily="34" charset="0"/>
              <a:buChar char="•"/>
            </a:pPr>
            <a:r>
              <a:rPr lang="es-ES" sz="3200" b="1" spc="50" dirty="0">
                <a:ln w="0"/>
                <a:solidFill>
                  <a:schemeClr val="bg2"/>
                </a:solidFill>
                <a:effectLst>
                  <a:innerShdw blurRad="63500" dist="50800" dir="13500000">
                    <a:srgbClr val="000000">
                      <a:alpha val="50000"/>
                    </a:srgbClr>
                  </a:innerShdw>
                </a:effectLst>
              </a:rPr>
              <a:t>Arquitecturas Fermi (</a:t>
            </a:r>
            <a:r>
              <a:rPr lang="es-ES" sz="3200" b="1" i="1" spc="50" dirty="0" err="1">
                <a:ln w="0"/>
                <a:solidFill>
                  <a:schemeClr val="bg2"/>
                </a:solidFill>
                <a:effectLst>
                  <a:innerShdw blurRad="63500" dist="50800" dir="13500000">
                    <a:srgbClr val="000000">
                      <a:alpha val="50000"/>
                    </a:srgbClr>
                  </a:innerShdw>
                </a:effectLst>
              </a:rPr>
              <a:t>Graphic</a:t>
            </a:r>
            <a:r>
              <a:rPr lang="es-ES" sz="3200" b="1" i="1" spc="50" dirty="0">
                <a:ln w="0"/>
                <a:solidFill>
                  <a:schemeClr val="bg2"/>
                </a:solidFill>
                <a:effectLst>
                  <a:innerShdw blurRad="63500" dist="50800" dir="13500000">
                    <a:srgbClr val="000000">
                      <a:alpha val="50000"/>
                    </a:srgbClr>
                  </a:innerShdw>
                </a:effectLst>
              </a:rPr>
              <a:t> </a:t>
            </a:r>
            <a:r>
              <a:rPr lang="es-ES" sz="3200" b="1" i="1" spc="50" dirty="0" err="1">
                <a:ln w="0"/>
                <a:solidFill>
                  <a:schemeClr val="bg2"/>
                </a:solidFill>
                <a:effectLst>
                  <a:innerShdw blurRad="63500" dist="50800" dir="13500000">
                    <a:srgbClr val="000000">
                      <a:alpha val="50000"/>
                    </a:srgbClr>
                  </a:innerShdw>
                </a:effectLst>
              </a:rPr>
              <a:t>Procesor</a:t>
            </a:r>
            <a:r>
              <a:rPr lang="es-ES" sz="3200" b="1" i="1" spc="50" dirty="0">
                <a:ln w="0"/>
                <a:solidFill>
                  <a:schemeClr val="bg2"/>
                </a:solidFill>
                <a:effectLst>
                  <a:innerShdw blurRad="63500" dist="50800" dir="13500000">
                    <a:srgbClr val="000000">
                      <a:alpha val="50000"/>
                    </a:srgbClr>
                  </a:innerShdw>
                </a:effectLst>
              </a:rPr>
              <a:t> </a:t>
            </a:r>
            <a:r>
              <a:rPr lang="es-ES" sz="3200" b="1" i="1" spc="50" dirty="0" err="1">
                <a:ln w="0"/>
                <a:solidFill>
                  <a:schemeClr val="bg2"/>
                </a:solidFill>
                <a:effectLst>
                  <a:innerShdw blurRad="63500" dist="50800" dir="13500000">
                    <a:srgbClr val="000000">
                      <a:alpha val="50000"/>
                    </a:srgbClr>
                  </a:innerShdw>
                </a:effectLst>
              </a:rPr>
              <a:t>Cluster</a:t>
            </a:r>
            <a:r>
              <a:rPr lang="es-ES" sz="3200" b="1" spc="50" dirty="0">
                <a:ln w="0"/>
                <a:solidFill>
                  <a:schemeClr val="bg2"/>
                </a:solidFill>
                <a:effectLst>
                  <a:innerShdw blurRad="63500" dist="50800" dir="13500000">
                    <a:srgbClr val="000000">
                      <a:alpha val="50000"/>
                    </a:srgbClr>
                  </a:innerShdw>
                </a:effectLst>
              </a:rPr>
              <a:t>)</a:t>
            </a:r>
          </a:p>
          <a:p>
            <a:pPr marL="274320" lvl="1" indent="0" algn="ctr">
              <a:lnSpc>
                <a:spcPct val="200000"/>
              </a:lnSpc>
              <a:buNone/>
            </a:pPr>
            <a:endParaRPr lang="es-ES" sz="2800" i="1" spc="300" dirty="0">
              <a:ln w="15875">
                <a:solidFill>
                  <a:srgbClr val="99CCFF"/>
                </a:solidFill>
              </a:ln>
              <a:solidFill>
                <a:srgbClr val="99CCFF"/>
              </a:solidFill>
              <a:effectLst>
                <a:glow rad="114300">
                  <a:srgbClr val="99CCFF">
                    <a:alpha val="40000"/>
                  </a:srgbClr>
                </a:glow>
              </a:effectLst>
            </a:endParaRPr>
          </a:p>
        </p:txBody>
      </p:sp>
      <p:pic>
        <p:nvPicPr>
          <p:cNvPr id="8" name="Picture 4" descr="http://image005.flaticon.com/1/png/512/44/4498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70712" y="3848100"/>
            <a:ext cx="1981199" cy="1981200"/>
          </a:xfrm>
          <a:prstGeom prst="rect">
            <a:avLst/>
          </a:prstGeom>
          <a:noFill/>
          <a:effectLst>
            <a:glow rad="101600">
              <a:schemeClr val="tx1">
                <a:alpha val="60000"/>
              </a:schemeClr>
            </a:glow>
          </a:effectLst>
          <a:extLst>
            <a:ext uri="{909E8E84-426E-40DD-AFC4-6F175D3DCCD1}">
              <a14:hiddenFill xmlns:a14="http://schemas.microsoft.com/office/drawing/2010/main">
                <a:solidFill>
                  <a:srgbClr val="FFFFFF"/>
                </a:solidFill>
              </a14:hiddenFill>
            </a:ext>
          </a:extLst>
        </p:spPr>
      </p:pic>
      <p:pic>
        <p:nvPicPr>
          <p:cNvPr id="7" name="Imagen 6"/>
          <p:cNvPicPr/>
          <p:nvPr/>
        </p:nvPicPr>
        <p:blipFill>
          <a:blip r:embed="rId5">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9"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spTree>
    <p:extLst>
      <p:ext uri="{BB962C8B-B14F-4D97-AF65-F5344CB8AC3E}">
        <p14:creationId xmlns:p14="http://schemas.microsoft.com/office/powerpoint/2010/main" val="307749167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2500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Evolución GPGPU</a:t>
            </a:r>
          </a:p>
        </p:txBody>
      </p:sp>
      <p:sp>
        <p:nvSpPr>
          <p:cNvPr id="6" name="Marcador de contenido 2"/>
          <p:cNvSpPr txBox="1">
            <a:spLocks/>
          </p:cNvSpPr>
          <p:nvPr/>
        </p:nvSpPr>
        <p:spPr>
          <a:xfrm>
            <a:off x="684212" y="1676400"/>
            <a:ext cx="10744200" cy="43434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lvl="1">
              <a:lnSpc>
                <a:spcPct val="100000"/>
              </a:lnSpc>
              <a:buFont typeface="Arial" panose="020B0604020202020204" pitchFamily="34" charset="0"/>
              <a:buChar char="•"/>
            </a:pPr>
            <a:r>
              <a:rPr lang="es-ES" sz="3200" b="1" spc="50" dirty="0">
                <a:ln w="0"/>
                <a:solidFill>
                  <a:schemeClr val="bg2"/>
                </a:solidFill>
                <a:effectLst>
                  <a:innerShdw blurRad="63500" dist="50800" dir="13500000">
                    <a:srgbClr val="000000">
                      <a:alpha val="50000"/>
                    </a:srgbClr>
                  </a:innerShdw>
                </a:effectLst>
              </a:rPr>
              <a:t>Arquitecturas Fermi (</a:t>
            </a:r>
            <a:r>
              <a:rPr lang="es-ES" sz="3200" b="1" i="1" spc="50" dirty="0">
                <a:ln w="0"/>
                <a:solidFill>
                  <a:schemeClr val="bg2"/>
                </a:solidFill>
                <a:effectLst>
                  <a:innerShdw blurRad="63500" dist="50800" dir="13500000">
                    <a:srgbClr val="000000">
                      <a:alpha val="50000"/>
                    </a:srgbClr>
                  </a:innerShdw>
                </a:effectLst>
              </a:rPr>
              <a:t>SM</a:t>
            </a:r>
            <a:r>
              <a:rPr lang="es-ES" sz="3200" b="1" spc="50" dirty="0">
                <a:ln w="0"/>
                <a:solidFill>
                  <a:schemeClr val="bg2"/>
                </a:solidFill>
                <a:effectLst>
                  <a:innerShdw blurRad="63500" dist="50800" dir="13500000">
                    <a:srgbClr val="000000">
                      <a:alpha val="50000"/>
                    </a:srgbClr>
                  </a:innerShdw>
                </a:effectLst>
              </a:rPr>
              <a:t>)</a:t>
            </a:r>
          </a:p>
          <a:p>
            <a:pPr marL="274320" lvl="1" indent="0" algn="ctr">
              <a:lnSpc>
                <a:spcPct val="200000"/>
              </a:lnSpc>
              <a:buNone/>
            </a:pPr>
            <a:endParaRPr lang="es-ES" sz="2800" i="1" spc="300" dirty="0">
              <a:ln w="15875">
                <a:solidFill>
                  <a:srgbClr val="99CCFF"/>
                </a:solidFill>
              </a:ln>
              <a:solidFill>
                <a:srgbClr val="99CCFF"/>
              </a:solidFill>
              <a:effectLst>
                <a:glow rad="114300">
                  <a:srgbClr val="99CCFF">
                    <a:alpha val="40000"/>
                  </a:srgbClr>
                </a:glow>
              </a:effectLst>
            </a:endParaRPr>
          </a:p>
        </p:txBody>
      </p:sp>
      <p:pic>
        <p:nvPicPr>
          <p:cNvPr id="2" name="Imagen 1"/>
          <p:cNvPicPr>
            <a:picLocks noChangeAspect="1"/>
          </p:cNvPicPr>
          <p:nvPr/>
        </p:nvPicPr>
        <p:blipFill>
          <a:blip r:embed="rId3"/>
          <a:stretch>
            <a:fillRect/>
          </a:stretch>
        </p:blipFill>
        <p:spPr>
          <a:xfrm>
            <a:off x="4989512" y="2206399"/>
            <a:ext cx="2133600" cy="4164239"/>
          </a:xfrm>
          <a:prstGeom prst="rect">
            <a:avLst/>
          </a:prstGeom>
        </p:spPr>
      </p:pic>
      <p:pic>
        <p:nvPicPr>
          <p:cNvPr id="8" name="Picture 4" descr="http://image005.flaticon.com/1/png/512/44/4498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18012" y="2857500"/>
            <a:ext cx="1981199" cy="1981200"/>
          </a:xfrm>
          <a:prstGeom prst="rect">
            <a:avLst/>
          </a:prstGeom>
          <a:noFill/>
          <a:effectLst>
            <a:glow rad="101600">
              <a:schemeClr val="tx1">
                <a:alpha val="60000"/>
              </a:schemeClr>
            </a:glow>
          </a:effectLst>
          <a:extLst>
            <a:ext uri="{909E8E84-426E-40DD-AFC4-6F175D3DCCD1}">
              <a14:hiddenFill xmlns:a14="http://schemas.microsoft.com/office/drawing/2010/main">
                <a:solidFill>
                  <a:srgbClr val="FFFFFF"/>
                </a:solidFill>
              </a14:hiddenFill>
            </a:ext>
          </a:extLst>
        </p:spPr>
      </p:pic>
      <p:pic>
        <p:nvPicPr>
          <p:cNvPr id="7" name="Imagen 6"/>
          <p:cNvPicPr/>
          <p:nvPr/>
        </p:nvPicPr>
        <p:blipFill>
          <a:blip r:embed="rId5">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9"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spTree>
    <p:extLst>
      <p:ext uri="{BB962C8B-B14F-4D97-AF65-F5344CB8AC3E}">
        <p14:creationId xmlns:p14="http://schemas.microsoft.com/office/powerpoint/2010/main" val="12211676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900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3"/>
          <a:stretch>
            <a:fillRect/>
          </a:stretch>
        </p:blipFill>
        <p:spPr>
          <a:xfrm>
            <a:off x="3500171" y="2657744"/>
            <a:ext cx="5112282" cy="3712894"/>
          </a:xfrm>
          <a:prstGeom prst="rect">
            <a:avLst/>
          </a:prstGeom>
        </p:spPr>
      </p:pic>
      <p:sp>
        <p:nvSpPr>
          <p:cNvPr id="13" name="Título 12"/>
          <p:cNvSpPr>
            <a:spLocks noGrp="1"/>
          </p:cNvSpPr>
          <p:nvPr>
            <p:ph type="title"/>
          </p:nvPr>
        </p:nvSpPr>
        <p:spPr>
          <a:xfrm>
            <a:off x="-1" y="304800"/>
            <a:ext cx="12188825" cy="1020762"/>
          </a:xfrm>
        </p:spPr>
        <p:txBody>
          <a:bodyPr>
            <a:noAutofit/>
          </a:bodyPr>
          <a:lstStyle/>
          <a:p>
            <a:pPr algn="ctr"/>
            <a:r>
              <a:rPr lang="es-E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Evolución GPGPU</a:t>
            </a:r>
          </a:p>
        </p:txBody>
      </p:sp>
      <p:sp>
        <p:nvSpPr>
          <p:cNvPr id="6" name="Marcador de contenido 2"/>
          <p:cNvSpPr txBox="1">
            <a:spLocks/>
          </p:cNvSpPr>
          <p:nvPr/>
        </p:nvSpPr>
        <p:spPr>
          <a:xfrm>
            <a:off x="684212" y="1676400"/>
            <a:ext cx="10744200" cy="43434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lvl="1">
              <a:lnSpc>
                <a:spcPct val="100000"/>
              </a:lnSpc>
              <a:buFont typeface="Arial" panose="020B0604020202020204" pitchFamily="34" charset="0"/>
              <a:buChar char="•"/>
            </a:pPr>
            <a:r>
              <a:rPr lang="es-ES" sz="3200" b="1" spc="50" dirty="0">
                <a:ln w="0"/>
                <a:solidFill>
                  <a:schemeClr val="bg2"/>
                </a:solidFill>
                <a:effectLst>
                  <a:innerShdw blurRad="63500" dist="50800" dir="13500000">
                    <a:srgbClr val="000000">
                      <a:alpha val="50000"/>
                    </a:srgbClr>
                  </a:innerShdw>
                </a:effectLst>
              </a:rPr>
              <a:t>Arquitecturas Fermi (</a:t>
            </a:r>
            <a:r>
              <a:rPr lang="es-ES" sz="3200" b="1" i="1" spc="50" dirty="0">
                <a:ln w="0"/>
                <a:solidFill>
                  <a:schemeClr val="bg2"/>
                </a:solidFill>
                <a:effectLst>
                  <a:innerShdw blurRad="63500" dist="50800" dir="13500000">
                    <a:srgbClr val="000000">
                      <a:alpha val="50000"/>
                    </a:srgbClr>
                  </a:innerShdw>
                </a:effectLst>
              </a:rPr>
              <a:t>CUDA CORE</a:t>
            </a:r>
            <a:r>
              <a:rPr lang="es-ES" sz="3200" b="1" spc="50" dirty="0">
                <a:ln w="0"/>
                <a:solidFill>
                  <a:schemeClr val="bg2"/>
                </a:solidFill>
                <a:effectLst>
                  <a:innerShdw blurRad="63500" dist="50800" dir="13500000">
                    <a:srgbClr val="000000">
                      <a:alpha val="50000"/>
                    </a:srgbClr>
                  </a:innerShdw>
                </a:effectLst>
              </a:rPr>
              <a:t>)</a:t>
            </a:r>
          </a:p>
          <a:p>
            <a:pPr marL="274320" lvl="1" indent="0" algn="ctr">
              <a:lnSpc>
                <a:spcPct val="200000"/>
              </a:lnSpc>
              <a:buNone/>
            </a:pPr>
            <a:endParaRPr lang="es-ES" sz="2800" i="1" spc="300" dirty="0">
              <a:ln w="15875">
                <a:solidFill>
                  <a:srgbClr val="99CCFF"/>
                </a:solidFill>
              </a:ln>
              <a:solidFill>
                <a:srgbClr val="99CCFF"/>
              </a:solidFill>
              <a:effectLst>
                <a:glow rad="114300">
                  <a:srgbClr val="99CCFF">
                    <a:alpha val="40000"/>
                  </a:srgbClr>
                </a:glow>
              </a:effectLst>
            </a:endParaRPr>
          </a:p>
        </p:txBody>
      </p:sp>
      <p:pic>
        <p:nvPicPr>
          <p:cNvPr id="5" name="Imagen 4"/>
          <p:cNvPicPr/>
          <p:nvPr/>
        </p:nvPicPr>
        <p:blipFill>
          <a:blip r:embed="rId4">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7"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spTree>
    <p:extLst>
      <p:ext uri="{BB962C8B-B14F-4D97-AF65-F5344CB8AC3E}">
        <p14:creationId xmlns:p14="http://schemas.microsoft.com/office/powerpoint/2010/main" val="372761579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Evolución GPGPU</a:t>
            </a:r>
          </a:p>
        </p:txBody>
      </p:sp>
      <p:sp>
        <p:nvSpPr>
          <p:cNvPr id="6" name="Marcador de contenido 2"/>
          <p:cNvSpPr txBox="1">
            <a:spLocks/>
          </p:cNvSpPr>
          <p:nvPr/>
        </p:nvSpPr>
        <p:spPr>
          <a:xfrm>
            <a:off x="684212" y="1676400"/>
            <a:ext cx="10744200" cy="43434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lvl="1">
              <a:lnSpc>
                <a:spcPct val="100000"/>
              </a:lnSpc>
              <a:buFont typeface="Arial" panose="020B0604020202020204" pitchFamily="34" charset="0"/>
              <a:buChar char="•"/>
            </a:pPr>
            <a:r>
              <a:rPr lang="es-ES" sz="3200" b="1" spc="50" dirty="0">
                <a:ln w="0"/>
                <a:solidFill>
                  <a:schemeClr val="bg2"/>
                </a:solidFill>
                <a:effectLst>
                  <a:innerShdw blurRad="63500" dist="50800" dir="13500000">
                    <a:srgbClr val="000000">
                      <a:alpha val="50000"/>
                    </a:srgbClr>
                  </a:innerShdw>
                </a:effectLst>
              </a:rPr>
              <a:t>Arquitecturas Fermi (</a:t>
            </a:r>
            <a:r>
              <a:rPr lang="es-ES" sz="3200" b="1" i="1" spc="50" dirty="0">
                <a:ln w="0"/>
                <a:solidFill>
                  <a:schemeClr val="bg2"/>
                </a:solidFill>
                <a:effectLst>
                  <a:innerShdw blurRad="63500" dist="50800" dir="13500000">
                    <a:srgbClr val="000000">
                      <a:alpha val="50000"/>
                    </a:srgbClr>
                  </a:innerShdw>
                </a:effectLst>
              </a:rPr>
              <a:t>Giga </a:t>
            </a:r>
            <a:r>
              <a:rPr lang="es-ES" sz="3200" b="1" i="1" spc="50" dirty="0" err="1">
                <a:ln w="0"/>
                <a:solidFill>
                  <a:schemeClr val="bg2"/>
                </a:solidFill>
                <a:effectLst>
                  <a:innerShdw blurRad="63500" dist="50800" dir="13500000">
                    <a:srgbClr val="000000">
                      <a:alpha val="50000"/>
                    </a:srgbClr>
                  </a:innerShdw>
                </a:effectLst>
              </a:rPr>
              <a:t>Thread</a:t>
            </a:r>
            <a:r>
              <a:rPr lang="es-ES" sz="3200" b="1" i="1" spc="50" dirty="0">
                <a:ln w="0"/>
                <a:solidFill>
                  <a:schemeClr val="bg2"/>
                </a:solidFill>
                <a:effectLst>
                  <a:innerShdw blurRad="63500" dist="50800" dir="13500000">
                    <a:srgbClr val="000000">
                      <a:alpha val="50000"/>
                    </a:srgbClr>
                  </a:innerShdw>
                </a:effectLst>
              </a:rPr>
              <a:t> </a:t>
            </a:r>
            <a:r>
              <a:rPr lang="es-ES" sz="3200" b="1" i="1" spc="50" dirty="0" err="1">
                <a:ln w="0"/>
                <a:solidFill>
                  <a:schemeClr val="bg2"/>
                </a:solidFill>
                <a:effectLst>
                  <a:innerShdw blurRad="63500" dist="50800" dir="13500000">
                    <a:srgbClr val="000000">
                      <a:alpha val="50000"/>
                    </a:srgbClr>
                  </a:innerShdw>
                </a:effectLst>
              </a:rPr>
              <a:t>Engine</a:t>
            </a:r>
            <a:r>
              <a:rPr lang="es-ES" sz="3200" b="1" i="1" spc="50" dirty="0">
                <a:ln w="0"/>
                <a:solidFill>
                  <a:schemeClr val="bg2"/>
                </a:solidFill>
                <a:effectLst>
                  <a:innerShdw blurRad="63500" dist="50800" dir="13500000">
                    <a:srgbClr val="000000">
                      <a:alpha val="50000"/>
                    </a:srgbClr>
                  </a:innerShdw>
                </a:effectLst>
              </a:rPr>
              <a:t> + </a:t>
            </a:r>
            <a:r>
              <a:rPr lang="es-ES" sz="3200" b="1" i="1" spc="50" dirty="0" err="1">
                <a:ln w="0"/>
                <a:solidFill>
                  <a:schemeClr val="bg2"/>
                </a:solidFill>
                <a:effectLst>
                  <a:innerShdw blurRad="63500" dist="50800" dir="13500000">
                    <a:srgbClr val="000000">
                      <a:alpha val="50000"/>
                    </a:srgbClr>
                  </a:innerShdw>
                </a:effectLst>
              </a:rPr>
              <a:t>warp</a:t>
            </a:r>
            <a:r>
              <a:rPr lang="es-ES" sz="3200" b="1" spc="50" dirty="0">
                <a:ln w="0"/>
                <a:solidFill>
                  <a:schemeClr val="bg2"/>
                </a:solidFill>
                <a:effectLst>
                  <a:innerShdw blurRad="63500" dist="50800" dir="13500000">
                    <a:srgbClr val="000000">
                      <a:alpha val="50000"/>
                    </a:srgbClr>
                  </a:innerShdw>
                </a:effectLst>
              </a:rPr>
              <a:t>)</a:t>
            </a:r>
          </a:p>
          <a:p>
            <a:pPr marL="274320" lvl="1" indent="0" algn="ctr">
              <a:lnSpc>
                <a:spcPct val="200000"/>
              </a:lnSpc>
              <a:buNone/>
            </a:pPr>
            <a:endParaRPr lang="es-ES" sz="2800" i="1" spc="300" dirty="0">
              <a:ln w="15875">
                <a:solidFill>
                  <a:srgbClr val="99CCFF"/>
                </a:solidFill>
              </a:ln>
              <a:solidFill>
                <a:srgbClr val="99CCFF"/>
              </a:solidFill>
              <a:effectLst>
                <a:glow rad="114300">
                  <a:srgbClr val="99CCFF">
                    <a:alpha val="40000"/>
                  </a:srgbClr>
                </a:glow>
              </a:effectLst>
            </a:endParaRPr>
          </a:p>
        </p:txBody>
      </p:sp>
      <p:pic>
        <p:nvPicPr>
          <p:cNvPr id="12290" name="Picture 2" descr="http://techreport.com/r.x/nvidia-fermi/kernel-execution.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4412" y="2667000"/>
            <a:ext cx="7289698" cy="3703638"/>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p:cNvPicPr/>
          <p:nvPr/>
        </p:nvPicPr>
        <p:blipFill>
          <a:blip r:embed="rId4">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7"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spTree>
    <p:extLst>
      <p:ext uri="{BB962C8B-B14F-4D97-AF65-F5344CB8AC3E}">
        <p14:creationId xmlns:p14="http://schemas.microsoft.com/office/powerpoint/2010/main" val="377589602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Evolución GPGPU</a:t>
            </a:r>
          </a:p>
        </p:txBody>
      </p:sp>
      <p:sp>
        <p:nvSpPr>
          <p:cNvPr id="3" name="Rectángulo 2"/>
          <p:cNvSpPr/>
          <p:nvPr/>
        </p:nvSpPr>
        <p:spPr>
          <a:xfrm>
            <a:off x="2436812" y="1905000"/>
            <a:ext cx="6896099" cy="4724400"/>
          </a:xfrm>
          <a:prstGeom prst="rect">
            <a:avLst/>
          </a:prstGeom>
          <a:solidFill>
            <a:schemeClr val="tx1"/>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s-AR" sz="16600" b="1" dirty="0">
                <a:solidFill>
                  <a:schemeClr val="accent6">
                    <a:lumMod val="75000"/>
                  </a:schemeClr>
                </a:solidFill>
              </a:rPr>
              <a:t>FERMI</a:t>
            </a:r>
          </a:p>
          <a:p>
            <a:pPr algn="ctr"/>
            <a:endParaRPr lang="es-AR" sz="2400" b="1" dirty="0">
              <a:solidFill>
                <a:schemeClr val="accent6">
                  <a:lumMod val="50000"/>
                </a:schemeClr>
              </a:solidFill>
            </a:endParaRPr>
          </a:p>
          <a:p>
            <a:pPr algn="ctr"/>
            <a:r>
              <a:rPr lang="es-AR" sz="2800" b="1" dirty="0">
                <a:solidFill>
                  <a:schemeClr val="accent6">
                    <a:lumMod val="50000"/>
                  </a:schemeClr>
                </a:solidFill>
              </a:rPr>
              <a:t>SM = 1536 </a:t>
            </a:r>
            <a:r>
              <a:rPr lang="es-AR" sz="2800" b="1" dirty="0" err="1">
                <a:solidFill>
                  <a:schemeClr val="accent6">
                    <a:lumMod val="50000"/>
                  </a:schemeClr>
                </a:solidFill>
              </a:rPr>
              <a:t>thread</a:t>
            </a:r>
            <a:r>
              <a:rPr lang="es-AR" sz="2800" b="1" dirty="0">
                <a:solidFill>
                  <a:schemeClr val="accent6">
                    <a:lumMod val="50000"/>
                  </a:schemeClr>
                </a:solidFill>
              </a:rPr>
              <a:t> * 8 blocks</a:t>
            </a:r>
          </a:p>
          <a:p>
            <a:pPr algn="ctr"/>
            <a:r>
              <a:rPr lang="es-AR" sz="2800" b="1" dirty="0">
                <a:solidFill>
                  <a:schemeClr val="accent6">
                    <a:lumMod val="50000"/>
                  </a:schemeClr>
                </a:solidFill>
              </a:rPr>
              <a:t>16 * SM     </a:t>
            </a:r>
            <a:r>
              <a:rPr lang="es-AR" sz="2800" b="1" dirty="0">
                <a:solidFill>
                  <a:schemeClr val="accent6">
                    <a:lumMod val="50000"/>
                  </a:schemeClr>
                </a:solidFill>
                <a:sym typeface="Wingdings" panose="05000000000000000000" pitchFamily="2" charset="2"/>
              </a:rPr>
              <a:t>  </a:t>
            </a:r>
            <a:r>
              <a:rPr lang="es-AR" sz="2800" b="1" dirty="0">
                <a:solidFill>
                  <a:srgbClr val="C00000"/>
                </a:solidFill>
                <a:sym typeface="Wingdings" panose="05000000000000000000" pitchFamily="2" charset="2"/>
              </a:rPr>
              <a:t>196.608  </a:t>
            </a:r>
            <a:r>
              <a:rPr lang="es-AR" sz="2800" b="1" dirty="0" err="1">
                <a:solidFill>
                  <a:srgbClr val="C00000"/>
                </a:solidFill>
                <a:sym typeface="Wingdings" panose="05000000000000000000" pitchFamily="2" charset="2"/>
              </a:rPr>
              <a:t>trhead</a:t>
            </a:r>
            <a:r>
              <a:rPr lang="es-AR" sz="2800" b="1" dirty="0">
                <a:solidFill>
                  <a:srgbClr val="C00000"/>
                </a:solidFill>
                <a:sym typeface="Wingdings" panose="05000000000000000000" pitchFamily="2" charset="2"/>
              </a:rPr>
              <a:t> </a:t>
            </a:r>
            <a:r>
              <a:rPr lang="es-AR" sz="3200" b="1" dirty="0">
                <a:solidFill>
                  <a:schemeClr val="accent6">
                    <a:lumMod val="50000"/>
                  </a:schemeClr>
                </a:solidFill>
              </a:rPr>
              <a:t> </a:t>
            </a:r>
          </a:p>
          <a:p>
            <a:pPr algn="ctr"/>
            <a:endParaRPr lang="es-AR" b="1" dirty="0">
              <a:solidFill>
                <a:schemeClr val="accent6">
                  <a:lumMod val="50000"/>
                </a:schemeClr>
              </a:solidFill>
            </a:endParaRPr>
          </a:p>
        </p:txBody>
      </p:sp>
      <p:pic>
        <p:nvPicPr>
          <p:cNvPr id="4" name="Imagen 3"/>
          <p:cNvPicPr/>
          <p:nvPr/>
        </p:nvPicPr>
        <p:blipFill>
          <a:blip r:embed="rId3">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5"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spTree>
    <p:extLst>
      <p:ext uri="{BB962C8B-B14F-4D97-AF65-F5344CB8AC3E}">
        <p14:creationId xmlns:p14="http://schemas.microsoft.com/office/powerpoint/2010/main" val="70983255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Evolución GPGPU</a:t>
            </a:r>
          </a:p>
        </p:txBody>
      </p:sp>
      <p:sp>
        <p:nvSpPr>
          <p:cNvPr id="6" name="Marcador de contenido 2"/>
          <p:cNvSpPr txBox="1">
            <a:spLocks/>
          </p:cNvSpPr>
          <p:nvPr/>
        </p:nvSpPr>
        <p:spPr>
          <a:xfrm>
            <a:off x="1141412" y="1524000"/>
            <a:ext cx="10820400" cy="6096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00000"/>
              </a:lnSpc>
              <a:buNone/>
            </a:pPr>
            <a:r>
              <a:rPr lang="es-ES" sz="3200" b="1" spc="50" dirty="0">
                <a:ln w="0"/>
                <a:solidFill>
                  <a:schemeClr val="bg2"/>
                </a:solidFill>
                <a:effectLst>
                  <a:innerShdw blurRad="63500" dist="50800" dir="13500000">
                    <a:srgbClr val="000000">
                      <a:alpha val="50000"/>
                    </a:srgbClr>
                  </a:innerShdw>
                </a:effectLst>
              </a:rPr>
              <a:t>Evolución actual </a:t>
            </a:r>
            <a:r>
              <a:rPr lang="es-ES" sz="3200" b="1" spc="50" dirty="0" err="1">
                <a:ln w="0"/>
                <a:solidFill>
                  <a:schemeClr val="bg2"/>
                </a:solidFill>
                <a:effectLst>
                  <a:innerShdw blurRad="63500" dist="50800" dir="13500000">
                    <a:srgbClr val="000000">
                      <a:alpha val="50000"/>
                    </a:srgbClr>
                  </a:innerShdw>
                </a:effectLst>
              </a:rPr>
              <a:t>GPUs</a:t>
            </a:r>
            <a:endParaRPr lang="es-ES" sz="3200" b="1" spc="50" dirty="0">
              <a:ln w="0"/>
              <a:solidFill>
                <a:schemeClr val="bg2"/>
              </a:solidFill>
              <a:effectLst>
                <a:innerShdw blurRad="63500" dist="50800" dir="13500000">
                  <a:srgbClr val="000000">
                    <a:alpha val="50000"/>
                  </a:srgbClr>
                </a:innerShdw>
              </a:effectLst>
            </a:endParaRPr>
          </a:p>
        </p:txBody>
      </p:sp>
      <p:sp>
        <p:nvSpPr>
          <p:cNvPr id="5" name="Elipse 4"/>
          <p:cNvSpPr/>
          <p:nvPr/>
        </p:nvSpPr>
        <p:spPr>
          <a:xfrm>
            <a:off x="85498" y="1219200"/>
            <a:ext cx="1325343" cy="1219200"/>
          </a:xfrm>
          <a:prstGeom prst="ellipse">
            <a:avLst/>
          </a:prstGeom>
          <a:noFill/>
          <a:ln w="76200"/>
          <a:effectLst>
            <a:glow rad="635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s-AR" sz="2800" b="1" dirty="0">
                <a:solidFill>
                  <a:schemeClr val="tx1"/>
                </a:solidFill>
                <a:latin typeface="Arial Narrow" panose="020B0606020202030204" pitchFamily="34" charset="0"/>
              </a:rPr>
              <a:t>2010</a:t>
            </a:r>
            <a:r>
              <a:rPr lang="es-AR" b="1" dirty="0">
                <a:solidFill>
                  <a:schemeClr val="tx1"/>
                </a:solidFill>
                <a:latin typeface="Arial Narrow" panose="020B0606020202030204" pitchFamily="34" charset="0"/>
              </a:rPr>
              <a:t>s</a:t>
            </a:r>
          </a:p>
        </p:txBody>
      </p:sp>
      <p:pic>
        <p:nvPicPr>
          <p:cNvPr id="24578" name="Picture 2" descr="NVIDIA Pascal Volta GPU Roadma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39831" y="2154927"/>
            <a:ext cx="8736858" cy="4321701"/>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C18DC967-FEC5-4601-8208-7F77341472B6}"/>
              </a:ext>
            </a:extLst>
          </p:cNvPr>
          <p:cNvSpPr txBox="1"/>
          <p:nvPr/>
        </p:nvSpPr>
        <p:spPr>
          <a:xfrm>
            <a:off x="10948301" y="1539684"/>
            <a:ext cx="962511" cy="523220"/>
          </a:xfrm>
          <a:prstGeom prst="rect">
            <a:avLst/>
          </a:prstGeom>
          <a:noFill/>
        </p:spPr>
        <p:txBody>
          <a:bodyPr wrap="square" rtlCol="0">
            <a:spAutoFit/>
          </a:bodyPr>
          <a:lstStyle/>
          <a:p>
            <a:r>
              <a:rPr lang="es-AR" dirty="0">
                <a:solidFill>
                  <a:srgbClr val="92D050"/>
                </a:solidFill>
                <a:latin typeface="Calibri" panose="020F0502020204030204"/>
              </a:rPr>
              <a:t>Ampere</a:t>
            </a:r>
            <a:r>
              <a:rPr lang="es-AR" sz="2800" dirty="0">
                <a:solidFill>
                  <a:srgbClr val="FFC000">
                    <a:lumMod val="60000"/>
                    <a:lumOff val="40000"/>
                  </a:srgbClr>
                </a:solidFill>
                <a:latin typeface="Calibri" panose="020F0502020204030204"/>
              </a:rPr>
              <a:t> </a:t>
            </a:r>
            <a:endParaRPr lang="en-US" sz="2800" dirty="0">
              <a:solidFill>
                <a:srgbClr val="FFC000">
                  <a:lumMod val="60000"/>
                  <a:lumOff val="40000"/>
                </a:srgbClr>
              </a:solidFill>
              <a:latin typeface="Calibri" panose="020F0502020204030204"/>
            </a:endParaRPr>
          </a:p>
        </p:txBody>
      </p:sp>
      <p:pic>
        <p:nvPicPr>
          <p:cNvPr id="4" name="Imagen 3">
            <a:extLst>
              <a:ext uri="{FF2B5EF4-FFF2-40B4-BE49-F238E27FC236}">
                <a16:creationId xmlns:a16="http://schemas.microsoft.com/office/drawing/2014/main" id="{BDE6ADD3-6EB0-49BE-90A6-85A3CDC3E859}"/>
              </a:ext>
            </a:extLst>
          </p:cNvPr>
          <p:cNvPicPr>
            <a:picLocks noChangeAspect="1"/>
          </p:cNvPicPr>
          <p:nvPr/>
        </p:nvPicPr>
        <p:blipFill>
          <a:blip r:embed="rId5"/>
          <a:stretch>
            <a:fillRect/>
          </a:stretch>
        </p:blipFill>
        <p:spPr>
          <a:xfrm>
            <a:off x="9699877" y="1632240"/>
            <a:ext cx="1076812" cy="560571"/>
          </a:xfrm>
          <a:prstGeom prst="rect">
            <a:avLst/>
          </a:prstGeom>
        </p:spPr>
      </p:pic>
      <p:pic>
        <p:nvPicPr>
          <p:cNvPr id="9" name="Imagen 8"/>
          <p:cNvPicPr/>
          <p:nvPr/>
        </p:nvPicPr>
        <p:blipFill>
          <a:blip r:embed="rId6">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10"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pic>
        <p:nvPicPr>
          <p:cNvPr id="2" name="Imagen 1"/>
          <p:cNvPicPr>
            <a:picLocks noChangeAspect="1"/>
          </p:cNvPicPr>
          <p:nvPr/>
        </p:nvPicPr>
        <p:blipFill>
          <a:blip r:embed="rId7"/>
          <a:stretch>
            <a:fillRect/>
          </a:stretch>
        </p:blipFill>
        <p:spPr>
          <a:xfrm>
            <a:off x="10701414" y="121658"/>
            <a:ext cx="1456283" cy="1489255"/>
          </a:xfrm>
          <a:prstGeom prst="rect">
            <a:avLst/>
          </a:prstGeom>
        </p:spPr>
      </p:pic>
    </p:spTree>
    <p:extLst>
      <p:ext uri="{BB962C8B-B14F-4D97-AF65-F5344CB8AC3E}">
        <p14:creationId xmlns:p14="http://schemas.microsoft.com/office/powerpoint/2010/main" val="1943101525"/>
      </p:ext>
    </p:extLst>
  </p:cSld>
  <p:clrMapOvr>
    <a:masterClrMapping/>
  </p:clrMapOvr>
  <mc:AlternateContent xmlns:mc="http://schemas.openxmlformats.org/markup-compatibility/2006">
    <mc:Choice xmlns:p14="http://schemas.microsoft.com/office/powerpoint/2010/main" Requires="p14">
      <p:transition p14:dur="10" advClick="0">
        <p:sndAc>
          <p:stSnd>
            <p:snd r:embed="rId3" name="risa.wav"/>
          </p:stSnd>
        </p:sndAc>
      </p:transition>
    </mc:Choice>
    <mc:Fallback>
      <p:transition advClick="0">
        <p:sndAc>
          <p:stSnd>
            <p:snd r:embed="rId3" name="risa.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NVIDIA details GeForce RTX 30 Ampere architecture - VideoCardz.com">
            <a:extLst>
              <a:ext uri="{FF2B5EF4-FFF2-40B4-BE49-F238E27FC236}">
                <a16:creationId xmlns:a16="http://schemas.microsoft.com/office/drawing/2014/main" id="{B35BF07D-59CE-44A5-B7A3-B677532F63A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393" t="13679" r="27436" b="2632"/>
          <a:stretch/>
        </p:blipFill>
        <p:spPr bwMode="auto">
          <a:xfrm>
            <a:off x="5408612" y="1946384"/>
            <a:ext cx="6400800" cy="4626336"/>
          </a:xfrm>
          <a:prstGeom prst="rect">
            <a:avLst/>
          </a:prstGeom>
          <a:noFill/>
          <a:extLst>
            <a:ext uri="{909E8E84-426E-40DD-AFC4-6F175D3DCCD1}">
              <a14:hiddenFill xmlns:a14="http://schemas.microsoft.com/office/drawing/2010/main">
                <a:solidFill>
                  <a:srgbClr val="FFFFFF"/>
                </a:solidFill>
              </a14:hiddenFill>
            </a:ext>
          </a:extLst>
        </p:spPr>
      </p:pic>
      <p:sp>
        <p:nvSpPr>
          <p:cNvPr id="13" name="Título 12"/>
          <p:cNvSpPr>
            <a:spLocks noGrp="1"/>
          </p:cNvSpPr>
          <p:nvPr>
            <p:ph type="title"/>
          </p:nvPr>
        </p:nvSpPr>
        <p:spPr>
          <a:xfrm>
            <a:off x="-1" y="304800"/>
            <a:ext cx="12188825" cy="1020762"/>
          </a:xfrm>
        </p:spPr>
        <p:txBody>
          <a:bodyPr>
            <a:noAutofit/>
          </a:bodyPr>
          <a:lstStyle/>
          <a:p>
            <a:pPr algn="ctr"/>
            <a:r>
              <a:rPr lang="es-E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Evolución GPGPU</a:t>
            </a:r>
          </a:p>
        </p:txBody>
      </p:sp>
      <p:sp>
        <p:nvSpPr>
          <p:cNvPr id="6" name="Marcador de contenido 2"/>
          <p:cNvSpPr txBox="1">
            <a:spLocks/>
          </p:cNvSpPr>
          <p:nvPr/>
        </p:nvSpPr>
        <p:spPr>
          <a:xfrm>
            <a:off x="-1" y="1676400"/>
            <a:ext cx="5103813" cy="811898"/>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lvl="1">
              <a:lnSpc>
                <a:spcPct val="100000"/>
              </a:lnSpc>
              <a:buFont typeface="Arial" panose="020B0604020202020204" pitchFamily="34" charset="0"/>
              <a:buChar char="•"/>
            </a:pPr>
            <a:r>
              <a:rPr lang="es-ES" sz="3200" b="1" spc="50" dirty="0">
                <a:ln w="0"/>
                <a:solidFill>
                  <a:schemeClr val="bg2"/>
                </a:solidFill>
                <a:effectLst>
                  <a:innerShdw blurRad="63500" dist="50800" dir="13500000">
                    <a:srgbClr val="000000">
                      <a:alpha val="50000"/>
                    </a:srgbClr>
                  </a:innerShdw>
                </a:effectLst>
              </a:rPr>
              <a:t>Arquitectura Ampere</a:t>
            </a:r>
          </a:p>
        </p:txBody>
      </p:sp>
      <p:sp>
        <p:nvSpPr>
          <p:cNvPr id="7" name="CuadroTexto 6">
            <a:extLst>
              <a:ext uri="{FF2B5EF4-FFF2-40B4-BE49-F238E27FC236}">
                <a16:creationId xmlns:a16="http://schemas.microsoft.com/office/drawing/2014/main" id="{07BAFD83-BCE0-4A5B-8C67-0513FCB16B3E}"/>
              </a:ext>
            </a:extLst>
          </p:cNvPr>
          <p:cNvSpPr txBox="1"/>
          <p:nvPr/>
        </p:nvSpPr>
        <p:spPr>
          <a:xfrm>
            <a:off x="152398" y="2699314"/>
            <a:ext cx="4799013" cy="3354765"/>
          </a:xfrm>
          <a:prstGeom prst="rect">
            <a:avLst/>
          </a:prstGeom>
        </p:spPr>
        <p:style>
          <a:lnRef idx="2">
            <a:schemeClr val="dk1">
              <a:shade val="15000"/>
            </a:schemeClr>
          </a:lnRef>
          <a:fillRef idx="1">
            <a:schemeClr val="dk1"/>
          </a:fillRef>
          <a:effectRef idx="0">
            <a:schemeClr val="dk1"/>
          </a:effectRef>
          <a:fontRef idx="minor">
            <a:schemeClr val="lt1"/>
          </a:fontRef>
        </p:style>
        <p:txBody>
          <a:bodyPr wrap="square" rtlCol="0">
            <a:spAutoFit/>
          </a:bodyPr>
          <a:lstStyle/>
          <a:p>
            <a:r>
              <a:rPr lang="sv-SE" sz="3200" dirty="0">
                <a:ln w="0"/>
                <a:solidFill>
                  <a:schemeClr val="tx1"/>
                </a:solidFill>
                <a:effectLst>
                  <a:outerShdw blurRad="38100" dist="19050" dir="2700000" algn="tl" rotWithShape="0">
                    <a:schemeClr val="dk1">
                      <a:alpha val="40000"/>
                    </a:schemeClr>
                  </a:outerShdw>
                </a:effectLst>
                <a:latin typeface="Calibri" panose="020F0502020204030204"/>
              </a:rPr>
              <a:t>GeForce RTX 3090: </a:t>
            </a:r>
          </a:p>
          <a:p>
            <a:r>
              <a:rPr lang="en-US" sz="3200" dirty="0">
                <a:ln w="0"/>
                <a:solidFill>
                  <a:schemeClr val="tx1"/>
                </a:solidFill>
                <a:effectLst>
                  <a:outerShdw blurRad="38100" dist="19050" dir="2700000" algn="tl" rotWithShape="0">
                    <a:schemeClr val="dk1">
                      <a:alpha val="40000"/>
                    </a:schemeClr>
                  </a:outerShdw>
                </a:effectLst>
                <a:latin typeface="Calibri" panose="020F0502020204030204"/>
              </a:rPr>
              <a:t>- 10.496 CUDA core. </a:t>
            </a:r>
          </a:p>
          <a:p>
            <a:r>
              <a:rPr lang="en-US" sz="3200" dirty="0">
                <a:ln w="0"/>
                <a:solidFill>
                  <a:schemeClr val="tx1"/>
                </a:solidFill>
                <a:effectLst>
                  <a:outerShdw blurRad="38100" dist="19050" dir="2700000" algn="tl" rotWithShape="0">
                    <a:schemeClr val="dk1">
                      <a:alpha val="40000"/>
                    </a:schemeClr>
                  </a:outerShdw>
                </a:effectLst>
                <a:latin typeface="Calibri" panose="020F0502020204030204"/>
              </a:rPr>
              <a:t>- 24 GB Ram.</a:t>
            </a:r>
          </a:p>
          <a:p>
            <a:r>
              <a:rPr lang="en-US" sz="3200" dirty="0">
                <a:ln w="0"/>
                <a:solidFill>
                  <a:schemeClr val="tx1"/>
                </a:solidFill>
                <a:effectLst>
                  <a:outerShdw blurRad="38100" dist="19050" dir="2700000" algn="tl" rotWithShape="0">
                    <a:schemeClr val="dk1">
                      <a:alpha val="40000"/>
                    </a:schemeClr>
                  </a:outerShdw>
                </a:effectLst>
                <a:latin typeface="Calibri" panose="020F0502020204030204"/>
              </a:rPr>
              <a:t>- 82 RTX</a:t>
            </a:r>
            <a:r>
              <a:rPr lang="en-US" sz="2800" dirty="0">
                <a:ln w="0"/>
                <a:solidFill>
                  <a:schemeClr val="tx1"/>
                </a:solidFill>
                <a:effectLst>
                  <a:outerShdw blurRad="38100" dist="19050" dir="2700000" algn="tl" rotWithShape="0">
                    <a:schemeClr val="dk1">
                      <a:alpha val="40000"/>
                    </a:schemeClr>
                  </a:outerShdw>
                </a:effectLst>
                <a:latin typeface="Calibri" panose="020F0502020204030204"/>
              </a:rPr>
              <a:t> </a:t>
            </a:r>
            <a:r>
              <a:rPr lang="en-US" sz="2400" dirty="0">
                <a:ln w="0"/>
                <a:solidFill>
                  <a:schemeClr val="tx1"/>
                </a:solidFill>
                <a:effectLst>
                  <a:outerShdw blurRad="38100" dist="19050" dir="2700000" algn="tl" rotWithShape="0">
                    <a:schemeClr val="dk1">
                      <a:alpha val="40000"/>
                    </a:schemeClr>
                  </a:outerShdw>
                </a:effectLst>
                <a:latin typeface="Calibri" panose="020F0502020204030204"/>
              </a:rPr>
              <a:t>(Real-Time Ray Tracing)</a:t>
            </a:r>
            <a:endParaRPr lang="en-US" sz="2800" dirty="0">
              <a:ln w="0"/>
              <a:solidFill>
                <a:schemeClr val="tx1"/>
              </a:solidFill>
              <a:effectLst>
                <a:outerShdw blurRad="38100" dist="19050" dir="2700000" algn="tl" rotWithShape="0">
                  <a:schemeClr val="dk1">
                    <a:alpha val="40000"/>
                  </a:schemeClr>
                </a:outerShdw>
              </a:effectLst>
              <a:latin typeface="Calibri" panose="020F0502020204030204"/>
            </a:endParaRPr>
          </a:p>
          <a:p>
            <a:r>
              <a:rPr lang="en-US" sz="3200" dirty="0">
                <a:ln w="0"/>
                <a:solidFill>
                  <a:schemeClr val="tx1"/>
                </a:solidFill>
                <a:effectLst>
                  <a:outerShdw blurRad="38100" dist="19050" dir="2700000" algn="tl" rotWithShape="0">
                    <a:schemeClr val="dk1">
                      <a:alpha val="40000"/>
                    </a:schemeClr>
                  </a:outerShdw>
                </a:effectLst>
                <a:latin typeface="Calibri" panose="020F0502020204030204"/>
              </a:rPr>
              <a:t>- 328 T </a:t>
            </a:r>
            <a:r>
              <a:rPr lang="en-US" sz="2400" dirty="0">
                <a:ln w="0"/>
                <a:solidFill>
                  <a:schemeClr val="tx1"/>
                </a:solidFill>
                <a:effectLst>
                  <a:outerShdw blurRad="38100" dist="19050" dir="2700000" algn="tl" rotWithShape="0">
                    <a:schemeClr val="dk1">
                      <a:alpha val="40000"/>
                    </a:schemeClr>
                  </a:outerShdw>
                </a:effectLst>
                <a:latin typeface="Calibri" panose="020F0502020204030204"/>
              </a:rPr>
              <a:t>(Tensor cores).</a:t>
            </a:r>
            <a:endParaRPr lang="en-US" sz="3200" dirty="0">
              <a:ln w="0"/>
              <a:solidFill>
                <a:schemeClr val="tx1"/>
              </a:solidFill>
              <a:effectLst>
                <a:outerShdw blurRad="38100" dist="19050" dir="2700000" algn="tl" rotWithShape="0">
                  <a:schemeClr val="dk1">
                    <a:alpha val="40000"/>
                  </a:schemeClr>
                </a:outerShdw>
              </a:effectLst>
              <a:latin typeface="Calibri" panose="020F0502020204030204"/>
            </a:endParaRPr>
          </a:p>
          <a:p>
            <a:r>
              <a:rPr lang="en-US" sz="3200" dirty="0">
                <a:ln w="0"/>
                <a:solidFill>
                  <a:schemeClr val="tx1"/>
                </a:solidFill>
                <a:effectLst>
                  <a:outerShdw blurRad="38100" dist="19050" dir="2700000" algn="tl" rotWithShape="0">
                    <a:schemeClr val="dk1">
                      <a:alpha val="40000"/>
                    </a:schemeClr>
                  </a:outerShdw>
                </a:effectLst>
                <a:latin typeface="Calibri" panose="020F0502020204030204"/>
              </a:rPr>
              <a:t> </a:t>
            </a:r>
          </a:p>
          <a:p>
            <a:r>
              <a:rPr lang="es-AR" sz="2000" dirty="0">
                <a:ln w="0"/>
                <a:solidFill>
                  <a:schemeClr val="tx1"/>
                </a:solidFill>
                <a:effectLst>
                  <a:outerShdw blurRad="38100" dist="19050" dir="2700000" algn="tl" rotWithShape="0">
                    <a:schemeClr val="dk1">
                      <a:alpha val="40000"/>
                    </a:schemeClr>
                  </a:outerShdw>
                </a:effectLst>
                <a:latin typeface="Calibri" panose="020F0502020204030204"/>
              </a:rPr>
              <a:t> </a:t>
            </a:r>
          </a:p>
        </p:txBody>
      </p:sp>
      <p:sp>
        <p:nvSpPr>
          <p:cNvPr id="2" name="Rectángulo: esquinas redondeadas 1">
            <a:extLst>
              <a:ext uri="{FF2B5EF4-FFF2-40B4-BE49-F238E27FC236}">
                <a16:creationId xmlns:a16="http://schemas.microsoft.com/office/drawing/2014/main" id="{9C1C650E-C7BE-40B4-A813-2E3251C07767}"/>
              </a:ext>
            </a:extLst>
          </p:cNvPr>
          <p:cNvSpPr/>
          <p:nvPr/>
        </p:nvSpPr>
        <p:spPr>
          <a:xfrm>
            <a:off x="5865812" y="2488298"/>
            <a:ext cx="762000" cy="710099"/>
          </a:xfrm>
          <a:prstGeom prst="roundRect">
            <a:avLst/>
          </a:prstGeom>
          <a:noFill/>
          <a:ln w="571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8" name="CuadroTexto 7">
            <a:extLst>
              <a:ext uri="{FF2B5EF4-FFF2-40B4-BE49-F238E27FC236}">
                <a16:creationId xmlns:a16="http://schemas.microsoft.com/office/drawing/2014/main" id="{3F24372A-0153-4864-81D6-36FEFE5819F2}"/>
              </a:ext>
            </a:extLst>
          </p:cNvPr>
          <p:cNvSpPr txBox="1"/>
          <p:nvPr/>
        </p:nvSpPr>
        <p:spPr>
          <a:xfrm>
            <a:off x="5576842" y="1593112"/>
            <a:ext cx="3505200" cy="584775"/>
          </a:xfrm>
          <a:prstGeom prst="rect">
            <a:avLst/>
          </a:prstGeom>
          <a:solidFill>
            <a:schemeClr val="bg1">
              <a:lumMod val="85000"/>
              <a:lumOff val="15000"/>
            </a:schemeClr>
          </a:solidFill>
          <a:ln>
            <a:solidFill>
              <a:schemeClr val="tx1">
                <a:lumMod val="85000"/>
              </a:schemeClr>
            </a:solidFill>
          </a:ln>
        </p:spPr>
        <p:txBody>
          <a:bodyPr wrap="square" rtlCol="0">
            <a:spAutoFit/>
          </a:bodyPr>
          <a:lstStyle/>
          <a:p>
            <a:r>
              <a:rPr lang="sv-SE" sz="3200" dirty="0">
                <a:latin typeface="Calibri" panose="020F0502020204030204"/>
              </a:rPr>
              <a:t>Arquitectura FERMI</a:t>
            </a:r>
            <a:r>
              <a:rPr lang="sv-SE" sz="3200" dirty="0">
                <a:solidFill>
                  <a:srgbClr val="FFC000">
                    <a:lumMod val="60000"/>
                    <a:lumOff val="40000"/>
                  </a:srgbClr>
                </a:solidFill>
                <a:latin typeface="Calibri" panose="020F0502020204030204"/>
              </a:rPr>
              <a:t> </a:t>
            </a:r>
            <a:r>
              <a:rPr lang="es-AR" sz="2000" dirty="0">
                <a:solidFill>
                  <a:srgbClr val="FFC000">
                    <a:lumMod val="60000"/>
                    <a:lumOff val="40000"/>
                  </a:srgbClr>
                </a:solidFill>
                <a:latin typeface="Calibri" panose="020F0502020204030204"/>
              </a:rPr>
              <a:t> </a:t>
            </a:r>
          </a:p>
        </p:txBody>
      </p:sp>
      <p:pic>
        <p:nvPicPr>
          <p:cNvPr id="9" name="Imagen 8"/>
          <p:cNvPicPr/>
          <p:nvPr/>
        </p:nvPicPr>
        <p:blipFill>
          <a:blip r:embed="rId4">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10"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spTree>
    <p:extLst>
      <p:ext uri="{BB962C8B-B14F-4D97-AF65-F5344CB8AC3E}">
        <p14:creationId xmlns:p14="http://schemas.microsoft.com/office/powerpoint/2010/main" val="188914691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5900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5900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effectLst>
            <a:glow rad="139700">
              <a:schemeClr val="accent1">
                <a:satMod val="175000"/>
                <a:alpha val="40000"/>
              </a:schemeClr>
            </a:glow>
            <a:outerShdw blurRad="63500" sx="102000" sy="102000" algn="ctr" rotWithShape="0">
              <a:prstClr val="black">
                <a:alpha val="40000"/>
              </a:prstClr>
            </a:outerShdw>
            <a:softEdge rad="31750"/>
          </a:effectLst>
        </p:spPr>
        <p:txBody>
          <a:bodyPr/>
          <a:lstStyle/>
          <a:p>
            <a:pPr algn="ctr"/>
            <a:r>
              <a:rPr lang="es-E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Clase GPU</a:t>
            </a:r>
          </a:p>
        </p:txBody>
      </p:sp>
      <p:sp>
        <p:nvSpPr>
          <p:cNvPr id="3" name="Marcador de contenido 2"/>
          <p:cNvSpPr>
            <a:spLocks noGrp="1"/>
          </p:cNvSpPr>
          <p:nvPr>
            <p:ph idx="1"/>
          </p:nvPr>
        </p:nvSpPr>
        <p:spPr>
          <a:xfrm>
            <a:off x="4710022" y="1905000"/>
            <a:ext cx="5803990" cy="4038600"/>
          </a:xfrm>
        </p:spPr>
        <p:style>
          <a:lnRef idx="2">
            <a:schemeClr val="dk1">
              <a:shade val="15000"/>
            </a:schemeClr>
          </a:lnRef>
          <a:fillRef idx="1">
            <a:schemeClr val="dk1"/>
          </a:fillRef>
          <a:effectRef idx="0">
            <a:schemeClr val="dk1"/>
          </a:effectRef>
          <a:fontRef idx="minor">
            <a:schemeClr val="lt1"/>
          </a:fontRef>
        </p:style>
        <p:txBody>
          <a:bodyPr>
            <a:normAutofit/>
          </a:bodyPr>
          <a:lstStyle/>
          <a:p>
            <a:pPr>
              <a:buFont typeface="Arial" panose="020B0604020202020204" pitchFamily="34" charset="0"/>
              <a:buChar char="•"/>
            </a:pPr>
            <a:r>
              <a:rPr lang="es-ES" spc="300" dirty="0">
                <a:ln w="15875">
                  <a:solidFill>
                    <a:srgbClr val="00B050"/>
                  </a:solidFill>
                </a:ln>
                <a:solidFill>
                  <a:schemeClr val="bg1"/>
                </a:solidFill>
                <a:effectLst>
                  <a:glow rad="114300">
                    <a:srgbClr val="92D050">
                      <a:alpha val="40000"/>
                    </a:srgbClr>
                  </a:glow>
                </a:effectLst>
              </a:rPr>
              <a:t>Filosofía GPU.</a:t>
            </a:r>
            <a:endParaRPr lang="es-ES" spc="300" dirty="0">
              <a:ln w="15875">
                <a:solidFill>
                  <a:srgbClr val="00B050"/>
                </a:solidFill>
              </a:ln>
              <a:solidFill>
                <a:schemeClr val="bg1"/>
              </a:solidFill>
              <a:effectLst>
                <a:glow rad="114300">
                  <a:srgbClr val="92D050">
                    <a:alpha val="40000"/>
                  </a:srgbClr>
                </a:glow>
              </a:effectLst>
              <a:sym typeface="Wingdings" panose="05000000000000000000" pitchFamily="2" charset="2"/>
            </a:endParaRPr>
          </a:p>
          <a:p>
            <a:pPr>
              <a:buFont typeface="Arial" panose="020B0604020202020204" pitchFamily="34" charset="0"/>
              <a:buChar char="•"/>
            </a:pPr>
            <a:r>
              <a:rPr lang="es-ES" spc="300" dirty="0">
                <a:ln w="15875">
                  <a:solidFill>
                    <a:srgbClr val="00B050"/>
                  </a:solidFill>
                </a:ln>
                <a:solidFill>
                  <a:schemeClr val="bg1"/>
                </a:solidFill>
                <a:effectLst>
                  <a:glow rad="114300">
                    <a:srgbClr val="92D050">
                      <a:alpha val="40000"/>
                    </a:srgbClr>
                  </a:glow>
                </a:effectLst>
              </a:rPr>
              <a:t>Arquitectura de la GPU.</a:t>
            </a:r>
          </a:p>
          <a:p>
            <a:pPr>
              <a:buFont typeface="Arial" panose="020B0604020202020204" pitchFamily="34" charset="0"/>
              <a:buChar char="•"/>
            </a:pPr>
            <a:r>
              <a:rPr lang="es-ES" spc="300" dirty="0">
                <a:ln w="15875">
                  <a:solidFill>
                    <a:schemeClr val="tx1"/>
                  </a:solidFill>
                </a:ln>
                <a:effectLst>
                  <a:glow rad="114300">
                    <a:srgbClr val="92D050">
                      <a:alpha val="40000"/>
                    </a:srgbClr>
                  </a:glow>
                </a:effectLst>
              </a:rPr>
              <a:t>Programación del GPGPU.</a:t>
            </a:r>
          </a:p>
          <a:p>
            <a:pPr>
              <a:buFont typeface="Arial" panose="020B0604020202020204" pitchFamily="34" charset="0"/>
              <a:buChar char="•"/>
            </a:pPr>
            <a:r>
              <a:rPr lang="es-ES" spc="300" dirty="0">
                <a:ln w="15875">
                  <a:solidFill>
                    <a:srgbClr val="00B050"/>
                  </a:solidFill>
                </a:ln>
                <a:solidFill>
                  <a:schemeClr val="bg1"/>
                </a:solidFill>
                <a:effectLst>
                  <a:glow rad="114300">
                    <a:srgbClr val="92D050">
                      <a:alpha val="40000"/>
                    </a:srgbClr>
                  </a:glow>
                </a:effectLst>
              </a:rPr>
              <a:t>Programación multidimensional.</a:t>
            </a:r>
          </a:p>
          <a:p>
            <a:pPr>
              <a:buFont typeface="Arial" panose="020B0604020202020204" pitchFamily="34" charset="0"/>
              <a:buChar char="•"/>
            </a:pPr>
            <a:r>
              <a:rPr lang="es-ES" spc="300" dirty="0">
                <a:ln w="15875">
                  <a:solidFill>
                    <a:srgbClr val="00B050"/>
                  </a:solidFill>
                </a:ln>
                <a:solidFill>
                  <a:schemeClr val="bg1"/>
                </a:solidFill>
                <a:effectLst>
                  <a:glow rad="114300">
                    <a:srgbClr val="92D050">
                      <a:alpha val="40000"/>
                    </a:srgbClr>
                  </a:glow>
                </a:effectLst>
              </a:rPr>
              <a:t>División de memoria</a:t>
            </a:r>
          </a:p>
          <a:p>
            <a:pPr marL="0" indent="0">
              <a:buNone/>
            </a:pPr>
            <a:endParaRPr lang="es-ES" spc="300" dirty="0">
              <a:ln w="15875">
                <a:solidFill>
                  <a:srgbClr val="00B050"/>
                </a:solidFill>
              </a:ln>
              <a:solidFill>
                <a:srgbClr val="00B050"/>
              </a:solidFill>
              <a:effectLst>
                <a:glow rad="114300">
                  <a:srgbClr val="92D050">
                    <a:alpha val="40000"/>
                  </a:srgbClr>
                </a:glow>
              </a:effectLst>
            </a:endParaRPr>
          </a:p>
        </p:txBody>
      </p:sp>
      <p:pic>
        <p:nvPicPr>
          <p:cNvPr id="4" name="Imagen 3"/>
          <p:cNvPicPr>
            <a:picLocks noChangeAspect="1"/>
          </p:cNvPicPr>
          <p:nvPr/>
        </p:nvPicPr>
        <p:blipFill>
          <a:blip r:embed="rId3"/>
          <a:stretch>
            <a:fillRect/>
          </a:stretch>
        </p:blipFill>
        <p:spPr>
          <a:xfrm>
            <a:off x="760412" y="1905000"/>
            <a:ext cx="3455376" cy="2743200"/>
          </a:xfrm>
          <a:prstGeom prst="rect">
            <a:avLst/>
          </a:prstGeom>
        </p:spPr>
      </p:pic>
      <p:pic>
        <p:nvPicPr>
          <p:cNvPr id="5" name="Imagen 4"/>
          <p:cNvPicPr/>
          <p:nvPr/>
        </p:nvPicPr>
        <p:blipFill>
          <a:blip r:embed="rId4">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6"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spTree>
    <p:extLst>
      <p:ext uri="{BB962C8B-B14F-4D97-AF65-F5344CB8AC3E}">
        <p14:creationId xmlns:p14="http://schemas.microsoft.com/office/powerpoint/2010/main" val="423208830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Programación del GPGPU</a:t>
            </a:r>
          </a:p>
        </p:txBody>
      </p:sp>
      <p:sp>
        <p:nvSpPr>
          <p:cNvPr id="6" name="Marcador de contenido 2"/>
          <p:cNvSpPr txBox="1">
            <a:spLocks/>
          </p:cNvSpPr>
          <p:nvPr/>
        </p:nvSpPr>
        <p:spPr>
          <a:xfrm>
            <a:off x="1209476" y="1830959"/>
            <a:ext cx="7409090" cy="6096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lvl="1">
              <a:lnSpc>
                <a:spcPct val="100000"/>
              </a:lnSpc>
              <a:buFont typeface="Arial" pitchFamily="34" charset="0"/>
              <a:buChar char="•"/>
            </a:pPr>
            <a:r>
              <a:rPr lang="es-ES" sz="3200" spc="300" dirty="0">
                <a:ln w="15875">
                  <a:solidFill>
                    <a:srgbClr val="99CCFF"/>
                  </a:solidFill>
                </a:ln>
                <a:solidFill>
                  <a:srgbClr val="99CCFF"/>
                </a:solidFill>
                <a:effectLst>
                  <a:glow rad="114300">
                    <a:srgbClr val="99CCFF">
                      <a:alpha val="40000"/>
                    </a:srgbClr>
                  </a:glow>
                </a:effectLst>
              </a:rPr>
              <a:t>Flujo de datos</a:t>
            </a:r>
          </a:p>
        </p:txBody>
      </p:sp>
      <p:pic>
        <p:nvPicPr>
          <p:cNvPr id="5" name="Picture 2" descr="Imagen relacionada">
            <a:extLst>
              <a:ext uri="{FF2B5EF4-FFF2-40B4-BE49-F238E27FC236}">
                <a16:creationId xmlns:a16="http://schemas.microsoft.com/office/drawing/2014/main" id="{BC85E52E-A3B0-49E4-8431-AEF49A27C1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6212" y="1676400"/>
            <a:ext cx="9516864" cy="5043939"/>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id="{4B18C5D7-BD39-4F4B-AFCE-6A2EC73C3328}"/>
              </a:ext>
            </a:extLst>
          </p:cNvPr>
          <p:cNvSpPr txBox="1"/>
          <p:nvPr/>
        </p:nvSpPr>
        <p:spPr>
          <a:xfrm>
            <a:off x="5814269" y="4058957"/>
            <a:ext cx="704514" cy="400110"/>
          </a:xfrm>
          <a:prstGeom prst="rect">
            <a:avLst/>
          </a:prstGeom>
          <a:solidFill>
            <a:schemeClr val="tx1">
              <a:lumMod val="95000"/>
              <a:lumOff val="5000"/>
            </a:schemeClr>
          </a:solidFill>
          <a:ln>
            <a:solidFill>
              <a:schemeClr val="bg1"/>
            </a:solidFill>
          </a:ln>
        </p:spPr>
        <p:txBody>
          <a:bodyPr wrap="square" rtlCol="0">
            <a:spAutoFit/>
          </a:bodyPr>
          <a:lstStyle/>
          <a:p>
            <a:pPr algn="ctr"/>
            <a:r>
              <a:rPr lang="es-AR" sz="2000" dirty="0">
                <a:ln>
                  <a:solidFill>
                    <a:schemeClr val="bg1"/>
                  </a:solidFill>
                </a:ln>
                <a:latin typeface="+mj-lt"/>
              </a:rPr>
              <a:t>CPU</a:t>
            </a:r>
          </a:p>
        </p:txBody>
      </p:sp>
      <p:sp>
        <p:nvSpPr>
          <p:cNvPr id="8" name="CuadroTexto 7">
            <a:extLst>
              <a:ext uri="{FF2B5EF4-FFF2-40B4-BE49-F238E27FC236}">
                <a16:creationId xmlns:a16="http://schemas.microsoft.com/office/drawing/2014/main" id="{A5CE8E56-635A-4319-B0BB-5CBB2E282D48}"/>
              </a:ext>
            </a:extLst>
          </p:cNvPr>
          <p:cNvSpPr txBox="1"/>
          <p:nvPr/>
        </p:nvSpPr>
        <p:spPr>
          <a:xfrm>
            <a:off x="4535790" y="5228028"/>
            <a:ext cx="704514" cy="646331"/>
          </a:xfrm>
          <a:prstGeom prst="rect">
            <a:avLst/>
          </a:prstGeom>
          <a:solidFill>
            <a:schemeClr val="tx1">
              <a:lumMod val="95000"/>
              <a:lumOff val="5000"/>
            </a:schemeClr>
          </a:solidFill>
          <a:ln>
            <a:solidFill>
              <a:schemeClr val="bg1"/>
            </a:solidFill>
          </a:ln>
        </p:spPr>
        <p:txBody>
          <a:bodyPr wrap="square" rtlCol="0">
            <a:spAutoFit/>
          </a:bodyPr>
          <a:lstStyle/>
          <a:p>
            <a:pPr algn="ctr"/>
            <a:r>
              <a:rPr lang="es-AR" dirty="0">
                <a:ln>
                  <a:solidFill>
                    <a:schemeClr val="bg1"/>
                  </a:solidFill>
                </a:ln>
                <a:latin typeface="+mj-lt"/>
              </a:rPr>
              <a:t>GPU</a:t>
            </a:r>
          </a:p>
          <a:p>
            <a:pPr algn="ctr"/>
            <a:r>
              <a:rPr lang="es-AR" dirty="0" err="1">
                <a:ln>
                  <a:solidFill>
                    <a:schemeClr val="bg1"/>
                  </a:solidFill>
                </a:ln>
                <a:latin typeface="+mj-lt"/>
              </a:rPr>
              <a:t>core</a:t>
            </a:r>
            <a:endParaRPr lang="es-AR" sz="2000" dirty="0">
              <a:ln>
                <a:solidFill>
                  <a:schemeClr val="bg1"/>
                </a:solidFill>
              </a:ln>
              <a:latin typeface="+mj-lt"/>
            </a:endParaRPr>
          </a:p>
        </p:txBody>
      </p:sp>
      <p:sp>
        <p:nvSpPr>
          <p:cNvPr id="9" name="CuadroTexto 8">
            <a:extLst>
              <a:ext uri="{FF2B5EF4-FFF2-40B4-BE49-F238E27FC236}">
                <a16:creationId xmlns:a16="http://schemas.microsoft.com/office/drawing/2014/main" id="{D649DA0C-19D6-4D92-8FE5-E9AF76529359}"/>
              </a:ext>
            </a:extLst>
          </p:cNvPr>
          <p:cNvSpPr txBox="1"/>
          <p:nvPr/>
        </p:nvSpPr>
        <p:spPr>
          <a:xfrm>
            <a:off x="3613369" y="5228028"/>
            <a:ext cx="704514" cy="646331"/>
          </a:xfrm>
          <a:prstGeom prst="rect">
            <a:avLst/>
          </a:prstGeom>
          <a:solidFill>
            <a:schemeClr val="tx1">
              <a:lumMod val="95000"/>
              <a:lumOff val="5000"/>
            </a:schemeClr>
          </a:solidFill>
          <a:ln>
            <a:solidFill>
              <a:schemeClr val="bg1"/>
            </a:solidFill>
          </a:ln>
        </p:spPr>
        <p:txBody>
          <a:bodyPr wrap="square" rtlCol="0">
            <a:spAutoFit/>
          </a:bodyPr>
          <a:lstStyle/>
          <a:p>
            <a:pPr algn="ctr"/>
            <a:r>
              <a:rPr lang="es-AR" dirty="0">
                <a:ln>
                  <a:solidFill>
                    <a:schemeClr val="bg1"/>
                  </a:solidFill>
                </a:ln>
                <a:latin typeface="+mj-lt"/>
              </a:rPr>
              <a:t>GPU</a:t>
            </a:r>
          </a:p>
          <a:p>
            <a:pPr algn="ctr"/>
            <a:r>
              <a:rPr lang="es-AR" dirty="0" err="1">
                <a:ln>
                  <a:solidFill>
                    <a:schemeClr val="bg1"/>
                  </a:solidFill>
                </a:ln>
                <a:latin typeface="+mj-lt"/>
              </a:rPr>
              <a:t>core</a:t>
            </a:r>
            <a:endParaRPr lang="es-AR" sz="2000" dirty="0">
              <a:ln>
                <a:solidFill>
                  <a:schemeClr val="bg1"/>
                </a:solidFill>
              </a:ln>
              <a:latin typeface="+mj-lt"/>
            </a:endParaRPr>
          </a:p>
        </p:txBody>
      </p:sp>
      <p:sp>
        <p:nvSpPr>
          <p:cNvPr id="10" name="CuadroTexto 9">
            <a:extLst>
              <a:ext uri="{FF2B5EF4-FFF2-40B4-BE49-F238E27FC236}">
                <a16:creationId xmlns:a16="http://schemas.microsoft.com/office/drawing/2014/main" id="{B7542560-81E0-48D1-8CB8-629AFB4347B8}"/>
              </a:ext>
            </a:extLst>
          </p:cNvPr>
          <p:cNvSpPr txBox="1"/>
          <p:nvPr/>
        </p:nvSpPr>
        <p:spPr>
          <a:xfrm>
            <a:off x="2333762" y="4878959"/>
            <a:ext cx="704514" cy="646331"/>
          </a:xfrm>
          <a:prstGeom prst="rect">
            <a:avLst/>
          </a:prstGeom>
          <a:solidFill>
            <a:schemeClr val="tx1">
              <a:lumMod val="95000"/>
              <a:lumOff val="5000"/>
            </a:schemeClr>
          </a:solidFill>
          <a:ln>
            <a:solidFill>
              <a:schemeClr val="bg1"/>
            </a:solidFill>
          </a:ln>
          <a:scene3d>
            <a:camera prst="isometricRightUp"/>
            <a:lightRig rig="threePt" dir="t"/>
          </a:scene3d>
        </p:spPr>
        <p:txBody>
          <a:bodyPr wrap="square" rtlCol="0">
            <a:spAutoFit/>
          </a:bodyPr>
          <a:lstStyle/>
          <a:p>
            <a:pPr algn="ctr"/>
            <a:r>
              <a:rPr lang="es-AR" dirty="0">
                <a:ln>
                  <a:solidFill>
                    <a:schemeClr val="bg1"/>
                  </a:solidFill>
                </a:ln>
                <a:latin typeface="+mj-lt"/>
              </a:rPr>
              <a:t>GPU</a:t>
            </a:r>
          </a:p>
          <a:p>
            <a:pPr algn="ctr"/>
            <a:r>
              <a:rPr lang="es-AR" dirty="0" err="1">
                <a:ln>
                  <a:solidFill>
                    <a:schemeClr val="bg1"/>
                  </a:solidFill>
                </a:ln>
                <a:latin typeface="+mj-lt"/>
              </a:rPr>
              <a:t>core</a:t>
            </a:r>
            <a:endParaRPr lang="es-AR" sz="2000" dirty="0">
              <a:ln>
                <a:solidFill>
                  <a:schemeClr val="bg1"/>
                </a:solidFill>
              </a:ln>
              <a:latin typeface="+mj-lt"/>
            </a:endParaRPr>
          </a:p>
        </p:txBody>
      </p:sp>
      <p:sp>
        <p:nvSpPr>
          <p:cNvPr id="11" name="CuadroTexto 10">
            <a:extLst>
              <a:ext uri="{FF2B5EF4-FFF2-40B4-BE49-F238E27FC236}">
                <a16:creationId xmlns:a16="http://schemas.microsoft.com/office/drawing/2014/main" id="{44E46E20-14FB-4A7D-9F9E-3DCCB157D174}"/>
              </a:ext>
            </a:extLst>
          </p:cNvPr>
          <p:cNvSpPr txBox="1"/>
          <p:nvPr/>
        </p:nvSpPr>
        <p:spPr>
          <a:xfrm>
            <a:off x="1392322" y="5581971"/>
            <a:ext cx="704514" cy="646331"/>
          </a:xfrm>
          <a:prstGeom prst="rect">
            <a:avLst/>
          </a:prstGeom>
          <a:solidFill>
            <a:schemeClr val="tx1">
              <a:lumMod val="95000"/>
              <a:lumOff val="5000"/>
            </a:schemeClr>
          </a:solidFill>
          <a:ln>
            <a:solidFill>
              <a:schemeClr val="bg1"/>
            </a:solidFill>
          </a:ln>
          <a:scene3d>
            <a:camera prst="isometricRightUp"/>
            <a:lightRig rig="threePt" dir="t"/>
          </a:scene3d>
        </p:spPr>
        <p:txBody>
          <a:bodyPr wrap="square" rtlCol="0">
            <a:spAutoFit/>
          </a:bodyPr>
          <a:lstStyle/>
          <a:p>
            <a:pPr algn="ctr"/>
            <a:r>
              <a:rPr lang="es-AR" dirty="0">
                <a:ln>
                  <a:solidFill>
                    <a:schemeClr val="bg1"/>
                  </a:solidFill>
                </a:ln>
                <a:latin typeface="+mj-lt"/>
              </a:rPr>
              <a:t>GPU</a:t>
            </a:r>
          </a:p>
          <a:p>
            <a:pPr algn="ctr"/>
            <a:r>
              <a:rPr lang="es-AR" dirty="0" err="1">
                <a:ln>
                  <a:solidFill>
                    <a:schemeClr val="bg1"/>
                  </a:solidFill>
                </a:ln>
                <a:latin typeface="+mj-lt"/>
              </a:rPr>
              <a:t>core</a:t>
            </a:r>
            <a:endParaRPr lang="es-AR" sz="2000" dirty="0">
              <a:ln>
                <a:solidFill>
                  <a:schemeClr val="bg1"/>
                </a:solidFill>
              </a:ln>
              <a:latin typeface="+mj-lt"/>
            </a:endParaRPr>
          </a:p>
        </p:txBody>
      </p:sp>
      <p:sp>
        <p:nvSpPr>
          <p:cNvPr id="12" name="CuadroTexto 11">
            <a:extLst>
              <a:ext uri="{FF2B5EF4-FFF2-40B4-BE49-F238E27FC236}">
                <a16:creationId xmlns:a16="http://schemas.microsoft.com/office/drawing/2014/main" id="{67CE8957-5766-4265-9C44-EAD8EA4697F4}"/>
              </a:ext>
            </a:extLst>
          </p:cNvPr>
          <p:cNvSpPr txBox="1"/>
          <p:nvPr/>
        </p:nvSpPr>
        <p:spPr>
          <a:xfrm>
            <a:off x="9199898" y="4451080"/>
            <a:ext cx="704514" cy="646331"/>
          </a:xfrm>
          <a:prstGeom prst="rect">
            <a:avLst/>
          </a:prstGeom>
          <a:solidFill>
            <a:schemeClr val="tx1">
              <a:lumMod val="95000"/>
              <a:lumOff val="5000"/>
            </a:schemeClr>
          </a:solidFill>
          <a:ln>
            <a:solidFill>
              <a:schemeClr val="bg1"/>
            </a:solidFill>
          </a:ln>
          <a:scene3d>
            <a:camera prst="isometricOffAxis2Left"/>
            <a:lightRig rig="threePt" dir="t"/>
          </a:scene3d>
        </p:spPr>
        <p:txBody>
          <a:bodyPr wrap="square" rtlCol="0">
            <a:spAutoFit/>
          </a:bodyPr>
          <a:lstStyle/>
          <a:p>
            <a:pPr algn="ctr"/>
            <a:r>
              <a:rPr lang="es-AR" dirty="0">
                <a:ln>
                  <a:solidFill>
                    <a:schemeClr val="bg1"/>
                  </a:solidFill>
                </a:ln>
                <a:latin typeface="+mj-lt"/>
              </a:rPr>
              <a:t>GPU</a:t>
            </a:r>
          </a:p>
          <a:p>
            <a:pPr algn="ctr"/>
            <a:r>
              <a:rPr lang="es-AR" dirty="0" err="1">
                <a:ln>
                  <a:solidFill>
                    <a:schemeClr val="bg1"/>
                  </a:solidFill>
                </a:ln>
                <a:latin typeface="+mj-lt"/>
              </a:rPr>
              <a:t>core</a:t>
            </a:r>
            <a:endParaRPr lang="es-AR" sz="2000" dirty="0">
              <a:ln>
                <a:solidFill>
                  <a:schemeClr val="bg1"/>
                </a:solidFill>
              </a:ln>
              <a:latin typeface="+mj-lt"/>
            </a:endParaRPr>
          </a:p>
        </p:txBody>
      </p:sp>
      <p:sp>
        <p:nvSpPr>
          <p:cNvPr id="14" name="CuadroTexto 13">
            <a:extLst>
              <a:ext uri="{FF2B5EF4-FFF2-40B4-BE49-F238E27FC236}">
                <a16:creationId xmlns:a16="http://schemas.microsoft.com/office/drawing/2014/main" id="{F0226A5E-F877-4F85-8CB1-FCCAC0070041}"/>
              </a:ext>
            </a:extLst>
          </p:cNvPr>
          <p:cNvSpPr txBox="1"/>
          <p:nvPr/>
        </p:nvSpPr>
        <p:spPr>
          <a:xfrm>
            <a:off x="10164851" y="5230338"/>
            <a:ext cx="704514" cy="646331"/>
          </a:xfrm>
          <a:prstGeom prst="rect">
            <a:avLst/>
          </a:prstGeom>
          <a:solidFill>
            <a:schemeClr val="tx1">
              <a:lumMod val="95000"/>
              <a:lumOff val="5000"/>
            </a:schemeClr>
          </a:solidFill>
          <a:ln>
            <a:solidFill>
              <a:schemeClr val="bg1"/>
            </a:solidFill>
          </a:ln>
          <a:scene3d>
            <a:camera prst="isometricOffAxis2Left"/>
            <a:lightRig rig="threePt" dir="t"/>
          </a:scene3d>
        </p:spPr>
        <p:txBody>
          <a:bodyPr wrap="square" rtlCol="0">
            <a:spAutoFit/>
          </a:bodyPr>
          <a:lstStyle/>
          <a:p>
            <a:pPr algn="ctr"/>
            <a:r>
              <a:rPr lang="es-AR" dirty="0">
                <a:ln>
                  <a:solidFill>
                    <a:schemeClr val="bg1"/>
                  </a:solidFill>
                </a:ln>
                <a:latin typeface="+mj-lt"/>
              </a:rPr>
              <a:t>GPU</a:t>
            </a:r>
          </a:p>
          <a:p>
            <a:pPr algn="ctr"/>
            <a:r>
              <a:rPr lang="es-AR" dirty="0" err="1">
                <a:ln>
                  <a:solidFill>
                    <a:schemeClr val="bg1"/>
                  </a:solidFill>
                </a:ln>
                <a:latin typeface="+mj-lt"/>
              </a:rPr>
              <a:t>core</a:t>
            </a:r>
            <a:endParaRPr lang="es-AR" sz="2000" dirty="0">
              <a:ln>
                <a:solidFill>
                  <a:schemeClr val="bg1"/>
                </a:solidFill>
              </a:ln>
              <a:latin typeface="+mj-lt"/>
            </a:endParaRPr>
          </a:p>
        </p:txBody>
      </p:sp>
      <p:sp>
        <p:nvSpPr>
          <p:cNvPr id="15" name="CuadroTexto 14">
            <a:extLst>
              <a:ext uri="{FF2B5EF4-FFF2-40B4-BE49-F238E27FC236}">
                <a16:creationId xmlns:a16="http://schemas.microsoft.com/office/drawing/2014/main" id="{03460325-9608-4540-B57E-9C76D2330C87}"/>
              </a:ext>
            </a:extLst>
          </p:cNvPr>
          <p:cNvSpPr txBox="1"/>
          <p:nvPr/>
        </p:nvSpPr>
        <p:spPr>
          <a:xfrm>
            <a:off x="10219229" y="4221216"/>
            <a:ext cx="704514" cy="646331"/>
          </a:xfrm>
          <a:prstGeom prst="rect">
            <a:avLst/>
          </a:prstGeom>
          <a:solidFill>
            <a:schemeClr val="tx1">
              <a:lumMod val="95000"/>
              <a:lumOff val="5000"/>
            </a:schemeClr>
          </a:solidFill>
          <a:ln>
            <a:solidFill>
              <a:schemeClr val="bg1"/>
            </a:solidFill>
          </a:ln>
          <a:scene3d>
            <a:camera prst="isometricOffAxis2Left"/>
            <a:lightRig rig="threePt" dir="t"/>
          </a:scene3d>
        </p:spPr>
        <p:txBody>
          <a:bodyPr wrap="square" rtlCol="0">
            <a:spAutoFit/>
          </a:bodyPr>
          <a:lstStyle/>
          <a:p>
            <a:pPr algn="ctr"/>
            <a:r>
              <a:rPr lang="es-AR" dirty="0">
                <a:ln>
                  <a:solidFill>
                    <a:schemeClr val="bg1"/>
                  </a:solidFill>
                </a:ln>
                <a:latin typeface="+mj-lt"/>
              </a:rPr>
              <a:t>GPU</a:t>
            </a:r>
          </a:p>
          <a:p>
            <a:pPr algn="ctr"/>
            <a:r>
              <a:rPr lang="es-AR" dirty="0" err="1">
                <a:ln>
                  <a:solidFill>
                    <a:schemeClr val="bg1"/>
                  </a:solidFill>
                </a:ln>
                <a:latin typeface="+mj-lt"/>
              </a:rPr>
              <a:t>core</a:t>
            </a:r>
            <a:endParaRPr lang="es-AR" sz="2000" dirty="0">
              <a:ln>
                <a:solidFill>
                  <a:schemeClr val="bg1"/>
                </a:solidFill>
              </a:ln>
              <a:latin typeface="+mj-lt"/>
            </a:endParaRPr>
          </a:p>
        </p:txBody>
      </p:sp>
      <p:sp>
        <p:nvSpPr>
          <p:cNvPr id="16" name="CuadroTexto 15">
            <a:extLst>
              <a:ext uri="{FF2B5EF4-FFF2-40B4-BE49-F238E27FC236}">
                <a16:creationId xmlns:a16="http://schemas.microsoft.com/office/drawing/2014/main" id="{7B2250FD-E27B-46FC-8AB5-2CFBE0360CFB}"/>
              </a:ext>
            </a:extLst>
          </p:cNvPr>
          <p:cNvSpPr txBox="1"/>
          <p:nvPr/>
        </p:nvSpPr>
        <p:spPr>
          <a:xfrm>
            <a:off x="2299200" y="3700675"/>
            <a:ext cx="704514" cy="646331"/>
          </a:xfrm>
          <a:prstGeom prst="rect">
            <a:avLst/>
          </a:prstGeom>
          <a:solidFill>
            <a:schemeClr val="tx1">
              <a:lumMod val="95000"/>
              <a:lumOff val="5000"/>
            </a:schemeClr>
          </a:solidFill>
          <a:ln>
            <a:solidFill>
              <a:schemeClr val="bg1"/>
            </a:solidFill>
          </a:ln>
        </p:spPr>
        <p:txBody>
          <a:bodyPr wrap="square" rtlCol="0">
            <a:spAutoFit/>
          </a:bodyPr>
          <a:lstStyle/>
          <a:p>
            <a:pPr algn="ctr"/>
            <a:r>
              <a:rPr lang="es-AR" dirty="0">
                <a:ln>
                  <a:solidFill>
                    <a:schemeClr val="bg1"/>
                  </a:solidFill>
                </a:ln>
                <a:latin typeface="+mj-lt"/>
              </a:rPr>
              <a:t>GPU</a:t>
            </a:r>
          </a:p>
          <a:p>
            <a:pPr algn="ctr"/>
            <a:r>
              <a:rPr lang="es-AR" dirty="0" err="1">
                <a:ln>
                  <a:solidFill>
                    <a:schemeClr val="bg1"/>
                  </a:solidFill>
                </a:ln>
                <a:latin typeface="+mj-lt"/>
              </a:rPr>
              <a:t>core</a:t>
            </a:r>
            <a:endParaRPr lang="es-AR" sz="2000" dirty="0">
              <a:ln>
                <a:solidFill>
                  <a:schemeClr val="bg1"/>
                </a:solidFill>
              </a:ln>
              <a:latin typeface="+mj-lt"/>
            </a:endParaRPr>
          </a:p>
        </p:txBody>
      </p:sp>
      <p:sp>
        <p:nvSpPr>
          <p:cNvPr id="17" name="CuadroTexto 16">
            <a:extLst>
              <a:ext uri="{FF2B5EF4-FFF2-40B4-BE49-F238E27FC236}">
                <a16:creationId xmlns:a16="http://schemas.microsoft.com/office/drawing/2014/main" id="{3EB8E16B-18C3-49F0-B6A6-1C3C8F973CE0}"/>
              </a:ext>
            </a:extLst>
          </p:cNvPr>
          <p:cNvSpPr txBox="1"/>
          <p:nvPr/>
        </p:nvSpPr>
        <p:spPr>
          <a:xfrm>
            <a:off x="1495562" y="3931317"/>
            <a:ext cx="704514" cy="646331"/>
          </a:xfrm>
          <a:prstGeom prst="rect">
            <a:avLst/>
          </a:prstGeom>
          <a:solidFill>
            <a:schemeClr val="tx1">
              <a:lumMod val="95000"/>
              <a:lumOff val="5000"/>
            </a:schemeClr>
          </a:solidFill>
          <a:ln>
            <a:solidFill>
              <a:schemeClr val="bg1"/>
            </a:solidFill>
          </a:ln>
        </p:spPr>
        <p:txBody>
          <a:bodyPr wrap="square" rtlCol="0">
            <a:spAutoFit/>
          </a:bodyPr>
          <a:lstStyle/>
          <a:p>
            <a:pPr algn="ctr"/>
            <a:r>
              <a:rPr lang="es-AR" dirty="0">
                <a:ln>
                  <a:solidFill>
                    <a:schemeClr val="bg1"/>
                  </a:solidFill>
                </a:ln>
                <a:latin typeface="+mj-lt"/>
              </a:rPr>
              <a:t>GPU</a:t>
            </a:r>
          </a:p>
          <a:p>
            <a:pPr algn="ctr"/>
            <a:r>
              <a:rPr lang="es-AR" dirty="0" err="1">
                <a:ln>
                  <a:solidFill>
                    <a:schemeClr val="bg1"/>
                  </a:solidFill>
                </a:ln>
                <a:latin typeface="+mj-lt"/>
              </a:rPr>
              <a:t>core</a:t>
            </a:r>
            <a:endParaRPr lang="es-AR" sz="2000" dirty="0">
              <a:ln>
                <a:solidFill>
                  <a:schemeClr val="bg1"/>
                </a:solidFill>
              </a:ln>
              <a:latin typeface="+mj-lt"/>
            </a:endParaRPr>
          </a:p>
        </p:txBody>
      </p:sp>
      <p:sp>
        <p:nvSpPr>
          <p:cNvPr id="18" name="CuadroTexto 17">
            <a:extLst>
              <a:ext uri="{FF2B5EF4-FFF2-40B4-BE49-F238E27FC236}">
                <a16:creationId xmlns:a16="http://schemas.microsoft.com/office/drawing/2014/main" id="{CDACAFB6-753F-4020-9A9F-078177C16D87}"/>
              </a:ext>
            </a:extLst>
          </p:cNvPr>
          <p:cNvSpPr txBox="1"/>
          <p:nvPr/>
        </p:nvSpPr>
        <p:spPr>
          <a:xfrm>
            <a:off x="3998379" y="3412626"/>
            <a:ext cx="704514" cy="646331"/>
          </a:xfrm>
          <a:prstGeom prst="rect">
            <a:avLst/>
          </a:prstGeom>
          <a:solidFill>
            <a:schemeClr val="tx1">
              <a:lumMod val="95000"/>
              <a:lumOff val="5000"/>
            </a:schemeClr>
          </a:solidFill>
          <a:ln>
            <a:solidFill>
              <a:schemeClr val="bg1"/>
            </a:solidFill>
          </a:ln>
        </p:spPr>
        <p:txBody>
          <a:bodyPr wrap="square" rtlCol="0">
            <a:spAutoFit/>
          </a:bodyPr>
          <a:lstStyle/>
          <a:p>
            <a:pPr algn="ctr"/>
            <a:r>
              <a:rPr lang="es-AR" dirty="0">
                <a:ln>
                  <a:solidFill>
                    <a:schemeClr val="bg1"/>
                  </a:solidFill>
                </a:ln>
                <a:latin typeface="+mj-lt"/>
              </a:rPr>
              <a:t>GPU</a:t>
            </a:r>
          </a:p>
          <a:p>
            <a:pPr algn="ctr"/>
            <a:r>
              <a:rPr lang="es-AR" dirty="0" err="1">
                <a:ln>
                  <a:solidFill>
                    <a:schemeClr val="bg1"/>
                  </a:solidFill>
                </a:ln>
                <a:latin typeface="+mj-lt"/>
              </a:rPr>
              <a:t>core</a:t>
            </a:r>
            <a:endParaRPr lang="es-AR" sz="2000" dirty="0">
              <a:ln>
                <a:solidFill>
                  <a:schemeClr val="bg1"/>
                </a:solidFill>
              </a:ln>
              <a:latin typeface="+mj-lt"/>
            </a:endParaRPr>
          </a:p>
        </p:txBody>
      </p:sp>
      <p:sp>
        <p:nvSpPr>
          <p:cNvPr id="19" name="CuadroTexto 18">
            <a:extLst>
              <a:ext uri="{FF2B5EF4-FFF2-40B4-BE49-F238E27FC236}">
                <a16:creationId xmlns:a16="http://schemas.microsoft.com/office/drawing/2014/main" id="{F6D879D1-FBE1-4D01-8C47-06ABF39C5614}"/>
              </a:ext>
            </a:extLst>
          </p:cNvPr>
          <p:cNvSpPr txBox="1"/>
          <p:nvPr/>
        </p:nvSpPr>
        <p:spPr>
          <a:xfrm>
            <a:off x="3159131" y="3256274"/>
            <a:ext cx="704514" cy="646331"/>
          </a:xfrm>
          <a:prstGeom prst="rect">
            <a:avLst/>
          </a:prstGeom>
          <a:solidFill>
            <a:schemeClr val="tx1">
              <a:lumMod val="95000"/>
              <a:lumOff val="5000"/>
            </a:schemeClr>
          </a:solidFill>
          <a:ln>
            <a:solidFill>
              <a:schemeClr val="bg1"/>
            </a:solidFill>
          </a:ln>
        </p:spPr>
        <p:txBody>
          <a:bodyPr wrap="square" rtlCol="0">
            <a:spAutoFit/>
          </a:bodyPr>
          <a:lstStyle/>
          <a:p>
            <a:pPr algn="ctr"/>
            <a:r>
              <a:rPr lang="es-AR" dirty="0">
                <a:ln>
                  <a:solidFill>
                    <a:schemeClr val="bg1"/>
                  </a:solidFill>
                </a:ln>
                <a:latin typeface="+mj-lt"/>
              </a:rPr>
              <a:t>GPU</a:t>
            </a:r>
          </a:p>
          <a:p>
            <a:pPr algn="ctr"/>
            <a:r>
              <a:rPr lang="es-AR" dirty="0" err="1">
                <a:ln>
                  <a:solidFill>
                    <a:schemeClr val="bg1"/>
                  </a:solidFill>
                </a:ln>
                <a:latin typeface="+mj-lt"/>
              </a:rPr>
              <a:t>core</a:t>
            </a:r>
            <a:endParaRPr lang="es-AR" sz="2000" dirty="0">
              <a:ln>
                <a:solidFill>
                  <a:schemeClr val="bg1"/>
                </a:solidFill>
              </a:ln>
              <a:latin typeface="+mj-lt"/>
            </a:endParaRPr>
          </a:p>
        </p:txBody>
      </p:sp>
      <p:sp>
        <p:nvSpPr>
          <p:cNvPr id="20" name="CuadroTexto 19">
            <a:extLst>
              <a:ext uri="{FF2B5EF4-FFF2-40B4-BE49-F238E27FC236}">
                <a16:creationId xmlns:a16="http://schemas.microsoft.com/office/drawing/2014/main" id="{2B83C5B4-6BB9-4202-97CC-051F8D9F898D}"/>
              </a:ext>
            </a:extLst>
          </p:cNvPr>
          <p:cNvSpPr txBox="1"/>
          <p:nvPr/>
        </p:nvSpPr>
        <p:spPr>
          <a:xfrm>
            <a:off x="4878174" y="3341100"/>
            <a:ext cx="704514" cy="646331"/>
          </a:xfrm>
          <a:prstGeom prst="rect">
            <a:avLst/>
          </a:prstGeom>
          <a:solidFill>
            <a:schemeClr val="tx1">
              <a:lumMod val="95000"/>
              <a:lumOff val="5000"/>
            </a:schemeClr>
          </a:solidFill>
          <a:ln>
            <a:solidFill>
              <a:schemeClr val="bg1"/>
            </a:solidFill>
          </a:ln>
        </p:spPr>
        <p:txBody>
          <a:bodyPr wrap="square" rtlCol="0">
            <a:spAutoFit/>
          </a:bodyPr>
          <a:lstStyle/>
          <a:p>
            <a:pPr algn="ctr"/>
            <a:r>
              <a:rPr lang="es-AR" dirty="0">
                <a:ln>
                  <a:solidFill>
                    <a:schemeClr val="bg1"/>
                  </a:solidFill>
                </a:ln>
                <a:latin typeface="+mj-lt"/>
              </a:rPr>
              <a:t>GPU</a:t>
            </a:r>
          </a:p>
          <a:p>
            <a:pPr algn="ctr"/>
            <a:r>
              <a:rPr lang="es-AR" dirty="0" err="1">
                <a:ln>
                  <a:solidFill>
                    <a:schemeClr val="bg1"/>
                  </a:solidFill>
                </a:ln>
                <a:latin typeface="+mj-lt"/>
              </a:rPr>
              <a:t>core</a:t>
            </a:r>
            <a:endParaRPr lang="es-AR" sz="2000" dirty="0">
              <a:ln>
                <a:solidFill>
                  <a:schemeClr val="bg1"/>
                </a:solidFill>
              </a:ln>
              <a:latin typeface="+mj-lt"/>
            </a:endParaRPr>
          </a:p>
        </p:txBody>
      </p:sp>
      <p:sp>
        <p:nvSpPr>
          <p:cNvPr id="21" name="CuadroTexto 20">
            <a:extLst>
              <a:ext uri="{FF2B5EF4-FFF2-40B4-BE49-F238E27FC236}">
                <a16:creationId xmlns:a16="http://schemas.microsoft.com/office/drawing/2014/main" id="{86DB44EA-A918-4DF8-9FEB-EE28BC51DE7B}"/>
              </a:ext>
            </a:extLst>
          </p:cNvPr>
          <p:cNvSpPr txBox="1"/>
          <p:nvPr/>
        </p:nvSpPr>
        <p:spPr>
          <a:xfrm>
            <a:off x="5635886" y="2564344"/>
            <a:ext cx="704514" cy="646331"/>
          </a:xfrm>
          <a:prstGeom prst="rect">
            <a:avLst/>
          </a:prstGeom>
          <a:solidFill>
            <a:schemeClr val="tx1">
              <a:lumMod val="95000"/>
              <a:lumOff val="5000"/>
            </a:schemeClr>
          </a:solidFill>
          <a:ln>
            <a:solidFill>
              <a:schemeClr val="bg1"/>
            </a:solidFill>
          </a:ln>
        </p:spPr>
        <p:txBody>
          <a:bodyPr wrap="square" rtlCol="0">
            <a:spAutoFit/>
          </a:bodyPr>
          <a:lstStyle/>
          <a:p>
            <a:pPr algn="ctr"/>
            <a:r>
              <a:rPr lang="es-AR" dirty="0">
                <a:ln>
                  <a:solidFill>
                    <a:schemeClr val="bg1"/>
                  </a:solidFill>
                </a:ln>
                <a:latin typeface="+mj-lt"/>
              </a:rPr>
              <a:t>GPU</a:t>
            </a:r>
          </a:p>
          <a:p>
            <a:pPr algn="ctr"/>
            <a:r>
              <a:rPr lang="es-AR" dirty="0" err="1">
                <a:ln>
                  <a:solidFill>
                    <a:schemeClr val="bg1"/>
                  </a:solidFill>
                </a:ln>
                <a:latin typeface="+mj-lt"/>
              </a:rPr>
              <a:t>core</a:t>
            </a:r>
            <a:endParaRPr lang="es-AR" sz="2000" dirty="0">
              <a:ln>
                <a:solidFill>
                  <a:schemeClr val="bg1"/>
                </a:solidFill>
              </a:ln>
              <a:latin typeface="+mj-lt"/>
            </a:endParaRPr>
          </a:p>
        </p:txBody>
      </p:sp>
      <p:sp>
        <p:nvSpPr>
          <p:cNvPr id="22" name="CuadroTexto 21">
            <a:extLst>
              <a:ext uri="{FF2B5EF4-FFF2-40B4-BE49-F238E27FC236}">
                <a16:creationId xmlns:a16="http://schemas.microsoft.com/office/drawing/2014/main" id="{32416910-F69B-419D-AEAE-1EDB7DAA4B7A}"/>
              </a:ext>
            </a:extLst>
          </p:cNvPr>
          <p:cNvSpPr txBox="1"/>
          <p:nvPr/>
        </p:nvSpPr>
        <p:spPr>
          <a:xfrm>
            <a:off x="7378146" y="3520864"/>
            <a:ext cx="704514" cy="646331"/>
          </a:xfrm>
          <a:prstGeom prst="rect">
            <a:avLst/>
          </a:prstGeom>
          <a:solidFill>
            <a:schemeClr val="tx1">
              <a:lumMod val="95000"/>
              <a:lumOff val="5000"/>
            </a:schemeClr>
          </a:solidFill>
          <a:ln>
            <a:solidFill>
              <a:schemeClr val="bg1"/>
            </a:solidFill>
          </a:ln>
        </p:spPr>
        <p:txBody>
          <a:bodyPr wrap="square" rtlCol="0">
            <a:spAutoFit/>
          </a:bodyPr>
          <a:lstStyle/>
          <a:p>
            <a:pPr algn="ctr"/>
            <a:r>
              <a:rPr lang="es-AR" dirty="0">
                <a:ln>
                  <a:solidFill>
                    <a:schemeClr val="bg1"/>
                  </a:solidFill>
                </a:ln>
                <a:latin typeface="+mj-lt"/>
              </a:rPr>
              <a:t>GPU</a:t>
            </a:r>
          </a:p>
          <a:p>
            <a:pPr algn="ctr"/>
            <a:r>
              <a:rPr lang="es-AR" dirty="0" err="1">
                <a:ln>
                  <a:solidFill>
                    <a:schemeClr val="bg1"/>
                  </a:solidFill>
                </a:ln>
                <a:latin typeface="+mj-lt"/>
              </a:rPr>
              <a:t>core</a:t>
            </a:r>
            <a:endParaRPr lang="es-AR" sz="2000" dirty="0">
              <a:ln>
                <a:solidFill>
                  <a:schemeClr val="bg1"/>
                </a:solidFill>
              </a:ln>
              <a:latin typeface="+mj-lt"/>
            </a:endParaRPr>
          </a:p>
        </p:txBody>
      </p:sp>
      <p:sp>
        <p:nvSpPr>
          <p:cNvPr id="23" name="CuadroTexto 22">
            <a:extLst>
              <a:ext uri="{FF2B5EF4-FFF2-40B4-BE49-F238E27FC236}">
                <a16:creationId xmlns:a16="http://schemas.microsoft.com/office/drawing/2014/main" id="{A94BA107-15CB-414F-9B4D-A6BAD24236C2}"/>
              </a:ext>
            </a:extLst>
          </p:cNvPr>
          <p:cNvSpPr txBox="1"/>
          <p:nvPr/>
        </p:nvSpPr>
        <p:spPr>
          <a:xfrm>
            <a:off x="7389812" y="4306669"/>
            <a:ext cx="704514" cy="646331"/>
          </a:xfrm>
          <a:prstGeom prst="rect">
            <a:avLst/>
          </a:prstGeom>
          <a:solidFill>
            <a:schemeClr val="tx1">
              <a:lumMod val="95000"/>
              <a:lumOff val="5000"/>
            </a:schemeClr>
          </a:solidFill>
          <a:ln>
            <a:solidFill>
              <a:schemeClr val="bg1"/>
            </a:solidFill>
          </a:ln>
        </p:spPr>
        <p:txBody>
          <a:bodyPr wrap="square" rtlCol="0">
            <a:spAutoFit/>
          </a:bodyPr>
          <a:lstStyle/>
          <a:p>
            <a:pPr algn="ctr"/>
            <a:r>
              <a:rPr lang="es-AR" dirty="0">
                <a:ln>
                  <a:solidFill>
                    <a:schemeClr val="bg1"/>
                  </a:solidFill>
                </a:ln>
                <a:latin typeface="+mj-lt"/>
              </a:rPr>
              <a:t>GPU</a:t>
            </a:r>
          </a:p>
          <a:p>
            <a:pPr algn="ctr"/>
            <a:r>
              <a:rPr lang="es-AR" dirty="0" err="1">
                <a:ln>
                  <a:solidFill>
                    <a:schemeClr val="bg1"/>
                  </a:solidFill>
                </a:ln>
                <a:latin typeface="+mj-lt"/>
              </a:rPr>
              <a:t>core</a:t>
            </a:r>
            <a:endParaRPr lang="es-AR" sz="2000" dirty="0">
              <a:ln>
                <a:solidFill>
                  <a:schemeClr val="bg1"/>
                </a:solidFill>
              </a:ln>
              <a:latin typeface="+mj-lt"/>
            </a:endParaRPr>
          </a:p>
        </p:txBody>
      </p:sp>
      <p:sp>
        <p:nvSpPr>
          <p:cNvPr id="24" name="CuadroTexto 23">
            <a:extLst>
              <a:ext uri="{FF2B5EF4-FFF2-40B4-BE49-F238E27FC236}">
                <a16:creationId xmlns:a16="http://schemas.microsoft.com/office/drawing/2014/main" id="{C84136F0-C034-4F92-A29F-FB6A96798B8B}"/>
              </a:ext>
            </a:extLst>
          </p:cNvPr>
          <p:cNvSpPr txBox="1"/>
          <p:nvPr/>
        </p:nvSpPr>
        <p:spPr>
          <a:xfrm>
            <a:off x="8666498" y="3657600"/>
            <a:ext cx="704514" cy="646331"/>
          </a:xfrm>
          <a:prstGeom prst="rect">
            <a:avLst/>
          </a:prstGeom>
          <a:solidFill>
            <a:schemeClr val="tx1">
              <a:lumMod val="95000"/>
              <a:lumOff val="5000"/>
            </a:schemeClr>
          </a:solidFill>
          <a:ln>
            <a:solidFill>
              <a:schemeClr val="bg1"/>
            </a:solidFill>
          </a:ln>
        </p:spPr>
        <p:txBody>
          <a:bodyPr wrap="square" rtlCol="0">
            <a:spAutoFit/>
          </a:bodyPr>
          <a:lstStyle/>
          <a:p>
            <a:pPr algn="ctr"/>
            <a:r>
              <a:rPr lang="es-AR" dirty="0">
                <a:ln>
                  <a:solidFill>
                    <a:schemeClr val="bg1"/>
                  </a:solidFill>
                </a:ln>
                <a:latin typeface="+mj-lt"/>
              </a:rPr>
              <a:t>GPU</a:t>
            </a:r>
          </a:p>
          <a:p>
            <a:pPr algn="ctr"/>
            <a:r>
              <a:rPr lang="es-AR" dirty="0" err="1">
                <a:ln>
                  <a:solidFill>
                    <a:schemeClr val="bg1"/>
                  </a:solidFill>
                </a:ln>
                <a:latin typeface="+mj-lt"/>
              </a:rPr>
              <a:t>core</a:t>
            </a:r>
            <a:endParaRPr lang="es-AR" sz="2000" dirty="0">
              <a:ln>
                <a:solidFill>
                  <a:schemeClr val="bg1"/>
                </a:solidFill>
              </a:ln>
              <a:latin typeface="+mj-lt"/>
            </a:endParaRPr>
          </a:p>
        </p:txBody>
      </p:sp>
      <p:sp>
        <p:nvSpPr>
          <p:cNvPr id="25" name="CuadroTexto 24">
            <a:extLst>
              <a:ext uri="{FF2B5EF4-FFF2-40B4-BE49-F238E27FC236}">
                <a16:creationId xmlns:a16="http://schemas.microsoft.com/office/drawing/2014/main" id="{270DDFF7-8AFB-42F9-80D3-1B47A5430C6A}"/>
              </a:ext>
            </a:extLst>
          </p:cNvPr>
          <p:cNvSpPr txBox="1"/>
          <p:nvPr/>
        </p:nvSpPr>
        <p:spPr>
          <a:xfrm>
            <a:off x="9449208" y="3755139"/>
            <a:ext cx="704514" cy="646331"/>
          </a:xfrm>
          <a:prstGeom prst="rect">
            <a:avLst/>
          </a:prstGeom>
          <a:solidFill>
            <a:schemeClr val="tx1">
              <a:lumMod val="95000"/>
              <a:lumOff val="5000"/>
            </a:schemeClr>
          </a:solidFill>
          <a:ln>
            <a:solidFill>
              <a:schemeClr val="bg1"/>
            </a:solidFill>
          </a:ln>
          <a:scene3d>
            <a:camera prst="perspectiveContrastingLeftFacing"/>
            <a:lightRig rig="threePt" dir="t"/>
          </a:scene3d>
        </p:spPr>
        <p:txBody>
          <a:bodyPr wrap="square" rtlCol="0">
            <a:spAutoFit/>
          </a:bodyPr>
          <a:lstStyle/>
          <a:p>
            <a:pPr algn="ctr"/>
            <a:r>
              <a:rPr lang="es-AR" dirty="0">
                <a:ln>
                  <a:solidFill>
                    <a:schemeClr val="bg1"/>
                  </a:solidFill>
                </a:ln>
                <a:latin typeface="+mj-lt"/>
              </a:rPr>
              <a:t>GPU</a:t>
            </a:r>
          </a:p>
          <a:p>
            <a:pPr algn="ctr"/>
            <a:r>
              <a:rPr lang="es-AR" dirty="0" err="1">
                <a:ln>
                  <a:solidFill>
                    <a:schemeClr val="bg1"/>
                  </a:solidFill>
                </a:ln>
                <a:latin typeface="+mj-lt"/>
              </a:rPr>
              <a:t>core</a:t>
            </a:r>
            <a:endParaRPr lang="es-AR" sz="2000" dirty="0">
              <a:ln>
                <a:solidFill>
                  <a:schemeClr val="bg1"/>
                </a:solidFill>
              </a:ln>
              <a:latin typeface="+mj-lt"/>
            </a:endParaRPr>
          </a:p>
        </p:txBody>
      </p:sp>
      <p:sp>
        <p:nvSpPr>
          <p:cNvPr id="26" name="CuadroTexto 25">
            <a:extLst>
              <a:ext uri="{FF2B5EF4-FFF2-40B4-BE49-F238E27FC236}">
                <a16:creationId xmlns:a16="http://schemas.microsoft.com/office/drawing/2014/main" id="{F2A3F792-43AD-476E-8406-E0A7F4021809}"/>
              </a:ext>
            </a:extLst>
          </p:cNvPr>
          <p:cNvSpPr txBox="1"/>
          <p:nvPr/>
        </p:nvSpPr>
        <p:spPr>
          <a:xfrm>
            <a:off x="10312371" y="2709043"/>
            <a:ext cx="704514" cy="646331"/>
          </a:xfrm>
          <a:prstGeom prst="rect">
            <a:avLst/>
          </a:prstGeom>
          <a:solidFill>
            <a:schemeClr val="tx1">
              <a:lumMod val="95000"/>
              <a:lumOff val="5000"/>
            </a:schemeClr>
          </a:solidFill>
          <a:ln>
            <a:solidFill>
              <a:schemeClr val="bg1"/>
            </a:solidFill>
          </a:ln>
        </p:spPr>
        <p:txBody>
          <a:bodyPr wrap="square" rtlCol="0">
            <a:spAutoFit/>
          </a:bodyPr>
          <a:lstStyle/>
          <a:p>
            <a:pPr algn="ctr"/>
            <a:r>
              <a:rPr lang="es-AR" dirty="0">
                <a:ln>
                  <a:solidFill>
                    <a:schemeClr val="bg1"/>
                  </a:solidFill>
                </a:ln>
                <a:latin typeface="+mj-lt"/>
              </a:rPr>
              <a:t>GPU</a:t>
            </a:r>
          </a:p>
          <a:p>
            <a:pPr algn="ctr"/>
            <a:r>
              <a:rPr lang="es-AR" dirty="0" err="1">
                <a:ln>
                  <a:solidFill>
                    <a:schemeClr val="bg1"/>
                  </a:solidFill>
                </a:ln>
                <a:latin typeface="+mj-lt"/>
              </a:rPr>
              <a:t>core</a:t>
            </a:r>
            <a:endParaRPr lang="es-AR" sz="2000" dirty="0">
              <a:ln>
                <a:solidFill>
                  <a:schemeClr val="bg1"/>
                </a:solidFill>
              </a:ln>
              <a:latin typeface="+mj-lt"/>
            </a:endParaRPr>
          </a:p>
        </p:txBody>
      </p:sp>
      <p:sp>
        <p:nvSpPr>
          <p:cNvPr id="27" name="CuadroTexto 26">
            <a:extLst>
              <a:ext uri="{FF2B5EF4-FFF2-40B4-BE49-F238E27FC236}">
                <a16:creationId xmlns:a16="http://schemas.microsoft.com/office/drawing/2014/main" id="{2F9821BA-391F-4C53-A4EE-4F5AFDF46BA1}"/>
              </a:ext>
            </a:extLst>
          </p:cNvPr>
          <p:cNvSpPr txBox="1"/>
          <p:nvPr/>
        </p:nvSpPr>
        <p:spPr>
          <a:xfrm>
            <a:off x="9409365" y="2647488"/>
            <a:ext cx="704514" cy="646331"/>
          </a:xfrm>
          <a:prstGeom prst="rect">
            <a:avLst/>
          </a:prstGeom>
          <a:solidFill>
            <a:schemeClr val="tx1">
              <a:lumMod val="95000"/>
              <a:lumOff val="5000"/>
            </a:schemeClr>
          </a:solidFill>
          <a:ln>
            <a:solidFill>
              <a:schemeClr val="bg1"/>
            </a:solidFill>
          </a:ln>
        </p:spPr>
        <p:txBody>
          <a:bodyPr wrap="square" rtlCol="0">
            <a:spAutoFit/>
          </a:bodyPr>
          <a:lstStyle/>
          <a:p>
            <a:pPr algn="ctr"/>
            <a:r>
              <a:rPr lang="es-AR" dirty="0">
                <a:ln>
                  <a:solidFill>
                    <a:schemeClr val="bg1"/>
                  </a:solidFill>
                </a:ln>
                <a:latin typeface="+mj-lt"/>
              </a:rPr>
              <a:t>GPU</a:t>
            </a:r>
          </a:p>
          <a:p>
            <a:pPr algn="ctr"/>
            <a:r>
              <a:rPr lang="es-AR" dirty="0" err="1">
                <a:ln>
                  <a:solidFill>
                    <a:schemeClr val="bg1"/>
                  </a:solidFill>
                </a:ln>
                <a:latin typeface="+mj-lt"/>
              </a:rPr>
              <a:t>core</a:t>
            </a:r>
            <a:endParaRPr lang="es-AR" sz="2000" dirty="0">
              <a:ln>
                <a:solidFill>
                  <a:schemeClr val="bg1"/>
                </a:solidFill>
              </a:ln>
              <a:latin typeface="+mj-lt"/>
            </a:endParaRPr>
          </a:p>
        </p:txBody>
      </p:sp>
      <p:sp>
        <p:nvSpPr>
          <p:cNvPr id="28" name="CuadroTexto 27">
            <a:extLst>
              <a:ext uri="{FF2B5EF4-FFF2-40B4-BE49-F238E27FC236}">
                <a16:creationId xmlns:a16="http://schemas.microsoft.com/office/drawing/2014/main" id="{BE0EC5E9-9ECF-469D-937F-159C51587E43}"/>
              </a:ext>
            </a:extLst>
          </p:cNvPr>
          <p:cNvSpPr txBox="1"/>
          <p:nvPr/>
        </p:nvSpPr>
        <p:spPr>
          <a:xfrm>
            <a:off x="8469407" y="2647488"/>
            <a:ext cx="704514" cy="646331"/>
          </a:xfrm>
          <a:prstGeom prst="rect">
            <a:avLst/>
          </a:prstGeom>
          <a:solidFill>
            <a:schemeClr val="tx1">
              <a:lumMod val="95000"/>
              <a:lumOff val="5000"/>
            </a:schemeClr>
          </a:solidFill>
          <a:ln>
            <a:solidFill>
              <a:schemeClr val="bg1"/>
            </a:solidFill>
          </a:ln>
        </p:spPr>
        <p:txBody>
          <a:bodyPr wrap="square" rtlCol="0">
            <a:spAutoFit/>
          </a:bodyPr>
          <a:lstStyle/>
          <a:p>
            <a:pPr algn="ctr"/>
            <a:r>
              <a:rPr lang="es-AR" dirty="0">
                <a:ln>
                  <a:solidFill>
                    <a:schemeClr val="bg1"/>
                  </a:solidFill>
                </a:ln>
                <a:latin typeface="+mj-lt"/>
              </a:rPr>
              <a:t>GPU</a:t>
            </a:r>
          </a:p>
          <a:p>
            <a:pPr algn="ctr"/>
            <a:r>
              <a:rPr lang="es-AR" dirty="0" err="1">
                <a:ln>
                  <a:solidFill>
                    <a:schemeClr val="bg1"/>
                  </a:solidFill>
                </a:ln>
                <a:latin typeface="+mj-lt"/>
              </a:rPr>
              <a:t>core</a:t>
            </a:r>
            <a:endParaRPr lang="es-AR" sz="2000" dirty="0">
              <a:ln>
                <a:solidFill>
                  <a:schemeClr val="bg1"/>
                </a:solidFill>
              </a:ln>
              <a:latin typeface="+mj-lt"/>
            </a:endParaRPr>
          </a:p>
        </p:txBody>
      </p:sp>
      <p:sp>
        <p:nvSpPr>
          <p:cNvPr id="29" name="CuadroTexto 28">
            <a:extLst>
              <a:ext uri="{FF2B5EF4-FFF2-40B4-BE49-F238E27FC236}">
                <a16:creationId xmlns:a16="http://schemas.microsoft.com/office/drawing/2014/main" id="{A0E42A5B-729C-4076-B5C7-2DDEF1572BCC}"/>
              </a:ext>
            </a:extLst>
          </p:cNvPr>
          <p:cNvSpPr txBox="1"/>
          <p:nvPr/>
        </p:nvSpPr>
        <p:spPr>
          <a:xfrm>
            <a:off x="6593675" y="2437252"/>
            <a:ext cx="704514" cy="646331"/>
          </a:xfrm>
          <a:prstGeom prst="rect">
            <a:avLst/>
          </a:prstGeom>
          <a:solidFill>
            <a:schemeClr val="tx1">
              <a:lumMod val="95000"/>
              <a:lumOff val="5000"/>
            </a:schemeClr>
          </a:solidFill>
          <a:ln>
            <a:solidFill>
              <a:schemeClr val="bg1"/>
            </a:solidFill>
          </a:ln>
        </p:spPr>
        <p:txBody>
          <a:bodyPr wrap="square" rtlCol="0">
            <a:spAutoFit/>
          </a:bodyPr>
          <a:lstStyle/>
          <a:p>
            <a:pPr algn="ctr"/>
            <a:r>
              <a:rPr lang="es-AR" dirty="0">
                <a:ln>
                  <a:solidFill>
                    <a:schemeClr val="bg1"/>
                  </a:solidFill>
                </a:ln>
                <a:latin typeface="+mj-lt"/>
              </a:rPr>
              <a:t>GPU</a:t>
            </a:r>
          </a:p>
          <a:p>
            <a:pPr algn="ctr"/>
            <a:r>
              <a:rPr lang="es-AR" dirty="0" err="1">
                <a:ln>
                  <a:solidFill>
                    <a:schemeClr val="bg1"/>
                  </a:solidFill>
                </a:ln>
                <a:latin typeface="+mj-lt"/>
              </a:rPr>
              <a:t>core</a:t>
            </a:r>
            <a:endParaRPr lang="es-AR" sz="2000" dirty="0">
              <a:ln>
                <a:solidFill>
                  <a:schemeClr val="bg1"/>
                </a:solidFill>
              </a:ln>
              <a:latin typeface="+mj-lt"/>
            </a:endParaRPr>
          </a:p>
        </p:txBody>
      </p:sp>
      <p:sp>
        <p:nvSpPr>
          <p:cNvPr id="30" name="CuadroTexto 29">
            <a:extLst>
              <a:ext uri="{FF2B5EF4-FFF2-40B4-BE49-F238E27FC236}">
                <a16:creationId xmlns:a16="http://schemas.microsoft.com/office/drawing/2014/main" id="{672ACB26-C875-4E1D-9051-0E1FE4105AD1}"/>
              </a:ext>
            </a:extLst>
          </p:cNvPr>
          <p:cNvSpPr txBox="1"/>
          <p:nvPr/>
        </p:nvSpPr>
        <p:spPr>
          <a:xfrm>
            <a:off x="7458553" y="2543537"/>
            <a:ext cx="704514" cy="646331"/>
          </a:xfrm>
          <a:prstGeom prst="rect">
            <a:avLst/>
          </a:prstGeom>
          <a:solidFill>
            <a:schemeClr val="tx1">
              <a:lumMod val="95000"/>
              <a:lumOff val="5000"/>
            </a:schemeClr>
          </a:solidFill>
          <a:ln>
            <a:solidFill>
              <a:schemeClr val="bg1"/>
            </a:solidFill>
          </a:ln>
        </p:spPr>
        <p:txBody>
          <a:bodyPr wrap="square" rtlCol="0">
            <a:spAutoFit/>
          </a:bodyPr>
          <a:lstStyle/>
          <a:p>
            <a:pPr algn="ctr"/>
            <a:r>
              <a:rPr lang="es-AR" dirty="0">
                <a:ln>
                  <a:solidFill>
                    <a:schemeClr val="bg1"/>
                  </a:solidFill>
                </a:ln>
                <a:latin typeface="+mj-lt"/>
              </a:rPr>
              <a:t>GPU</a:t>
            </a:r>
          </a:p>
          <a:p>
            <a:pPr algn="ctr"/>
            <a:r>
              <a:rPr lang="es-AR" dirty="0" err="1">
                <a:ln>
                  <a:solidFill>
                    <a:schemeClr val="bg1"/>
                  </a:solidFill>
                </a:ln>
                <a:latin typeface="+mj-lt"/>
              </a:rPr>
              <a:t>core</a:t>
            </a:r>
            <a:endParaRPr lang="es-AR" sz="2000" dirty="0">
              <a:ln>
                <a:solidFill>
                  <a:schemeClr val="bg1"/>
                </a:solidFill>
              </a:ln>
              <a:latin typeface="+mj-lt"/>
            </a:endParaRPr>
          </a:p>
        </p:txBody>
      </p:sp>
      <p:sp>
        <p:nvSpPr>
          <p:cNvPr id="31" name="CuadroTexto 30">
            <a:extLst>
              <a:ext uri="{FF2B5EF4-FFF2-40B4-BE49-F238E27FC236}">
                <a16:creationId xmlns:a16="http://schemas.microsoft.com/office/drawing/2014/main" id="{56335F52-AF3C-4036-B90C-DA5BE07EB3FE}"/>
              </a:ext>
            </a:extLst>
          </p:cNvPr>
          <p:cNvSpPr txBox="1"/>
          <p:nvPr/>
        </p:nvSpPr>
        <p:spPr>
          <a:xfrm>
            <a:off x="4525917" y="2469162"/>
            <a:ext cx="704514" cy="646331"/>
          </a:xfrm>
          <a:prstGeom prst="rect">
            <a:avLst/>
          </a:prstGeom>
          <a:solidFill>
            <a:schemeClr val="tx1">
              <a:lumMod val="95000"/>
              <a:lumOff val="5000"/>
            </a:schemeClr>
          </a:solidFill>
          <a:ln>
            <a:solidFill>
              <a:schemeClr val="bg1"/>
            </a:solidFill>
          </a:ln>
        </p:spPr>
        <p:txBody>
          <a:bodyPr wrap="square" rtlCol="0">
            <a:spAutoFit/>
          </a:bodyPr>
          <a:lstStyle/>
          <a:p>
            <a:pPr algn="ctr"/>
            <a:r>
              <a:rPr lang="es-AR" dirty="0">
                <a:ln>
                  <a:solidFill>
                    <a:schemeClr val="bg1"/>
                  </a:solidFill>
                </a:ln>
                <a:latin typeface="+mj-lt"/>
              </a:rPr>
              <a:t>GPU</a:t>
            </a:r>
          </a:p>
          <a:p>
            <a:pPr algn="ctr"/>
            <a:r>
              <a:rPr lang="es-AR" dirty="0" err="1">
                <a:ln>
                  <a:solidFill>
                    <a:schemeClr val="bg1"/>
                  </a:solidFill>
                </a:ln>
                <a:latin typeface="+mj-lt"/>
              </a:rPr>
              <a:t>core</a:t>
            </a:r>
            <a:endParaRPr lang="es-AR" sz="2000" dirty="0">
              <a:ln>
                <a:solidFill>
                  <a:schemeClr val="bg1"/>
                </a:solidFill>
              </a:ln>
              <a:latin typeface="+mj-lt"/>
            </a:endParaRPr>
          </a:p>
        </p:txBody>
      </p:sp>
      <p:sp>
        <p:nvSpPr>
          <p:cNvPr id="32" name="CuadroTexto 31">
            <a:extLst>
              <a:ext uri="{FF2B5EF4-FFF2-40B4-BE49-F238E27FC236}">
                <a16:creationId xmlns:a16="http://schemas.microsoft.com/office/drawing/2014/main" id="{BBEAEADB-FD07-4F85-BB6C-7EE373FA58C8}"/>
              </a:ext>
            </a:extLst>
          </p:cNvPr>
          <p:cNvSpPr txBox="1"/>
          <p:nvPr/>
        </p:nvSpPr>
        <p:spPr>
          <a:xfrm>
            <a:off x="3472731" y="2447075"/>
            <a:ext cx="704514" cy="646331"/>
          </a:xfrm>
          <a:prstGeom prst="rect">
            <a:avLst/>
          </a:prstGeom>
          <a:solidFill>
            <a:schemeClr val="tx1">
              <a:lumMod val="95000"/>
              <a:lumOff val="5000"/>
            </a:schemeClr>
          </a:solidFill>
          <a:ln>
            <a:solidFill>
              <a:schemeClr val="bg1"/>
            </a:solidFill>
          </a:ln>
        </p:spPr>
        <p:txBody>
          <a:bodyPr wrap="square" rtlCol="0">
            <a:spAutoFit/>
          </a:bodyPr>
          <a:lstStyle/>
          <a:p>
            <a:pPr algn="ctr"/>
            <a:r>
              <a:rPr lang="es-AR" dirty="0">
                <a:ln>
                  <a:solidFill>
                    <a:schemeClr val="bg1"/>
                  </a:solidFill>
                </a:ln>
                <a:latin typeface="+mj-lt"/>
              </a:rPr>
              <a:t>GPU</a:t>
            </a:r>
          </a:p>
          <a:p>
            <a:pPr algn="ctr"/>
            <a:r>
              <a:rPr lang="es-AR" dirty="0" err="1">
                <a:ln>
                  <a:solidFill>
                    <a:schemeClr val="bg1"/>
                  </a:solidFill>
                </a:ln>
                <a:latin typeface="+mj-lt"/>
              </a:rPr>
              <a:t>core</a:t>
            </a:r>
            <a:endParaRPr lang="es-AR" sz="2000" dirty="0">
              <a:ln>
                <a:solidFill>
                  <a:schemeClr val="bg1"/>
                </a:solidFill>
              </a:ln>
              <a:latin typeface="+mj-lt"/>
            </a:endParaRPr>
          </a:p>
        </p:txBody>
      </p:sp>
      <p:sp>
        <p:nvSpPr>
          <p:cNvPr id="33" name="CuadroTexto 32">
            <a:extLst>
              <a:ext uri="{FF2B5EF4-FFF2-40B4-BE49-F238E27FC236}">
                <a16:creationId xmlns:a16="http://schemas.microsoft.com/office/drawing/2014/main" id="{36BBBAEE-879F-42AB-A027-DEAF4931D930}"/>
              </a:ext>
            </a:extLst>
          </p:cNvPr>
          <p:cNvSpPr txBox="1"/>
          <p:nvPr/>
        </p:nvSpPr>
        <p:spPr>
          <a:xfrm>
            <a:off x="2407829" y="2564345"/>
            <a:ext cx="704514" cy="646331"/>
          </a:xfrm>
          <a:prstGeom prst="rect">
            <a:avLst/>
          </a:prstGeom>
          <a:solidFill>
            <a:schemeClr val="tx1">
              <a:lumMod val="95000"/>
              <a:lumOff val="5000"/>
            </a:schemeClr>
          </a:solidFill>
          <a:ln>
            <a:solidFill>
              <a:schemeClr val="bg1"/>
            </a:solidFill>
          </a:ln>
        </p:spPr>
        <p:txBody>
          <a:bodyPr wrap="square" rtlCol="0">
            <a:spAutoFit/>
          </a:bodyPr>
          <a:lstStyle/>
          <a:p>
            <a:pPr algn="ctr"/>
            <a:r>
              <a:rPr lang="es-AR" dirty="0">
                <a:ln>
                  <a:solidFill>
                    <a:schemeClr val="bg1"/>
                  </a:solidFill>
                </a:ln>
                <a:latin typeface="+mj-lt"/>
              </a:rPr>
              <a:t>GPU</a:t>
            </a:r>
          </a:p>
          <a:p>
            <a:pPr algn="ctr"/>
            <a:r>
              <a:rPr lang="es-AR" dirty="0" err="1">
                <a:ln>
                  <a:solidFill>
                    <a:schemeClr val="bg1"/>
                  </a:solidFill>
                </a:ln>
                <a:latin typeface="+mj-lt"/>
              </a:rPr>
              <a:t>core</a:t>
            </a:r>
            <a:endParaRPr lang="es-AR" sz="2000" dirty="0">
              <a:ln>
                <a:solidFill>
                  <a:schemeClr val="bg1"/>
                </a:solidFill>
              </a:ln>
              <a:latin typeface="+mj-lt"/>
            </a:endParaRPr>
          </a:p>
        </p:txBody>
      </p:sp>
      <p:sp>
        <p:nvSpPr>
          <p:cNvPr id="34" name="CuadroTexto 33">
            <a:extLst>
              <a:ext uri="{FF2B5EF4-FFF2-40B4-BE49-F238E27FC236}">
                <a16:creationId xmlns:a16="http://schemas.microsoft.com/office/drawing/2014/main" id="{38429728-525E-4736-B09A-4ED90FB39148}"/>
              </a:ext>
            </a:extLst>
          </p:cNvPr>
          <p:cNvSpPr txBox="1"/>
          <p:nvPr/>
        </p:nvSpPr>
        <p:spPr>
          <a:xfrm>
            <a:off x="1590379" y="2630540"/>
            <a:ext cx="704514" cy="646331"/>
          </a:xfrm>
          <a:prstGeom prst="rect">
            <a:avLst/>
          </a:prstGeom>
          <a:solidFill>
            <a:schemeClr val="tx1">
              <a:lumMod val="95000"/>
              <a:lumOff val="5000"/>
            </a:schemeClr>
          </a:solidFill>
          <a:ln>
            <a:solidFill>
              <a:schemeClr val="bg1"/>
            </a:solidFill>
          </a:ln>
        </p:spPr>
        <p:txBody>
          <a:bodyPr wrap="square" rtlCol="0">
            <a:spAutoFit/>
          </a:bodyPr>
          <a:lstStyle/>
          <a:p>
            <a:pPr algn="ctr"/>
            <a:r>
              <a:rPr lang="es-AR" dirty="0">
                <a:ln>
                  <a:solidFill>
                    <a:schemeClr val="bg1"/>
                  </a:solidFill>
                </a:ln>
                <a:latin typeface="+mj-lt"/>
              </a:rPr>
              <a:t>GPU</a:t>
            </a:r>
          </a:p>
          <a:p>
            <a:pPr algn="ctr"/>
            <a:r>
              <a:rPr lang="es-AR" dirty="0" err="1">
                <a:ln>
                  <a:solidFill>
                    <a:schemeClr val="bg1"/>
                  </a:solidFill>
                </a:ln>
                <a:latin typeface="+mj-lt"/>
              </a:rPr>
              <a:t>core</a:t>
            </a:r>
            <a:endParaRPr lang="es-AR" sz="2000" dirty="0">
              <a:ln>
                <a:solidFill>
                  <a:schemeClr val="bg1"/>
                </a:solidFill>
              </a:ln>
              <a:latin typeface="+mj-lt"/>
            </a:endParaRPr>
          </a:p>
        </p:txBody>
      </p:sp>
      <p:sp>
        <p:nvSpPr>
          <p:cNvPr id="35" name="CuadroTexto 34">
            <a:extLst>
              <a:ext uri="{FF2B5EF4-FFF2-40B4-BE49-F238E27FC236}">
                <a16:creationId xmlns:a16="http://schemas.microsoft.com/office/drawing/2014/main" id="{4D224300-071C-4718-8FC6-014A690B505A}"/>
              </a:ext>
            </a:extLst>
          </p:cNvPr>
          <p:cNvSpPr txBox="1"/>
          <p:nvPr/>
        </p:nvSpPr>
        <p:spPr>
          <a:xfrm>
            <a:off x="2427153" y="2564345"/>
            <a:ext cx="704514" cy="646331"/>
          </a:xfrm>
          <a:prstGeom prst="rect">
            <a:avLst/>
          </a:prstGeom>
          <a:solidFill>
            <a:schemeClr val="tx1">
              <a:lumMod val="95000"/>
              <a:lumOff val="5000"/>
            </a:schemeClr>
          </a:solidFill>
          <a:ln>
            <a:solidFill>
              <a:schemeClr val="bg1"/>
            </a:solidFill>
          </a:ln>
        </p:spPr>
        <p:txBody>
          <a:bodyPr wrap="square" rtlCol="0">
            <a:spAutoFit/>
          </a:bodyPr>
          <a:lstStyle/>
          <a:p>
            <a:pPr algn="ctr"/>
            <a:r>
              <a:rPr lang="es-AR" dirty="0">
                <a:ln>
                  <a:solidFill>
                    <a:schemeClr val="bg1"/>
                  </a:solidFill>
                </a:ln>
                <a:latin typeface="+mj-lt"/>
              </a:rPr>
              <a:t>GPU</a:t>
            </a:r>
          </a:p>
          <a:p>
            <a:pPr algn="ctr"/>
            <a:r>
              <a:rPr lang="es-AR" dirty="0" err="1">
                <a:ln>
                  <a:solidFill>
                    <a:schemeClr val="bg1"/>
                  </a:solidFill>
                </a:ln>
                <a:latin typeface="+mj-lt"/>
              </a:rPr>
              <a:t>core</a:t>
            </a:r>
            <a:endParaRPr lang="es-AR" sz="2000" dirty="0">
              <a:ln>
                <a:solidFill>
                  <a:schemeClr val="bg1"/>
                </a:solidFill>
              </a:ln>
              <a:latin typeface="+mj-lt"/>
            </a:endParaRPr>
          </a:p>
        </p:txBody>
      </p:sp>
      <p:sp>
        <p:nvSpPr>
          <p:cNvPr id="36" name="CuadroTexto 35">
            <a:extLst>
              <a:ext uri="{FF2B5EF4-FFF2-40B4-BE49-F238E27FC236}">
                <a16:creationId xmlns:a16="http://schemas.microsoft.com/office/drawing/2014/main" id="{ABA33F0D-DC36-472A-8151-B46F94AA39FC}"/>
              </a:ext>
            </a:extLst>
          </p:cNvPr>
          <p:cNvSpPr txBox="1"/>
          <p:nvPr/>
        </p:nvSpPr>
        <p:spPr>
          <a:xfrm>
            <a:off x="1609703" y="2630540"/>
            <a:ext cx="704514" cy="646331"/>
          </a:xfrm>
          <a:prstGeom prst="rect">
            <a:avLst/>
          </a:prstGeom>
          <a:solidFill>
            <a:schemeClr val="tx1">
              <a:lumMod val="95000"/>
              <a:lumOff val="5000"/>
            </a:schemeClr>
          </a:solidFill>
          <a:ln>
            <a:solidFill>
              <a:schemeClr val="bg1"/>
            </a:solidFill>
          </a:ln>
        </p:spPr>
        <p:txBody>
          <a:bodyPr wrap="square" rtlCol="0">
            <a:spAutoFit/>
          </a:bodyPr>
          <a:lstStyle/>
          <a:p>
            <a:pPr algn="ctr"/>
            <a:r>
              <a:rPr lang="es-AR" dirty="0">
                <a:ln>
                  <a:solidFill>
                    <a:schemeClr val="bg1"/>
                  </a:solidFill>
                </a:ln>
                <a:latin typeface="+mj-lt"/>
              </a:rPr>
              <a:t>GPU</a:t>
            </a:r>
          </a:p>
          <a:p>
            <a:pPr algn="ctr"/>
            <a:r>
              <a:rPr lang="es-AR" dirty="0" err="1">
                <a:ln>
                  <a:solidFill>
                    <a:schemeClr val="bg1"/>
                  </a:solidFill>
                </a:ln>
                <a:latin typeface="+mj-lt"/>
              </a:rPr>
              <a:t>core</a:t>
            </a:r>
            <a:endParaRPr lang="es-AR" sz="2000" dirty="0">
              <a:ln>
                <a:solidFill>
                  <a:schemeClr val="bg1"/>
                </a:solidFill>
              </a:ln>
              <a:latin typeface="+mj-lt"/>
            </a:endParaRPr>
          </a:p>
        </p:txBody>
      </p:sp>
      <p:sp>
        <p:nvSpPr>
          <p:cNvPr id="37" name="CuadroTexto 36">
            <a:extLst>
              <a:ext uri="{FF2B5EF4-FFF2-40B4-BE49-F238E27FC236}">
                <a16:creationId xmlns:a16="http://schemas.microsoft.com/office/drawing/2014/main" id="{BB022119-3A66-41F9-9EAC-961EB2B287AE}"/>
              </a:ext>
            </a:extLst>
          </p:cNvPr>
          <p:cNvSpPr txBox="1"/>
          <p:nvPr/>
        </p:nvSpPr>
        <p:spPr>
          <a:xfrm>
            <a:off x="6277205" y="3558577"/>
            <a:ext cx="704514" cy="400110"/>
          </a:xfrm>
          <a:prstGeom prst="rect">
            <a:avLst/>
          </a:prstGeom>
          <a:solidFill>
            <a:schemeClr val="tx1">
              <a:lumMod val="95000"/>
              <a:lumOff val="5000"/>
            </a:schemeClr>
          </a:solidFill>
          <a:ln>
            <a:solidFill>
              <a:schemeClr val="bg1"/>
            </a:solidFill>
          </a:ln>
        </p:spPr>
        <p:txBody>
          <a:bodyPr wrap="square" rtlCol="0">
            <a:spAutoFit/>
          </a:bodyPr>
          <a:lstStyle/>
          <a:p>
            <a:pPr algn="ctr"/>
            <a:r>
              <a:rPr lang="es-AR" sz="2000" dirty="0">
                <a:ln>
                  <a:solidFill>
                    <a:schemeClr val="bg1"/>
                  </a:solidFill>
                </a:ln>
                <a:latin typeface="+mj-lt"/>
              </a:rPr>
              <a:t>GPU</a:t>
            </a:r>
          </a:p>
        </p:txBody>
      </p:sp>
      <p:pic>
        <p:nvPicPr>
          <p:cNvPr id="38" name="Imagen 37"/>
          <p:cNvPicPr/>
          <p:nvPr/>
        </p:nvPicPr>
        <p:blipFill>
          <a:blip r:embed="rId4">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39"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spTree>
    <p:extLst>
      <p:ext uri="{BB962C8B-B14F-4D97-AF65-F5344CB8AC3E}">
        <p14:creationId xmlns:p14="http://schemas.microsoft.com/office/powerpoint/2010/main" val="419680422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heel(1)">
                                      <p:cBhvr>
                                        <p:cTn id="15" dur="10"/>
                                        <p:tgtEl>
                                          <p:spTgt spid="8"/>
                                        </p:tgtEl>
                                      </p:cBhvr>
                                    </p:animEffect>
                                  </p:childTnLst>
                                </p:cTn>
                              </p:par>
                              <p:par>
                                <p:cTn id="16" presetID="21" presetClass="entr" presetSubtype="1"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heel(1)">
                                      <p:cBhvr>
                                        <p:cTn id="18" dur="10"/>
                                        <p:tgtEl>
                                          <p:spTgt spid="9"/>
                                        </p:tgtEl>
                                      </p:cBhvr>
                                    </p:animEffect>
                                  </p:childTnLst>
                                </p:cTn>
                              </p:par>
                              <p:par>
                                <p:cTn id="19" presetID="21" presetClass="entr" presetSubtype="1"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heel(1)">
                                      <p:cBhvr>
                                        <p:cTn id="21" dur="10"/>
                                        <p:tgtEl>
                                          <p:spTgt spid="10"/>
                                        </p:tgtEl>
                                      </p:cBhvr>
                                    </p:animEffect>
                                  </p:childTnLst>
                                </p:cTn>
                              </p:par>
                              <p:par>
                                <p:cTn id="22" presetID="21" presetClass="entr" presetSubtype="1"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heel(1)">
                                      <p:cBhvr>
                                        <p:cTn id="24" dur="10"/>
                                        <p:tgtEl>
                                          <p:spTgt spid="11"/>
                                        </p:tgtEl>
                                      </p:cBhvr>
                                    </p:animEffect>
                                  </p:childTnLst>
                                </p:cTn>
                              </p:par>
                              <p:par>
                                <p:cTn id="25" presetID="21" presetClass="entr" presetSubtype="1"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heel(1)">
                                      <p:cBhvr>
                                        <p:cTn id="27" dur="10"/>
                                        <p:tgtEl>
                                          <p:spTgt spid="12"/>
                                        </p:tgtEl>
                                      </p:cBhvr>
                                    </p:animEffect>
                                  </p:childTnLst>
                                </p:cTn>
                              </p:par>
                              <p:par>
                                <p:cTn id="28" presetID="21" presetClass="entr" presetSubtype="1"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heel(1)">
                                      <p:cBhvr>
                                        <p:cTn id="30" dur="10"/>
                                        <p:tgtEl>
                                          <p:spTgt spid="14"/>
                                        </p:tgtEl>
                                      </p:cBhvr>
                                    </p:animEffect>
                                  </p:childTnLst>
                                </p:cTn>
                              </p:par>
                              <p:par>
                                <p:cTn id="31" presetID="21" presetClass="entr" presetSubtype="1"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heel(1)">
                                      <p:cBhvr>
                                        <p:cTn id="33" dur="10"/>
                                        <p:tgtEl>
                                          <p:spTgt spid="15"/>
                                        </p:tgtEl>
                                      </p:cBhvr>
                                    </p:animEffect>
                                  </p:childTnLst>
                                </p:cTn>
                              </p:par>
                              <p:par>
                                <p:cTn id="34" presetID="21" presetClass="entr" presetSubtype="1" fill="hold" grpId="0" nodeType="with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wheel(1)">
                                      <p:cBhvr>
                                        <p:cTn id="36" dur="10"/>
                                        <p:tgtEl>
                                          <p:spTgt spid="16"/>
                                        </p:tgtEl>
                                      </p:cBhvr>
                                    </p:animEffect>
                                  </p:childTnLst>
                                </p:cTn>
                              </p:par>
                              <p:par>
                                <p:cTn id="37" presetID="21" presetClass="entr" presetSubtype="1"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wheel(1)">
                                      <p:cBhvr>
                                        <p:cTn id="39" dur="10"/>
                                        <p:tgtEl>
                                          <p:spTgt spid="17"/>
                                        </p:tgtEl>
                                      </p:cBhvr>
                                    </p:animEffect>
                                  </p:childTnLst>
                                </p:cTn>
                              </p:par>
                              <p:par>
                                <p:cTn id="40" presetID="21" presetClass="entr" presetSubtype="1"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wheel(1)">
                                      <p:cBhvr>
                                        <p:cTn id="42" dur="10"/>
                                        <p:tgtEl>
                                          <p:spTgt spid="18"/>
                                        </p:tgtEl>
                                      </p:cBhvr>
                                    </p:animEffect>
                                  </p:childTnLst>
                                </p:cTn>
                              </p:par>
                              <p:par>
                                <p:cTn id="43" presetID="21" presetClass="entr" presetSubtype="1"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wheel(1)">
                                      <p:cBhvr>
                                        <p:cTn id="45" dur="10"/>
                                        <p:tgtEl>
                                          <p:spTgt spid="19"/>
                                        </p:tgtEl>
                                      </p:cBhvr>
                                    </p:animEffect>
                                  </p:childTnLst>
                                </p:cTn>
                              </p:par>
                              <p:par>
                                <p:cTn id="46" presetID="21" presetClass="entr" presetSubtype="1" fill="hold" grpId="0" nodeType="with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wheel(1)">
                                      <p:cBhvr>
                                        <p:cTn id="48" dur="10"/>
                                        <p:tgtEl>
                                          <p:spTgt spid="20"/>
                                        </p:tgtEl>
                                      </p:cBhvr>
                                    </p:animEffect>
                                  </p:childTnLst>
                                </p:cTn>
                              </p:par>
                              <p:par>
                                <p:cTn id="49" presetID="21" presetClass="entr" presetSubtype="1"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wheel(1)">
                                      <p:cBhvr>
                                        <p:cTn id="51" dur="10"/>
                                        <p:tgtEl>
                                          <p:spTgt spid="21"/>
                                        </p:tgtEl>
                                      </p:cBhvr>
                                    </p:animEffect>
                                  </p:childTnLst>
                                </p:cTn>
                              </p:par>
                              <p:par>
                                <p:cTn id="52" presetID="21" presetClass="entr" presetSubtype="1" fill="hold" grpId="0" nodeType="with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wheel(1)">
                                      <p:cBhvr>
                                        <p:cTn id="54" dur="10"/>
                                        <p:tgtEl>
                                          <p:spTgt spid="22"/>
                                        </p:tgtEl>
                                      </p:cBhvr>
                                    </p:animEffect>
                                  </p:childTnLst>
                                </p:cTn>
                              </p:par>
                              <p:par>
                                <p:cTn id="55" presetID="21" presetClass="entr" presetSubtype="1" fill="hold" grpId="0" nodeType="with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wheel(1)">
                                      <p:cBhvr>
                                        <p:cTn id="57" dur="10"/>
                                        <p:tgtEl>
                                          <p:spTgt spid="23"/>
                                        </p:tgtEl>
                                      </p:cBhvr>
                                    </p:animEffect>
                                  </p:childTnLst>
                                </p:cTn>
                              </p:par>
                              <p:par>
                                <p:cTn id="58" presetID="21" presetClass="entr" presetSubtype="1" fill="hold" grpId="0" nodeType="with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wheel(1)">
                                      <p:cBhvr>
                                        <p:cTn id="60" dur="10"/>
                                        <p:tgtEl>
                                          <p:spTgt spid="24"/>
                                        </p:tgtEl>
                                      </p:cBhvr>
                                    </p:animEffect>
                                  </p:childTnLst>
                                </p:cTn>
                              </p:par>
                              <p:par>
                                <p:cTn id="61" presetID="21" presetClass="entr" presetSubtype="1" fill="hold" grpId="0" nodeType="with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wheel(1)">
                                      <p:cBhvr>
                                        <p:cTn id="63" dur="10"/>
                                        <p:tgtEl>
                                          <p:spTgt spid="25"/>
                                        </p:tgtEl>
                                      </p:cBhvr>
                                    </p:animEffect>
                                  </p:childTnLst>
                                </p:cTn>
                              </p:par>
                              <p:par>
                                <p:cTn id="64" presetID="21" presetClass="entr" presetSubtype="1" fill="hold" grpId="0" nodeType="with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wheel(1)">
                                      <p:cBhvr>
                                        <p:cTn id="66" dur="10"/>
                                        <p:tgtEl>
                                          <p:spTgt spid="26"/>
                                        </p:tgtEl>
                                      </p:cBhvr>
                                    </p:animEffect>
                                  </p:childTnLst>
                                </p:cTn>
                              </p:par>
                              <p:par>
                                <p:cTn id="67" presetID="21" presetClass="entr" presetSubtype="1" fill="hold" grpId="0" nodeType="withEffect">
                                  <p:stCondLst>
                                    <p:cond delay="0"/>
                                  </p:stCondLst>
                                  <p:childTnLst>
                                    <p:set>
                                      <p:cBhvr>
                                        <p:cTn id="68" dur="1" fill="hold">
                                          <p:stCondLst>
                                            <p:cond delay="0"/>
                                          </p:stCondLst>
                                        </p:cTn>
                                        <p:tgtEl>
                                          <p:spTgt spid="27"/>
                                        </p:tgtEl>
                                        <p:attrNameLst>
                                          <p:attrName>style.visibility</p:attrName>
                                        </p:attrNameLst>
                                      </p:cBhvr>
                                      <p:to>
                                        <p:strVal val="visible"/>
                                      </p:to>
                                    </p:set>
                                    <p:animEffect transition="in" filter="wheel(1)">
                                      <p:cBhvr>
                                        <p:cTn id="69" dur="10"/>
                                        <p:tgtEl>
                                          <p:spTgt spid="27"/>
                                        </p:tgtEl>
                                      </p:cBhvr>
                                    </p:animEffect>
                                  </p:childTnLst>
                                </p:cTn>
                              </p:par>
                              <p:par>
                                <p:cTn id="70" presetID="21" presetClass="entr" presetSubtype="1" fill="hold" grpId="0" nodeType="withEffect">
                                  <p:stCondLst>
                                    <p:cond delay="0"/>
                                  </p:stCondLst>
                                  <p:childTnLst>
                                    <p:set>
                                      <p:cBhvr>
                                        <p:cTn id="71" dur="1" fill="hold">
                                          <p:stCondLst>
                                            <p:cond delay="0"/>
                                          </p:stCondLst>
                                        </p:cTn>
                                        <p:tgtEl>
                                          <p:spTgt spid="28"/>
                                        </p:tgtEl>
                                        <p:attrNameLst>
                                          <p:attrName>style.visibility</p:attrName>
                                        </p:attrNameLst>
                                      </p:cBhvr>
                                      <p:to>
                                        <p:strVal val="visible"/>
                                      </p:to>
                                    </p:set>
                                    <p:animEffect transition="in" filter="wheel(1)">
                                      <p:cBhvr>
                                        <p:cTn id="72" dur="10"/>
                                        <p:tgtEl>
                                          <p:spTgt spid="28"/>
                                        </p:tgtEl>
                                      </p:cBhvr>
                                    </p:animEffect>
                                  </p:childTnLst>
                                </p:cTn>
                              </p:par>
                              <p:par>
                                <p:cTn id="73" presetID="21" presetClass="entr" presetSubtype="1" fill="hold" grpId="0" nodeType="with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wheel(1)">
                                      <p:cBhvr>
                                        <p:cTn id="75" dur="10"/>
                                        <p:tgtEl>
                                          <p:spTgt spid="29"/>
                                        </p:tgtEl>
                                      </p:cBhvr>
                                    </p:animEffect>
                                  </p:childTnLst>
                                </p:cTn>
                              </p:par>
                              <p:par>
                                <p:cTn id="76" presetID="21" presetClass="entr" presetSubtype="1" fill="hold" grpId="0" nodeType="withEffect">
                                  <p:stCondLst>
                                    <p:cond delay="0"/>
                                  </p:stCondLst>
                                  <p:childTnLst>
                                    <p:set>
                                      <p:cBhvr>
                                        <p:cTn id="77" dur="1" fill="hold">
                                          <p:stCondLst>
                                            <p:cond delay="0"/>
                                          </p:stCondLst>
                                        </p:cTn>
                                        <p:tgtEl>
                                          <p:spTgt spid="30"/>
                                        </p:tgtEl>
                                        <p:attrNameLst>
                                          <p:attrName>style.visibility</p:attrName>
                                        </p:attrNameLst>
                                      </p:cBhvr>
                                      <p:to>
                                        <p:strVal val="visible"/>
                                      </p:to>
                                    </p:set>
                                    <p:animEffect transition="in" filter="wheel(1)">
                                      <p:cBhvr>
                                        <p:cTn id="78" dur="10"/>
                                        <p:tgtEl>
                                          <p:spTgt spid="30"/>
                                        </p:tgtEl>
                                      </p:cBhvr>
                                    </p:animEffect>
                                  </p:childTnLst>
                                </p:cTn>
                              </p:par>
                              <p:par>
                                <p:cTn id="79" presetID="21" presetClass="entr" presetSubtype="1" fill="hold" grpId="0" nodeType="withEffect">
                                  <p:stCondLst>
                                    <p:cond delay="0"/>
                                  </p:stCondLst>
                                  <p:childTnLst>
                                    <p:set>
                                      <p:cBhvr>
                                        <p:cTn id="80" dur="1" fill="hold">
                                          <p:stCondLst>
                                            <p:cond delay="0"/>
                                          </p:stCondLst>
                                        </p:cTn>
                                        <p:tgtEl>
                                          <p:spTgt spid="31"/>
                                        </p:tgtEl>
                                        <p:attrNameLst>
                                          <p:attrName>style.visibility</p:attrName>
                                        </p:attrNameLst>
                                      </p:cBhvr>
                                      <p:to>
                                        <p:strVal val="visible"/>
                                      </p:to>
                                    </p:set>
                                    <p:animEffect transition="in" filter="wheel(1)">
                                      <p:cBhvr>
                                        <p:cTn id="81" dur="10"/>
                                        <p:tgtEl>
                                          <p:spTgt spid="31"/>
                                        </p:tgtEl>
                                      </p:cBhvr>
                                    </p:animEffect>
                                  </p:childTnLst>
                                </p:cTn>
                              </p:par>
                              <p:par>
                                <p:cTn id="82" presetID="21" presetClass="entr" presetSubtype="1" fill="hold" grpId="0" nodeType="withEffect">
                                  <p:stCondLst>
                                    <p:cond delay="0"/>
                                  </p:stCondLst>
                                  <p:childTnLst>
                                    <p:set>
                                      <p:cBhvr>
                                        <p:cTn id="83" dur="1" fill="hold">
                                          <p:stCondLst>
                                            <p:cond delay="0"/>
                                          </p:stCondLst>
                                        </p:cTn>
                                        <p:tgtEl>
                                          <p:spTgt spid="32"/>
                                        </p:tgtEl>
                                        <p:attrNameLst>
                                          <p:attrName>style.visibility</p:attrName>
                                        </p:attrNameLst>
                                      </p:cBhvr>
                                      <p:to>
                                        <p:strVal val="visible"/>
                                      </p:to>
                                    </p:set>
                                    <p:animEffect transition="in" filter="wheel(1)">
                                      <p:cBhvr>
                                        <p:cTn id="84" dur="10"/>
                                        <p:tgtEl>
                                          <p:spTgt spid="32"/>
                                        </p:tgtEl>
                                      </p:cBhvr>
                                    </p:animEffect>
                                  </p:childTnLst>
                                </p:cTn>
                              </p:par>
                              <p:par>
                                <p:cTn id="85" presetID="21" presetClass="entr" presetSubtype="1" fill="hold" grpId="0" nodeType="withEffect">
                                  <p:stCondLst>
                                    <p:cond delay="0"/>
                                  </p:stCondLst>
                                  <p:childTnLst>
                                    <p:set>
                                      <p:cBhvr>
                                        <p:cTn id="86" dur="1" fill="hold">
                                          <p:stCondLst>
                                            <p:cond delay="0"/>
                                          </p:stCondLst>
                                        </p:cTn>
                                        <p:tgtEl>
                                          <p:spTgt spid="33"/>
                                        </p:tgtEl>
                                        <p:attrNameLst>
                                          <p:attrName>style.visibility</p:attrName>
                                        </p:attrNameLst>
                                      </p:cBhvr>
                                      <p:to>
                                        <p:strVal val="visible"/>
                                      </p:to>
                                    </p:set>
                                    <p:animEffect transition="in" filter="wheel(1)">
                                      <p:cBhvr>
                                        <p:cTn id="87" dur="10"/>
                                        <p:tgtEl>
                                          <p:spTgt spid="33"/>
                                        </p:tgtEl>
                                      </p:cBhvr>
                                    </p:animEffect>
                                  </p:childTnLst>
                                </p:cTn>
                              </p:par>
                              <p:par>
                                <p:cTn id="88" presetID="21" presetClass="entr" presetSubtype="1" fill="hold" grpId="0" nodeType="withEffect">
                                  <p:stCondLst>
                                    <p:cond delay="0"/>
                                  </p:stCondLst>
                                  <p:childTnLst>
                                    <p:set>
                                      <p:cBhvr>
                                        <p:cTn id="89" dur="1" fill="hold">
                                          <p:stCondLst>
                                            <p:cond delay="0"/>
                                          </p:stCondLst>
                                        </p:cTn>
                                        <p:tgtEl>
                                          <p:spTgt spid="34"/>
                                        </p:tgtEl>
                                        <p:attrNameLst>
                                          <p:attrName>style.visibility</p:attrName>
                                        </p:attrNameLst>
                                      </p:cBhvr>
                                      <p:to>
                                        <p:strVal val="visible"/>
                                      </p:to>
                                    </p:set>
                                    <p:animEffect transition="in" filter="wheel(1)">
                                      <p:cBhvr>
                                        <p:cTn id="90" dur="10"/>
                                        <p:tgtEl>
                                          <p:spTgt spid="34"/>
                                        </p:tgtEl>
                                      </p:cBhvr>
                                    </p:animEffect>
                                  </p:childTnLst>
                                </p:cTn>
                              </p:par>
                              <p:par>
                                <p:cTn id="91" presetID="21" presetClass="entr" presetSubtype="1" fill="hold" grpId="0" nodeType="withEffect">
                                  <p:stCondLst>
                                    <p:cond delay="0"/>
                                  </p:stCondLst>
                                  <p:childTnLst>
                                    <p:set>
                                      <p:cBhvr>
                                        <p:cTn id="92" dur="1" fill="hold">
                                          <p:stCondLst>
                                            <p:cond delay="0"/>
                                          </p:stCondLst>
                                        </p:cTn>
                                        <p:tgtEl>
                                          <p:spTgt spid="35"/>
                                        </p:tgtEl>
                                        <p:attrNameLst>
                                          <p:attrName>style.visibility</p:attrName>
                                        </p:attrNameLst>
                                      </p:cBhvr>
                                      <p:to>
                                        <p:strVal val="visible"/>
                                      </p:to>
                                    </p:set>
                                    <p:animEffect transition="in" filter="wheel(1)">
                                      <p:cBhvr>
                                        <p:cTn id="93" dur="10"/>
                                        <p:tgtEl>
                                          <p:spTgt spid="35"/>
                                        </p:tgtEl>
                                      </p:cBhvr>
                                    </p:animEffect>
                                  </p:childTnLst>
                                </p:cTn>
                              </p:par>
                              <p:par>
                                <p:cTn id="94" presetID="21" presetClass="entr" presetSubtype="1" fill="hold" grpId="0" nodeType="withEffect">
                                  <p:stCondLst>
                                    <p:cond delay="0"/>
                                  </p:stCondLst>
                                  <p:childTnLst>
                                    <p:set>
                                      <p:cBhvr>
                                        <p:cTn id="95" dur="1" fill="hold">
                                          <p:stCondLst>
                                            <p:cond delay="0"/>
                                          </p:stCondLst>
                                        </p:cTn>
                                        <p:tgtEl>
                                          <p:spTgt spid="36"/>
                                        </p:tgtEl>
                                        <p:attrNameLst>
                                          <p:attrName>style.visibility</p:attrName>
                                        </p:attrNameLst>
                                      </p:cBhvr>
                                      <p:to>
                                        <p:strVal val="visible"/>
                                      </p:to>
                                    </p:set>
                                    <p:animEffect transition="in" filter="wheel(1)">
                                      <p:cBhvr>
                                        <p:cTn id="96" dur="1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Programación del GPGPU</a:t>
            </a:r>
          </a:p>
        </p:txBody>
      </p:sp>
      <p:sp>
        <p:nvSpPr>
          <p:cNvPr id="6" name="Marcador de contenido 2"/>
          <p:cNvSpPr txBox="1">
            <a:spLocks/>
          </p:cNvSpPr>
          <p:nvPr/>
        </p:nvSpPr>
        <p:spPr>
          <a:xfrm>
            <a:off x="684212" y="1676399"/>
            <a:ext cx="10668000" cy="980389"/>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00000"/>
              </a:lnSpc>
              <a:buNone/>
            </a:pPr>
            <a:r>
              <a:rPr lang="es-ES" sz="3200" b="1" spc="50" dirty="0">
                <a:ln w="0"/>
                <a:solidFill>
                  <a:schemeClr val="bg2"/>
                </a:solidFill>
                <a:effectLst>
                  <a:innerShdw blurRad="63500" dist="50800" dir="13500000">
                    <a:srgbClr val="000000">
                      <a:alpha val="50000"/>
                    </a:srgbClr>
                  </a:innerShdw>
                </a:effectLst>
              </a:rPr>
              <a:t>Como el CPU dirige al coprocesador GPGPU</a:t>
            </a:r>
          </a:p>
        </p:txBody>
      </p:sp>
      <p:sp>
        <p:nvSpPr>
          <p:cNvPr id="14" name="Rectángulo 13">
            <a:extLst>
              <a:ext uri="{FF2B5EF4-FFF2-40B4-BE49-F238E27FC236}">
                <a16:creationId xmlns:a16="http://schemas.microsoft.com/office/drawing/2014/main" id="{E9BD1F6D-FD1D-4444-97D4-F543783FD1B5}"/>
              </a:ext>
            </a:extLst>
          </p:cNvPr>
          <p:cNvSpPr/>
          <p:nvPr/>
        </p:nvSpPr>
        <p:spPr>
          <a:xfrm>
            <a:off x="2484939" y="2362200"/>
            <a:ext cx="7267073" cy="2897094"/>
          </a:xfrm>
          <a:prstGeom prst="rect">
            <a:avLst/>
          </a:prstGeom>
          <a:solidFill>
            <a:sysClr val="window" lastClr="FFFFFF"/>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5" name="Cubo 14">
            <a:extLst>
              <a:ext uri="{FF2B5EF4-FFF2-40B4-BE49-F238E27FC236}">
                <a16:creationId xmlns:a16="http://schemas.microsoft.com/office/drawing/2014/main" id="{4FDABC04-3FC1-415B-B850-4D217A18EAB8}"/>
              </a:ext>
            </a:extLst>
          </p:cNvPr>
          <p:cNvSpPr/>
          <p:nvPr/>
        </p:nvSpPr>
        <p:spPr>
          <a:xfrm>
            <a:off x="2869949" y="4011509"/>
            <a:ext cx="2743200" cy="898357"/>
          </a:xfrm>
          <a:prstGeom prst="cube">
            <a:avLst/>
          </a:prstGeom>
          <a:solidFill>
            <a:sysClr val="window" lastClr="FFFFFF">
              <a:lumMod val="8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4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CPU</a:t>
            </a:r>
          </a:p>
        </p:txBody>
      </p:sp>
      <p:sp>
        <p:nvSpPr>
          <p:cNvPr id="16" name="Cubo 15">
            <a:extLst>
              <a:ext uri="{FF2B5EF4-FFF2-40B4-BE49-F238E27FC236}">
                <a16:creationId xmlns:a16="http://schemas.microsoft.com/office/drawing/2014/main" id="{8242B27C-F77F-486C-A29A-5C0A354D1D81}"/>
              </a:ext>
            </a:extLst>
          </p:cNvPr>
          <p:cNvSpPr/>
          <p:nvPr/>
        </p:nvSpPr>
        <p:spPr>
          <a:xfrm>
            <a:off x="6575675" y="4011509"/>
            <a:ext cx="2743200" cy="898357"/>
          </a:xfrm>
          <a:prstGeom prst="cube">
            <a:avLst/>
          </a:prstGeom>
          <a:solidFill>
            <a:sysClr val="window" lastClr="FFFFFF">
              <a:lumMod val="8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4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GPU</a:t>
            </a:r>
          </a:p>
        </p:txBody>
      </p:sp>
      <p:sp>
        <p:nvSpPr>
          <p:cNvPr id="17" name="Rectángulo redondeado 3">
            <a:extLst>
              <a:ext uri="{FF2B5EF4-FFF2-40B4-BE49-F238E27FC236}">
                <a16:creationId xmlns:a16="http://schemas.microsoft.com/office/drawing/2014/main" id="{FAD1B8FA-193B-4678-835E-BD5F40C30A10}"/>
              </a:ext>
            </a:extLst>
          </p:cNvPr>
          <p:cNvSpPr/>
          <p:nvPr/>
        </p:nvSpPr>
        <p:spPr>
          <a:xfrm>
            <a:off x="6575675" y="2598092"/>
            <a:ext cx="2743200" cy="914400"/>
          </a:xfrm>
          <a:prstGeom prst="roundRect">
            <a:avLst/>
          </a:prstGeom>
          <a:solidFill>
            <a:sysClr val="window" lastClr="FFFFFF">
              <a:lumMod val="8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4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Memoria GPU</a:t>
            </a:r>
          </a:p>
        </p:txBody>
      </p:sp>
      <p:sp>
        <p:nvSpPr>
          <p:cNvPr id="18" name="Rectángulo redondeado 7">
            <a:extLst>
              <a:ext uri="{FF2B5EF4-FFF2-40B4-BE49-F238E27FC236}">
                <a16:creationId xmlns:a16="http://schemas.microsoft.com/office/drawing/2014/main" id="{293C0BA0-A27A-4B81-9756-5762DF95106E}"/>
              </a:ext>
            </a:extLst>
          </p:cNvPr>
          <p:cNvSpPr/>
          <p:nvPr/>
        </p:nvSpPr>
        <p:spPr>
          <a:xfrm>
            <a:off x="2869949" y="2582092"/>
            <a:ext cx="2743200" cy="914400"/>
          </a:xfrm>
          <a:prstGeom prst="roundRect">
            <a:avLst/>
          </a:prstGeom>
          <a:solidFill>
            <a:sysClr val="window" lastClr="FFFFFF">
              <a:lumMod val="8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4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Memoria CPU</a:t>
            </a:r>
          </a:p>
        </p:txBody>
      </p:sp>
      <p:sp>
        <p:nvSpPr>
          <p:cNvPr id="19" name="Flecha arriba y abajo 5">
            <a:extLst>
              <a:ext uri="{FF2B5EF4-FFF2-40B4-BE49-F238E27FC236}">
                <a16:creationId xmlns:a16="http://schemas.microsoft.com/office/drawing/2014/main" id="{E2A0B437-4971-4633-9EDC-441041709AAE}"/>
              </a:ext>
            </a:extLst>
          </p:cNvPr>
          <p:cNvSpPr/>
          <p:nvPr/>
        </p:nvSpPr>
        <p:spPr>
          <a:xfrm>
            <a:off x="3952791" y="3402452"/>
            <a:ext cx="577516" cy="786064"/>
          </a:xfrm>
          <a:prstGeom prst="upDownArrow">
            <a:avLst>
              <a:gd name="adj1" fmla="val 50000"/>
              <a:gd name="adj2" fmla="val 33333"/>
            </a:avLst>
          </a:prstGeom>
          <a:solidFill>
            <a:sysClr val="window" lastClr="FFFFFF">
              <a:lumMod val="9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2400" b="0" i="0" u="none" strike="noStrike" kern="0" cap="none" spc="0" normalizeH="0" baseline="0" noProof="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20" name="Flecha arriba y abajo 8">
            <a:extLst>
              <a:ext uri="{FF2B5EF4-FFF2-40B4-BE49-F238E27FC236}">
                <a16:creationId xmlns:a16="http://schemas.microsoft.com/office/drawing/2014/main" id="{F84664ED-3976-4BD1-BAE2-6225EA8E35A3}"/>
              </a:ext>
            </a:extLst>
          </p:cNvPr>
          <p:cNvSpPr/>
          <p:nvPr/>
        </p:nvSpPr>
        <p:spPr>
          <a:xfrm>
            <a:off x="7658517" y="3456888"/>
            <a:ext cx="577516" cy="786064"/>
          </a:xfrm>
          <a:prstGeom prst="upDownArrow">
            <a:avLst>
              <a:gd name="adj1" fmla="val 50000"/>
              <a:gd name="adj2" fmla="val 33333"/>
            </a:avLst>
          </a:prstGeom>
          <a:solidFill>
            <a:sysClr val="window" lastClr="FFFFFF">
              <a:lumMod val="9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2400" b="0" i="0" u="none" strike="noStrike" kern="0" cap="none" spc="0" normalizeH="0" baseline="0" noProof="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21" name="Flecha arriba y abajo 9">
            <a:extLst>
              <a:ext uri="{FF2B5EF4-FFF2-40B4-BE49-F238E27FC236}">
                <a16:creationId xmlns:a16="http://schemas.microsoft.com/office/drawing/2014/main" id="{B458F402-1CE6-450A-8AED-4A575EB4502C}"/>
              </a:ext>
            </a:extLst>
          </p:cNvPr>
          <p:cNvSpPr/>
          <p:nvPr/>
        </p:nvSpPr>
        <p:spPr>
          <a:xfrm rot="16200000">
            <a:off x="5714384" y="3959177"/>
            <a:ext cx="577516" cy="1145065"/>
          </a:xfrm>
          <a:prstGeom prst="upDownArrow">
            <a:avLst>
              <a:gd name="adj1" fmla="val 50000"/>
              <a:gd name="adj2" fmla="val 33333"/>
            </a:avLst>
          </a:prstGeom>
          <a:solidFill>
            <a:schemeClr val="accent2"/>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2400" b="0" i="0" u="none" strike="noStrike" kern="0" cap="none" spc="0" normalizeH="0" baseline="0" noProof="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12" name="CuadroTexto 11">
            <a:extLst>
              <a:ext uri="{FF2B5EF4-FFF2-40B4-BE49-F238E27FC236}">
                <a16:creationId xmlns:a16="http://schemas.microsoft.com/office/drawing/2014/main" id="{7D3966A4-FF25-4675-84A1-E74747123793}"/>
              </a:ext>
            </a:extLst>
          </p:cNvPr>
          <p:cNvSpPr txBox="1"/>
          <p:nvPr/>
        </p:nvSpPr>
        <p:spPr>
          <a:xfrm>
            <a:off x="5320631" y="4876565"/>
            <a:ext cx="2185236" cy="369332"/>
          </a:xfrm>
          <a:prstGeom prst="rect">
            <a:avLst/>
          </a:prstGeom>
          <a:noFill/>
        </p:spPr>
        <p:txBody>
          <a:bodyPr wrap="square" rtlCol="0">
            <a:spAutoFit/>
          </a:bodyPr>
          <a:lstStyle/>
          <a:p>
            <a:r>
              <a:rPr lang="es-AR" dirty="0" err="1">
                <a:solidFill>
                  <a:prstClr val="black"/>
                </a:solidFill>
                <a:latin typeface="Calibri" panose="020F0502020204030204"/>
              </a:rPr>
              <a:t>Pci</a:t>
            </a:r>
            <a:r>
              <a:rPr lang="es-AR" dirty="0">
                <a:solidFill>
                  <a:prstClr val="black"/>
                </a:solidFill>
                <a:latin typeface="Calibri" panose="020F0502020204030204"/>
              </a:rPr>
              <a:t> Express x16</a:t>
            </a:r>
          </a:p>
        </p:txBody>
      </p:sp>
      <p:pic>
        <p:nvPicPr>
          <p:cNvPr id="22" name="Imagen 21"/>
          <p:cNvPicPr/>
          <p:nvPr/>
        </p:nvPicPr>
        <p:blipFill>
          <a:blip r:embed="rId3">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23"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spTree>
    <p:extLst>
      <p:ext uri="{BB962C8B-B14F-4D97-AF65-F5344CB8AC3E}">
        <p14:creationId xmlns:p14="http://schemas.microsoft.com/office/powerpoint/2010/main" val="274082723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Programación del GPGPU</a:t>
            </a:r>
          </a:p>
        </p:txBody>
      </p:sp>
      <p:sp>
        <p:nvSpPr>
          <p:cNvPr id="6" name="Marcador de contenido 2"/>
          <p:cNvSpPr txBox="1">
            <a:spLocks/>
          </p:cNvSpPr>
          <p:nvPr/>
        </p:nvSpPr>
        <p:spPr>
          <a:xfrm>
            <a:off x="684212" y="1676400"/>
            <a:ext cx="7409090" cy="6096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00000"/>
              </a:lnSpc>
              <a:buNone/>
            </a:pPr>
            <a:r>
              <a:rPr lang="es-ES" sz="3200" b="1" spc="50" dirty="0">
                <a:ln w="0"/>
                <a:solidFill>
                  <a:schemeClr val="bg2"/>
                </a:solidFill>
                <a:effectLst>
                  <a:innerShdw blurRad="63500" dist="50800" dir="13500000">
                    <a:srgbClr val="000000">
                      <a:alpha val="50000"/>
                    </a:srgbClr>
                  </a:innerShdw>
                </a:effectLst>
              </a:rPr>
              <a:t>1) Reservar memoria.</a:t>
            </a:r>
          </a:p>
        </p:txBody>
      </p:sp>
      <p:sp>
        <p:nvSpPr>
          <p:cNvPr id="14" name="Rectángulo 13">
            <a:extLst>
              <a:ext uri="{FF2B5EF4-FFF2-40B4-BE49-F238E27FC236}">
                <a16:creationId xmlns:a16="http://schemas.microsoft.com/office/drawing/2014/main" id="{E9BD1F6D-FD1D-4444-97D4-F543783FD1B5}"/>
              </a:ext>
            </a:extLst>
          </p:cNvPr>
          <p:cNvSpPr/>
          <p:nvPr/>
        </p:nvSpPr>
        <p:spPr>
          <a:xfrm>
            <a:off x="2589212" y="2317426"/>
            <a:ext cx="7162800" cy="4245299"/>
          </a:xfrm>
          <a:prstGeom prst="rect">
            <a:avLst/>
          </a:prstGeom>
          <a:solidFill>
            <a:sysClr val="window" lastClr="FFFFFF"/>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1" name="Cubo 40">
            <a:extLst>
              <a:ext uri="{FF2B5EF4-FFF2-40B4-BE49-F238E27FC236}">
                <a16:creationId xmlns:a16="http://schemas.microsoft.com/office/drawing/2014/main" id="{EC7D4B4E-317A-458E-9CA5-BAB562542134}"/>
              </a:ext>
            </a:extLst>
          </p:cNvPr>
          <p:cNvSpPr/>
          <p:nvPr/>
        </p:nvSpPr>
        <p:spPr>
          <a:xfrm>
            <a:off x="2869949" y="3966735"/>
            <a:ext cx="2743200" cy="898357"/>
          </a:xfrm>
          <a:prstGeom prst="cube">
            <a:avLst/>
          </a:prstGeom>
          <a:solidFill>
            <a:sysClr val="window" lastClr="FFFFFF">
              <a:lumMod val="8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4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CPU</a:t>
            </a:r>
          </a:p>
        </p:txBody>
      </p:sp>
      <p:sp>
        <p:nvSpPr>
          <p:cNvPr id="42" name="Cubo 41">
            <a:extLst>
              <a:ext uri="{FF2B5EF4-FFF2-40B4-BE49-F238E27FC236}">
                <a16:creationId xmlns:a16="http://schemas.microsoft.com/office/drawing/2014/main" id="{78E0FD2E-74F7-40C0-946D-E125823D8351}"/>
              </a:ext>
            </a:extLst>
          </p:cNvPr>
          <p:cNvSpPr/>
          <p:nvPr/>
        </p:nvSpPr>
        <p:spPr>
          <a:xfrm>
            <a:off x="6575675" y="3966735"/>
            <a:ext cx="2743200" cy="898357"/>
          </a:xfrm>
          <a:prstGeom prst="cube">
            <a:avLst/>
          </a:prstGeom>
          <a:solidFill>
            <a:sysClr val="window" lastClr="FFFFFF">
              <a:lumMod val="8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4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GPU</a:t>
            </a:r>
          </a:p>
        </p:txBody>
      </p:sp>
      <p:sp>
        <p:nvSpPr>
          <p:cNvPr id="43" name="Rectángulo redondeado 3">
            <a:extLst>
              <a:ext uri="{FF2B5EF4-FFF2-40B4-BE49-F238E27FC236}">
                <a16:creationId xmlns:a16="http://schemas.microsoft.com/office/drawing/2014/main" id="{5C1B1B5F-4646-43C7-BDFC-CE46EC2BD9E2}"/>
              </a:ext>
            </a:extLst>
          </p:cNvPr>
          <p:cNvSpPr/>
          <p:nvPr/>
        </p:nvSpPr>
        <p:spPr>
          <a:xfrm>
            <a:off x="6575675" y="2553318"/>
            <a:ext cx="2743200" cy="914400"/>
          </a:xfrm>
          <a:prstGeom prst="roundRect">
            <a:avLst/>
          </a:prstGeom>
          <a:solidFill>
            <a:sysClr val="window" lastClr="FFFFFF">
              <a:lumMod val="8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4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Memoria GPU</a:t>
            </a:r>
          </a:p>
        </p:txBody>
      </p:sp>
      <p:sp>
        <p:nvSpPr>
          <p:cNvPr id="44" name="Rectángulo redondeado 7">
            <a:extLst>
              <a:ext uri="{FF2B5EF4-FFF2-40B4-BE49-F238E27FC236}">
                <a16:creationId xmlns:a16="http://schemas.microsoft.com/office/drawing/2014/main" id="{2B02C2CD-1F91-4448-B1F5-C26D2FEB0E98}"/>
              </a:ext>
            </a:extLst>
          </p:cNvPr>
          <p:cNvSpPr/>
          <p:nvPr/>
        </p:nvSpPr>
        <p:spPr>
          <a:xfrm>
            <a:off x="2869949" y="2537318"/>
            <a:ext cx="2743200" cy="914400"/>
          </a:xfrm>
          <a:prstGeom prst="roundRect">
            <a:avLst/>
          </a:prstGeom>
          <a:solidFill>
            <a:sysClr val="window" lastClr="FFFFFF">
              <a:lumMod val="8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4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Memoria CPU</a:t>
            </a:r>
          </a:p>
        </p:txBody>
      </p:sp>
      <p:sp>
        <p:nvSpPr>
          <p:cNvPr id="45" name="Flecha arriba y abajo 5">
            <a:extLst>
              <a:ext uri="{FF2B5EF4-FFF2-40B4-BE49-F238E27FC236}">
                <a16:creationId xmlns:a16="http://schemas.microsoft.com/office/drawing/2014/main" id="{5AFB1807-A56A-421E-ADCD-5F353CD28B17}"/>
              </a:ext>
            </a:extLst>
          </p:cNvPr>
          <p:cNvSpPr/>
          <p:nvPr/>
        </p:nvSpPr>
        <p:spPr>
          <a:xfrm>
            <a:off x="3952791" y="3357678"/>
            <a:ext cx="577516" cy="786064"/>
          </a:xfrm>
          <a:prstGeom prst="upDownArrow">
            <a:avLst>
              <a:gd name="adj1" fmla="val 50000"/>
              <a:gd name="adj2" fmla="val 33333"/>
            </a:avLst>
          </a:prstGeom>
          <a:solidFill>
            <a:sysClr val="window" lastClr="FFFFFF">
              <a:lumMod val="9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2400" b="0" i="0" u="none" strike="noStrike" kern="0" cap="none" spc="0" normalizeH="0" baseline="0" noProof="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46" name="Flecha arriba y abajo 8">
            <a:extLst>
              <a:ext uri="{FF2B5EF4-FFF2-40B4-BE49-F238E27FC236}">
                <a16:creationId xmlns:a16="http://schemas.microsoft.com/office/drawing/2014/main" id="{CD79CB04-6762-48B8-B8A3-E89CD5E4DF7D}"/>
              </a:ext>
            </a:extLst>
          </p:cNvPr>
          <p:cNvSpPr/>
          <p:nvPr/>
        </p:nvSpPr>
        <p:spPr>
          <a:xfrm>
            <a:off x="7658517" y="3412114"/>
            <a:ext cx="577516" cy="786064"/>
          </a:xfrm>
          <a:prstGeom prst="upDownArrow">
            <a:avLst>
              <a:gd name="adj1" fmla="val 50000"/>
              <a:gd name="adj2" fmla="val 33333"/>
            </a:avLst>
          </a:prstGeom>
          <a:solidFill>
            <a:sysClr val="window" lastClr="FFFFFF">
              <a:lumMod val="9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2400" b="0" i="0" u="none" strike="noStrike" kern="0" cap="none" spc="0" normalizeH="0" baseline="0" noProof="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47" name="Flecha arriba y abajo 9">
            <a:extLst>
              <a:ext uri="{FF2B5EF4-FFF2-40B4-BE49-F238E27FC236}">
                <a16:creationId xmlns:a16="http://schemas.microsoft.com/office/drawing/2014/main" id="{843A94B4-322C-4154-8076-A950B24762E1}"/>
              </a:ext>
            </a:extLst>
          </p:cNvPr>
          <p:cNvSpPr/>
          <p:nvPr/>
        </p:nvSpPr>
        <p:spPr>
          <a:xfrm rot="16200000">
            <a:off x="5714384" y="3914403"/>
            <a:ext cx="577516" cy="1145065"/>
          </a:xfrm>
          <a:prstGeom prst="upDownArrow">
            <a:avLst>
              <a:gd name="adj1" fmla="val 50000"/>
              <a:gd name="adj2" fmla="val 33333"/>
            </a:avLst>
          </a:prstGeom>
          <a:solidFill>
            <a:sysClr val="window" lastClr="FFFFFF">
              <a:lumMod val="9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2400" b="0" i="0" u="none" strike="noStrike" kern="0" cap="none" spc="0" normalizeH="0" baseline="0" noProof="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48" name="Rectángulo 47">
            <a:extLst>
              <a:ext uri="{FF2B5EF4-FFF2-40B4-BE49-F238E27FC236}">
                <a16:creationId xmlns:a16="http://schemas.microsoft.com/office/drawing/2014/main" id="{2051D173-0615-428F-8A3B-02351AC4BCE9}"/>
              </a:ext>
            </a:extLst>
          </p:cNvPr>
          <p:cNvSpPr/>
          <p:nvPr/>
        </p:nvSpPr>
        <p:spPr>
          <a:xfrm>
            <a:off x="2869949" y="5212580"/>
            <a:ext cx="2560660" cy="495594"/>
          </a:xfrm>
          <a:prstGeom prst="rect">
            <a:avLst/>
          </a:prstGeom>
          <a:solidFill>
            <a:sysClr val="window" lastClr="FFFFFF">
              <a:lumMod val="8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2400" b="0" i="0" u="none" strike="noStrike" kern="0" cap="none" spc="0" normalizeH="0" baseline="0" noProof="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49" name="Rectángulo 48">
            <a:extLst>
              <a:ext uri="{FF2B5EF4-FFF2-40B4-BE49-F238E27FC236}">
                <a16:creationId xmlns:a16="http://schemas.microsoft.com/office/drawing/2014/main" id="{07DD1DE5-E331-4DC7-9EF5-2B72ECC47357}"/>
              </a:ext>
            </a:extLst>
          </p:cNvPr>
          <p:cNvSpPr/>
          <p:nvPr/>
        </p:nvSpPr>
        <p:spPr>
          <a:xfrm>
            <a:off x="3052489" y="5212580"/>
            <a:ext cx="188184" cy="495594"/>
          </a:xfrm>
          <a:prstGeom prst="rect">
            <a:avLst/>
          </a:prstGeom>
          <a:solidFill>
            <a:sysClr val="window" lastClr="FFFFFF">
              <a:lumMod val="6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2400" b="0" i="0" u="none" strike="noStrike" kern="0" cap="none" spc="0" normalizeH="0" baseline="0" noProof="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50" name="Rectángulo 49">
            <a:extLst>
              <a:ext uri="{FF2B5EF4-FFF2-40B4-BE49-F238E27FC236}">
                <a16:creationId xmlns:a16="http://schemas.microsoft.com/office/drawing/2014/main" id="{4C110284-EB53-4422-ADD5-263ACEA38679}"/>
              </a:ext>
            </a:extLst>
          </p:cNvPr>
          <p:cNvSpPr/>
          <p:nvPr/>
        </p:nvSpPr>
        <p:spPr>
          <a:xfrm>
            <a:off x="3240673" y="5212580"/>
            <a:ext cx="188184" cy="495594"/>
          </a:xfrm>
          <a:prstGeom prst="rect">
            <a:avLst/>
          </a:prstGeom>
          <a:solidFill>
            <a:sysClr val="window" lastClr="FFFFFF">
              <a:lumMod val="8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2400" b="0" i="0" u="none" strike="noStrike" kern="0" cap="none" spc="0" normalizeH="0" baseline="0" noProof="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51" name="Rectángulo 50">
            <a:extLst>
              <a:ext uri="{FF2B5EF4-FFF2-40B4-BE49-F238E27FC236}">
                <a16:creationId xmlns:a16="http://schemas.microsoft.com/office/drawing/2014/main" id="{49BC31EC-D695-4F92-9788-2CCB598A5D8B}"/>
              </a:ext>
            </a:extLst>
          </p:cNvPr>
          <p:cNvSpPr/>
          <p:nvPr/>
        </p:nvSpPr>
        <p:spPr>
          <a:xfrm>
            <a:off x="3427353" y="5212580"/>
            <a:ext cx="188184" cy="495594"/>
          </a:xfrm>
          <a:prstGeom prst="rect">
            <a:avLst/>
          </a:prstGeom>
          <a:solidFill>
            <a:sysClr val="window" lastClr="FFFFFF">
              <a:lumMod val="8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2400" b="0" i="0" u="none" strike="noStrike" kern="0" cap="none" spc="0" normalizeH="0" baseline="0" noProof="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52" name="Rectángulo 51">
            <a:extLst>
              <a:ext uri="{FF2B5EF4-FFF2-40B4-BE49-F238E27FC236}">
                <a16:creationId xmlns:a16="http://schemas.microsoft.com/office/drawing/2014/main" id="{0608298B-FE0A-4E74-BCFF-983512C9D53A}"/>
              </a:ext>
            </a:extLst>
          </p:cNvPr>
          <p:cNvSpPr/>
          <p:nvPr/>
        </p:nvSpPr>
        <p:spPr>
          <a:xfrm>
            <a:off x="3615537" y="5212580"/>
            <a:ext cx="188184" cy="495594"/>
          </a:xfrm>
          <a:prstGeom prst="rect">
            <a:avLst/>
          </a:prstGeom>
          <a:solidFill>
            <a:sysClr val="window" lastClr="FFFFFF">
              <a:lumMod val="8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2400" b="0" i="0" u="none" strike="noStrike" kern="0" cap="none" spc="0" normalizeH="0" baseline="0" noProof="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53" name="Rectángulo 52">
            <a:extLst>
              <a:ext uri="{FF2B5EF4-FFF2-40B4-BE49-F238E27FC236}">
                <a16:creationId xmlns:a16="http://schemas.microsoft.com/office/drawing/2014/main" id="{9ADF3C3D-BEE9-4EEF-84F8-8714764F96F2}"/>
              </a:ext>
            </a:extLst>
          </p:cNvPr>
          <p:cNvSpPr/>
          <p:nvPr/>
        </p:nvSpPr>
        <p:spPr>
          <a:xfrm>
            <a:off x="3809295" y="5212580"/>
            <a:ext cx="188184" cy="495594"/>
          </a:xfrm>
          <a:prstGeom prst="rect">
            <a:avLst/>
          </a:prstGeom>
          <a:solidFill>
            <a:sysClr val="window" lastClr="FFFFFF">
              <a:lumMod val="8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2400" b="0" i="0" u="none" strike="noStrike" kern="0" cap="none" spc="0" normalizeH="0" baseline="0" noProof="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54" name="CuadroTexto 53">
            <a:extLst>
              <a:ext uri="{FF2B5EF4-FFF2-40B4-BE49-F238E27FC236}">
                <a16:creationId xmlns:a16="http://schemas.microsoft.com/office/drawing/2014/main" id="{E61CDD94-7B0B-448D-9E4C-AA5C0F57D00F}"/>
              </a:ext>
            </a:extLst>
          </p:cNvPr>
          <p:cNvSpPr txBox="1"/>
          <p:nvPr/>
        </p:nvSpPr>
        <p:spPr>
          <a:xfrm>
            <a:off x="2869949" y="5927505"/>
            <a:ext cx="2185236" cy="369332"/>
          </a:xfrm>
          <a:prstGeom prst="rect">
            <a:avLst/>
          </a:prstGeom>
          <a:noFill/>
        </p:spPr>
        <p:txBody>
          <a:bodyPr wrap="square" rtlCol="0">
            <a:spAutoFit/>
          </a:bodyPr>
          <a:lstStyle/>
          <a:p>
            <a:r>
              <a:rPr lang="es-AR" dirty="0">
                <a:solidFill>
                  <a:prstClr val="black"/>
                </a:solidFill>
                <a:latin typeface="Calibri" panose="020F0502020204030204"/>
              </a:rPr>
              <a:t>Reservar memoria A </a:t>
            </a:r>
          </a:p>
        </p:txBody>
      </p:sp>
      <p:cxnSp>
        <p:nvCxnSpPr>
          <p:cNvPr id="55" name="Conector angular 21">
            <a:extLst>
              <a:ext uri="{FF2B5EF4-FFF2-40B4-BE49-F238E27FC236}">
                <a16:creationId xmlns:a16="http://schemas.microsoft.com/office/drawing/2014/main" id="{2F46DDCA-CCA1-490B-9A99-C75B59C0AE1B}"/>
              </a:ext>
            </a:extLst>
          </p:cNvPr>
          <p:cNvCxnSpPr>
            <a:stCxn id="41" idx="3"/>
            <a:endCxn id="49" idx="0"/>
          </p:cNvCxnSpPr>
          <p:nvPr/>
        </p:nvCxnSpPr>
        <p:spPr>
          <a:xfrm rot="5400000">
            <a:off x="3464174" y="4547500"/>
            <a:ext cx="347488" cy="982673"/>
          </a:xfrm>
          <a:prstGeom prst="bentConnector3">
            <a:avLst>
              <a:gd name="adj1" fmla="val 50000"/>
            </a:avLst>
          </a:prstGeom>
          <a:noFill/>
          <a:ln w="28575" cap="flat" cmpd="sng" algn="ctr">
            <a:solidFill>
              <a:sysClr val="windowText" lastClr="000000"/>
            </a:solidFill>
            <a:prstDash val="solid"/>
            <a:miter lim="800000"/>
            <a:tailEnd type="triangle"/>
          </a:ln>
          <a:effectLst/>
        </p:spPr>
      </p:cxnSp>
      <p:cxnSp>
        <p:nvCxnSpPr>
          <p:cNvPr id="56" name="Conector angular 23">
            <a:extLst>
              <a:ext uri="{FF2B5EF4-FFF2-40B4-BE49-F238E27FC236}">
                <a16:creationId xmlns:a16="http://schemas.microsoft.com/office/drawing/2014/main" id="{067B10E2-9583-474A-922A-4C193C048E28}"/>
              </a:ext>
            </a:extLst>
          </p:cNvPr>
          <p:cNvCxnSpPr>
            <a:stCxn id="49" idx="2"/>
            <a:endCxn id="42" idx="3"/>
          </p:cNvCxnSpPr>
          <p:nvPr/>
        </p:nvCxnSpPr>
        <p:spPr>
          <a:xfrm rot="5400000" flipH="1" flipV="1">
            <a:off x="5069239" y="2942433"/>
            <a:ext cx="843082" cy="4688399"/>
          </a:xfrm>
          <a:prstGeom prst="bentConnector3">
            <a:avLst>
              <a:gd name="adj1" fmla="val -27115"/>
            </a:avLst>
          </a:prstGeom>
          <a:noFill/>
          <a:ln w="28575" cap="flat" cmpd="sng" algn="ctr">
            <a:solidFill>
              <a:sysClr val="windowText" lastClr="000000"/>
            </a:solidFill>
            <a:prstDash val="solid"/>
            <a:miter lim="800000"/>
            <a:tailEnd type="triangle"/>
          </a:ln>
          <a:effectLst/>
        </p:spPr>
      </p:cxnSp>
      <p:sp>
        <p:nvSpPr>
          <p:cNvPr id="57" name="CuadroTexto 56">
            <a:extLst>
              <a:ext uri="{FF2B5EF4-FFF2-40B4-BE49-F238E27FC236}">
                <a16:creationId xmlns:a16="http://schemas.microsoft.com/office/drawing/2014/main" id="{991763A1-29FA-4C28-8F46-8F8E416C4B58}"/>
              </a:ext>
            </a:extLst>
          </p:cNvPr>
          <p:cNvSpPr txBox="1"/>
          <p:nvPr/>
        </p:nvSpPr>
        <p:spPr>
          <a:xfrm>
            <a:off x="2875181" y="2977424"/>
            <a:ext cx="370724" cy="380254"/>
          </a:xfrm>
          <a:prstGeom prst="rect">
            <a:avLst/>
          </a:prstGeom>
          <a:solidFill>
            <a:sysClr val="window" lastClr="FFFFFF"/>
          </a:solidFill>
          <a:ln w="12700" cap="flat" cmpd="sng" algn="ctr">
            <a:solidFill>
              <a:sysClr val="windowText" lastClr="000000"/>
            </a:solidFill>
            <a:prstDash val="solid"/>
            <a:miter lim="800000"/>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AR" sz="1800" b="0" i="0" u="none" strike="noStrike" kern="0" cap="none" spc="0" normalizeH="0" baseline="0" noProof="0" dirty="0">
                <a:ln>
                  <a:noFill/>
                </a:ln>
                <a:solidFill>
                  <a:prstClr val="black"/>
                </a:solidFill>
                <a:effectLst/>
                <a:uLnTx/>
                <a:uFillTx/>
                <a:latin typeface="Calibri" panose="020F0502020204030204"/>
                <a:ea typeface="+mn-ea"/>
                <a:cs typeface="+mn-cs"/>
              </a:rPr>
              <a:t>A</a:t>
            </a:r>
          </a:p>
        </p:txBody>
      </p:sp>
      <p:sp>
        <p:nvSpPr>
          <p:cNvPr id="58" name="CuadroTexto 57">
            <a:extLst>
              <a:ext uri="{FF2B5EF4-FFF2-40B4-BE49-F238E27FC236}">
                <a16:creationId xmlns:a16="http://schemas.microsoft.com/office/drawing/2014/main" id="{CB1334C5-5E50-46C3-B8BA-245D11C9A9A0}"/>
              </a:ext>
            </a:extLst>
          </p:cNvPr>
          <p:cNvSpPr txBox="1"/>
          <p:nvPr/>
        </p:nvSpPr>
        <p:spPr>
          <a:xfrm>
            <a:off x="6631193" y="3071464"/>
            <a:ext cx="370724" cy="380254"/>
          </a:xfrm>
          <a:prstGeom prst="rect">
            <a:avLst/>
          </a:prstGeom>
          <a:solidFill>
            <a:sysClr val="window" lastClr="FFFFFF"/>
          </a:solidFill>
          <a:ln w="12700" cap="flat" cmpd="sng" algn="ctr">
            <a:solidFill>
              <a:sysClr val="windowText" lastClr="000000"/>
            </a:solidFill>
            <a:prstDash val="solid"/>
            <a:miter lim="800000"/>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59" name="CuadroTexto 58">
            <a:extLst>
              <a:ext uri="{FF2B5EF4-FFF2-40B4-BE49-F238E27FC236}">
                <a16:creationId xmlns:a16="http://schemas.microsoft.com/office/drawing/2014/main" id="{75AD5291-70EC-41E1-AC10-A473154F677C}"/>
              </a:ext>
            </a:extLst>
          </p:cNvPr>
          <p:cNvSpPr txBox="1"/>
          <p:nvPr/>
        </p:nvSpPr>
        <p:spPr>
          <a:xfrm>
            <a:off x="6639058" y="2669346"/>
            <a:ext cx="370724" cy="380254"/>
          </a:xfrm>
          <a:prstGeom prst="rect">
            <a:avLst/>
          </a:prstGeom>
          <a:solidFill>
            <a:sysClr val="window" lastClr="FFFFFF"/>
          </a:solidFill>
          <a:ln w="12700" cap="flat" cmpd="sng" algn="ctr">
            <a:solidFill>
              <a:sysClr val="windowText" lastClr="000000"/>
            </a:solidFill>
            <a:prstDash val="solid"/>
            <a:miter lim="800000"/>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60" name="CuadroTexto 59">
            <a:extLst>
              <a:ext uri="{FF2B5EF4-FFF2-40B4-BE49-F238E27FC236}">
                <a16:creationId xmlns:a16="http://schemas.microsoft.com/office/drawing/2014/main" id="{EC2C1979-5F6A-4B55-AFF7-F16C2B7BDDC8}"/>
              </a:ext>
            </a:extLst>
          </p:cNvPr>
          <p:cNvSpPr txBox="1"/>
          <p:nvPr/>
        </p:nvSpPr>
        <p:spPr>
          <a:xfrm>
            <a:off x="2874303" y="2594356"/>
            <a:ext cx="370724" cy="380254"/>
          </a:xfrm>
          <a:prstGeom prst="rect">
            <a:avLst/>
          </a:prstGeom>
          <a:solidFill>
            <a:sysClr val="window" lastClr="FFFFFF"/>
          </a:solidFill>
          <a:ln w="12700" cap="flat" cmpd="sng" algn="ctr">
            <a:solidFill>
              <a:sysClr val="windowText" lastClr="000000"/>
            </a:solidFill>
            <a:prstDash val="solid"/>
            <a:miter lim="800000"/>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5" name="CuadroTexto 24">
            <a:extLst>
              <a:ext uri="{FF2B5EF4-FFF2-40B4-BE49-F238E27FC236}">
                <a16:creationId xmlns:a16="http://schemas.microsoft.com/office/drawing/2014/main" id="{D1DD9E38-FC37-4BFD-9E8B-845FCFAAE60E}"/>
              </a:ext>
            </a:extLst>
          </p:cNvPr>
          <p:cNvSpPr txBox="1"/>
          <p:nvPr/>
        </p:nvSpPr>
        <p:spPr>
          <a:xfrm>
            <a:off x="2860172" y="6259463"/>
            <a:ext cx="3234239" cy="369332"/>
          </a:xfrm>
          <a:prstGeom prst="rect">
            <a:avLst/>
          </a:prstGeom>
          <a:noFill/>
        </p:spPr>
        <p:txBody>
          <a:bodyPr wrap="square" rtlCol="0">
            <a:spAutoFit/>
          </a:bodyPr>
          <a:lstStyle/>
          <a:p>
            <a:r>
              <a:rPr lang="es-AR" b="1" dirty="0">
                <a:solidFill>
                  <a:prstClr val="black"/>
                </a:solidFill>
                <a:latin typeface="Courier New" panose="02070309020205020404" pitchFamily="49" charset="0"/>
                <a:cs typeface="Courier New" panose="02070309020205020404" pitchFamily="49" charset="0"/>
              </a:rPr>
              <a:t>new() / </a:t>
            </a:r>
            <a:r>
              <a:rPr lang="es-AR" b="1" dirty="0" err="1">
                <a:solidFill>
                  <a:prstClr val="black"/>
                </a:solidFill>
                <a:latin typeface="Courier New" panose="02070309020205020404" pitchFamily="49" charset="0"/>
                <a:cs typeface="Courier New" panose="02070309020205020404" pitchFamily="49" charset="0"/>
              </a:rPr>
              <a:t>Cudamalloc</a:t>
            </a:r>
            <a:endParaRPr lang="es-AR" b="1" dirty="0">
              <a:solidFill>
                <a:prstClr val="black"/>
              </a:solidFill>
              <a:latin typeface="Courier New" panose="02070309020205020404" pitchFamily="49" charset="0"/>
              <a:cs typeface="Courier New" panose="02070309020205020404" pitchFamily="49" charset="0"/>
            </a:endParaRPr>
          </a:p>
        </p:txBody>
      </p:sp>
      <p:pic>
        <p:nvPicPr>
          <p:cNvPr id="26" name="Imagen 25"/>
          <p:cNvPicPr/>
          <p:nvPr/>
        </p:nvPicPr>
        <p:blipFill>
          <a:blip r:embed="rId3">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27"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spTree>
    <p:extLst>
      <p:ext uri="{BB962C8B-B14F-4D97-AF65-F5344CB8AC3E}">
        <p14:creationId xmlns:p14="http://schemas.microsoft.com/office/powerpoint/2010/main" val="285987862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animBg="1"/>
      <p:bldP spid="59" grpId="0" animBg="1"/>
      <p:bldP spid="60"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Programación del GPGPU</a:t>
            </a:r>
          </a:p>
        </p:txBody>
      </p:sp>
      <p:sp>
        <p:nvSpPr>
          <p:cNvPr id="6" name="Marcador de contenido 2"/>
          <p:cNvSpPr txBox="1">
            <a:spLocks/>
          </p:cNvSpPr>
          <p:nvPr/>
        </p:nvSpPr>
        <p:spPr>
          <a:xfrm>
            <a:off x="684212" y="1676400"/>
            <a:ext cx="7409090" cy="6096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00000"/>
              </a:lnSpc>
              <a:buNone/>
            </a:pPr>
            <a:r>
              <a:rPr lang="es-ES" sz="3200" b="1" spc="50" dirty="0">
                <a:ln w="0"/>
                <a:solidFill>
                  <a:schemeClr val="bg2"/>
                </a:solidFill>
                <a:effectLst>
                  <a:innerShdw blurRad="63500" dist="50800" dir="13500000">
                    <a:srgbClr val="000000">
                      <a:alpha val="50000"/>
                    </a:srgbClr>
                  </a:innerShdw>
                </a:effectLst>
              </a:rPr>
              <a:t>2) Copiar a la memoria GPU.</a:t>
            </a:r>
          </a:p>
        </p:txBody>
      </p:sp>
      <p:sp>
        <p:nvSpPr>
          <p:cNvPr id="14" name="Rectángulo 13">
            <a:extLst>
              <a:ext uri="{FF2B5EF4-FFF2-40B4-BE49-F238E27FC236}">
                <a16:creationId xmlns:a16="http://schemas.microsoft.com/office/drawing/2014/main" id="{E9BD1F6D-FD1D-4444-97D4-F543783FD1B5}"/>
              </a:ext>
            </a:extLst>
          </p:cNvPr>
          <p:cNvSpPr/>
          <p:nvPr/>
        </p:nvSpPr>
        <p:spPr>
          <a:xfrm>
            <a:off x="2484939" y="2317426"/>
            <a:ext cx="7267073" cy="4245299"/>
          </a:xfrm>
          <a:prstGeom prst="rect">
            <a:avLst/>
          </a:prstGeom>
          <a:solidFill>
            <a:sysClr val="window" lastClr="FFFFFF"/>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6" name="Cubo 65">
            <a:extLst>
              <a:ext uri="{FF2B5EF4-FFF2-40B4-BE49-F238E27FC236}">
                <a16:creationId xmlns:a16="http://schemas.microsoft.com/office/drawing/2014/main" id="{F97FBA5B-23EA-4A69-B440-BECA9A7548F9}"/>
              </a:ext>
            </a:extLst>
          </p:cNvPr>
          <p:cNvSpPr/>
          <p:nvPr/>
        </p:nvSpPr>
        <p:spPr>
          <a:xfrm>
            <a:off x="2869949" y="3966735"/>
            <a:ext cx="2743200" cy="898357"/>
          </a:xfrm>
          <a:prstGeom prst="cube">
            <a:avLst/>
          </a:prstGeom>
          <a:solidFill>
            <a:sysClr val="window" lastClr="FFFFFF">
              <a:lumMod val="8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4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CPU</a:t>
            </a:r>
          </a:p>
        </p:txBody>
      </p:sp>
      <p:sp>
        <p:nvSpPr>
          <p:cNvPr id="67" name="Cubo 66">
            <a:extLst>
              <a:ext uri="{FF2B5EF4-FFF2-40B4-BE49-F238E27FC236}">
                <a16:creationId xmlns:a16="http://schemas.microsoft.com/office/drawing/2014/main" id="{8DB5A0E7-EB61-4783-A143-00B8AE4D4F41}"/>
              </a:ext>
            </a:extLst>
          </p:cNvPr>
          <p:cNvSpPr/>
          <p:nvPr/>
        </p:nvSpPr>
        <p:spPr>
          <a:xfrm>
            <a:off x="6575675" y="3966735"/>
            <a:ext cx="2743200" cy="898357"/>
          </a:xfrm>
          <a:prstGeom prst="cube">
            <a:avLst/>
          </a:prstGeom>
          <a:solidFill>
            <a:sysClr val="window" lastClr="FFFFFF">
              <a:lumMod val="8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4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GPU</a:t>
            </a:r>
          </a:p>
        </p:txBody>
      </p:sp>
      <p:sp>
        <p:nvSpPr>
          <p:cNvPr id="68" name="Rectángulo redondeado 3">
            <a:extLst>
              <a:ext uri="{FF2B5EF4-FFF2-40B4-BE49-F238E27FC236}">
                <a16:creationId xmlns:a16="http://schemas.microsoft.com/office/drawing/2014/main" id="{1D0CF95D-3CF5-446E-A4B2-5D90951882FE}"/>
              </a:ext>
            </a:extLst>
          </p:cNvPr>
          <p:cNvSpPr/>
          <p:nvPr/>
        </p:nvSpPr>
        <p:spPr>
          <a:xfrm>
            <a:off x="6575675" y="2553318"/>
            <a:ext cx="2743200" cy="914400"/>
          </a:xfrm>
          <a:prstGeom prst="roundRect">
            <a:avLst/>
          </a:prstGeom>
          <a:solidFill>
            <a:sysClr val="window" lastClr="FFFFFF">
              <a:lumMod val="8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4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Memoria GPU</a:t>
            </a:r>
          </a:p>
        </p:txBody>
      </p:sp>
      <p:sp>
        <p:nvSpPr>
          <p:cNvPr id="69" name="Rectángulo redondeado 7">
            <a:extLst>
              <a:ext uri="{FF2B5EF4-FFF2-40B4-BE49-F238E27FC236}">
                <a16:creationId xmlns:a16="http://schemas.microsoft.com/office/drawing/2014/main" id="{7062224B-85D1-4BCB-8284-8D5010DCD2E2}"/>
              </a:ext>
            </a:extLst>
          </p:cNvPr>
          <p:cNvSpPr/>
          <p:nvPr/>
        </p:nvSpPr>
        <p:spPr>
          <a:xfrm>
            <a:off x="2869949" y="2537318"/>
            <a:ext cx="2743200" cy="914400"/>
          </a:xfrm>
          <a:prstGeom prst="roundRect">
            <a:avLst/>
          </a:prstGeom>
          <a:solidFill>
            <a:sysClr val="window" lastClr="FFFFFF">
              <a:lumMod val="8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4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Memoria CPU</a:t>
            </a:r>
          </a:p>
        </p:txBody>
      </p:sp>
      <p:sp>
        <p:nvSpPr>
          <p:cNvPr id="70" name="Flecha arriba y abajo 5">
            <a:extLst>
              <a:ext uri="{FF2B5EF4-FFF2-40B4-BE49-F238E27FC236}">
                <a16:creationId xmlns:a16="http://schemas.microsoft.com/office/drawing/2014/main" id="{956A161D-8356-46D6-B1BA-84BFA1DDB375}"/>
              </a:ext>
            </a:extLst>
          </p:cNvPr>
          <p:cNvSpPr/>
          <p:nvPr/>
        </p:nvSpPr>
        <p:spPr>
          <a:xfrm>
            <a:off x="3952791" y="3357678"/>
            <a:ext cx="577516" cy="786064"/>
          </a:xfrm>
          <a:prstGeom prst="upDownArrow">
            <a:avLst>
              <a:gd name="adj1" fmla="val 50000"/>
              <a:gd name="adj2" fmla="val 33333"/>
            </a:avLst>
          </a:prstGeom>
          <a:solidFill>
            <a:sysClr val="window" lastClr="FFFFFF">
              <a:lumMod val="9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2400" b="0" i="0" u="none" strike="noStrike" kern="0" cap="none" spc="0" normalizeH="0" baseline="0" noProof="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71" name="Flecha arriba y abajo 8">
            <a:extLst>
              <a:ext uri="{FF2B5EF4-FFF2-40B4-BE49-F238E27FC236}">
                <a16:creationId xmlns:a16="http://schemas.microsoft.com/office/drawing/2014/main" id="{1953ED75-7E51-4F4F-8F27-C9293A4C6F72}"/>
              </a:ext>
            </a:extLst>
          </p:cNvPr>
          <p:cNvSpPr/>
          <p:nvPr/>
        </p:nvSpPr>
        <p:spPr>
          <a:xfrm>
            <a:off x="7658517" y="3412114"/>
            <a:ext cx="577516" cy="786064"/>
          </a:xfrm>
          <a:prstGeom prst="upDownArrow">
            <a:avLst>
              <a:gd name="adj1" fmla="val 50000"/>
              <a:gd name="adj2" fmla="val 33333"/>
            </a:avLst>
          </a:prstGeom>
          <a:solidFill>
            <a:sysClr val="window" lastClr="FFFFFF">
              <a:lumMod val="9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2400" b="0" i="0" u="none" strike="noStrike" kern="0" cap="none" spc="0" normalizeH="0" baseline="0" noProof="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72" name="Flecha arriba y abajo 9">
            <a:extLst>
              <a:ext uri="{FF2B5EF4-FFF2-40B4-BE49-F238E27FC236}">
                <a16:creationId xmlns:a16="http://schemas.microsoft.com/office/drawing/2014/main" id="{07A4E611-4605-426A-8184-EDBEF1D62D47}"/>
              </a:ext>
            </a:extLst>
          </p:cNvPr>
          <p:cNvSpPr/>
          <p:nvPr/>
        </p:nvSpPr>
        <p:spPr>
          <a:xfrm rot="16200000">
            <a:off x="5714384" y="3914403"/>
            <a:ext cx="577516" cy="1145065"/>
          </a:xfrm>
          <a:prstGeom prst="upDownArrow">
            <a:avLst>
              <a:gd name="adj1" fmla="val 50000"/>
              <a:gd name="adj2" fmla="val 33333"/>
            </a:avLst>
          </a:prstGeom>
          <a:solidFill>
            <a:sysClr val="window" lastClr="FFFFFF">
              <a:lumMod val="9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2400" b="0" i="0" u="none" strike="noStrike" kern="0" cap="none" spc="0" normalizeH="0" baseline="0" noProof="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73" name="Rectángulo 72">
            <a:extLst>
              <a:ext uri="{FF2B5EF4-FFF2-40B4-BE49-F238E27FC236}">
                <a16:creationId xmlns:a16="http://schemas.microsoft.com/office/drawing/2014/main" id="{81E1A702-5858-4E72-ADF5-7452E54D056D}"/>
              </a:ext>
            </a:extLst>
          </p:cNvPr>
          <p:cNvSpPr/>
          <p:nvPr/>
        </p:nvSpPr>
        <p:spPr>
          <a:xfrm>
            <a:off x="2869949" y="5212580"/>
            <a:ext cx="2560660" cy="495594"/>
          </a:xfrm>
          <a:prstGeom prst="rect">
            <a:avLst/>
          </a:prstGeom>
          <a:solidFill>
            <a:sysClr val="window" lastClr="FFFFFF">
              <a:lumMod val="8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2400" b="0" i="0" u="none" strike="noStrike" kern="0" cap="none" spc="0" normalizeH="0" baseline="0" noProof="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74" name="Rectángulo 73">
            <a:extLst>
              <a:ext uri="{FF2B5EF4-FFF2-40B4-BE49-F238E27FC236}">
                <a16:creationId xmlns:a16="http://schemas.microsoft.com/office/drawing/2014/main" id="{48AC4E21-6D3B-4191-A7BA-E2F49B857D33}"/>
              </a:ext>
            </a:extLst>
          </p:cNvPr>
          <p:cNvSpPr/>
          <p:nvPr/>
        </p:nvSpPr>
        <p:spPr>
          <a:xfrm>
            <a:off x="3052489" y="5212580"/>
            <a:ext cx="188184" cy="495594"/>
          </a:xfrm>
          <a:prstGeom prst="rect">
            <a:avLst/>
          </a:prstGeom>
          <a:solidFill>
            <a:sysClr val="window" lastClr="FFFFFF">
              <a:lumMod val="8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2400" b="0" i="0" u="none" strike="noStrike" kern="0" cap="none" spc="0" normalizeH="0" baseline="0" noProof="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75" name="Rectángulo 74">
            <a:extLst>
              <a:ext uri="{FF2B5EF4-FFF2-40B4-BE49-F238E27FC236}">
                <a16:creationId xmlns:a16="http://schemas.microsoft.com/office/drawing/2014/main" id="{04A05700-6804-45C9-A08F-67F07BE98C1E}"/>
              </a:ext>
            </a:extLst>
          </p:cNvPr>
          <p:cNvSpPr/>
          <p:nvPr/>
        </p:nvSpPr>
        <p:spPr>
          <a:xfrm>
            <a:off x="3240673" y="5212580"/>
            <a:ext cx="188184" cy="495594"/>
          </a:xfrm>
          <a:prstGeom prst="rect">
            <a:avLst/>
          </a:prstGeom>
          <a:solidFill>
            <a:sysClr val="window" lastClr="FFFFFF">
              <a:lumMod val="6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2400" b="0" i="0" u="none" strike="noStrike" kern="0" cap="none" spc="0" normalizeH="0" baseline="0" noProof="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76" name="Rectángulo 75">
            <a:extLst>
              <a:ext uri="{FF2B5EF4-FFF2-40B4-BE49-F238E27FC236}">
                <a16:creationId xmlns:a16="http://schemas.microsoft.com/office/drawing/2014/main" id="{D36E5847-C1C3-43AE-BF8C-756E8EEF196E}"/>
              </a:ext>
            </a:extLst>
          </p:cNvPr>
          <p:cNvSpPr/>
          <p:nvPr/>
        </p:nvSpPr>
        <p:spPr>
          <a:xfrm>
            <a:off x="3427353" y="5212580"/>
            <a:ext cx="188184" cy="495594"/>
          </a:xfrm>
          <a:prstGeom prst="rect">
            <a:avLst/>
          </a:prstGeom>
          <a:solidFill>
            <a:sysClr val="window" lastClr="FFFFFF">
              <a:lumMod val="8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2400" b="0" i="0" u="none" strike="noStrike" kern="0" cap="none" spc="0" normalizeH="0" baseline="0" noProof="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77" name="Rectángulo 76">
            <a:extLst>
              <a:ext uri="{FF2B5EF4-FFF2-40B4-BE49-F238E27FC236}">
                <a16:creationId xmlns:a16="http://schemas.microsoft.com/office/drawing/2014/main" id="{3E96C7D7-A3DF-4EF0-848F-29715FF5BD1D}"/>
              </a:ext>
            </a:extLst>
          </p:cNvPr>
          <p:cNvSpPr/>
          <p:nvPr/>
        </p:nvSpPr>
        <p:spPr>
          <a:xfrm>
            <a:off x="3615537" y="5212580"/>
            <a:ext cx="188184" cy="495594"/>
          </a:xfrm>
          <a:prstGeom prst="rect">
            <a:avLst/>
          </a:prstGeom>
          <a:solidFill>
            <a:sysClr val="window" lastClr="FFFFFF">
              <a:lumMod val="8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2400" b="0" i="0" u="none" strike="noStrike" kern="0" cap="none" spc="0" normalizeH="0" baseline="0" noProof="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78" name="Rectángulo 77">
            <a:extLst>
              <a:ext uri="{FF2B5EF4-FFF2-40B4-BE49-F238E27FC236}">
                <a16:creationId xmlns:a16="http://schemas.microsoft.com/office/drawing/2014/main" id="{A835CF14-FD25-4BD6-BF98-A82084F48C79}"/>
              </a:ext>
            </a:extLst>
          </p:cNvPr>
          <p:cNvSpPr/>
          <p:nvPr/>
        </p:nvSpPr>
        <p:spPr>
          <a:xfrm>
            <a:off x="3809295" y="5212580"/>
            <a:ext cx="188184" cy="495594"/>
          </a:xfrm>
          <a:prstGeom prst="rect">
            <a:avLst/>
          </a:prstGeom>
          <a:solidFill>
            <a:sysClr val="window" lastClr="FFFFFF">
              <a:lumMod val="8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2400" b="0" i="0" u="none" strike="noStrike" kern="0" cap="none" spc="0" normalizeH="0" baseline="0" noProof="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79" name="CuadroTexto 78">
            <a:extLst>
              <a:ext uri="{FF2B5EF4-FFF2-40B4-BE49-F238E27FC236}">
                <a16:creationId xmlns:a16="http://schemas.microsoft.com/office/drawing/2014/main" id="{0AB668DB-685A-47FF-98FF-6B3E88D3F172}"/>
              </a:ext>
            </a:extLst>
          </p:cNvPr>
          <p:cNvSpPr txBox="1"/>
          <p:nvPr/>
        </p:nvSpPr>
        <p:spPr>
          <a:xfrm>
            <a:off x="2869949" y="5927505"/>
            <a:ext cx="2185236" cy="369332"/>
          </a:xfrm>
          <a:prstGeom prst="rect">
            <a:avLst/>
          </a:prstGeom>
          <a:noFill/>
        </p:spPr>
        <p:txBody>
          <a:bodyPr wrap="square" rtlCol="0">
            <a:spAutoFit/>
          </a:bodyPr>
          <a:lstStyle/>
          <a:p>
            <a:r>
              <a:rPr lang="es-AR" dirty="0">
                <a:solidFill>
                  <a:prstClr val="black"/>
                </a:solidFill>
                <a:latin typeface="Calibri" panose="020F0502020204030204"/>
              </a:rPr>
              <a:t>Copiar la memoria A</a:t>
            </a:r>
          </a:p>
        </p:txBody>
      </p:sp>
      <p:cxnSp>
        <p:nvCxnSpPr>
          <p:cNvPr id="80" name="Conector angular 21">
            <a:extLst>
              <a:ext uri="{FF2B5EF4-FFF2-40B4-BE49-F238E27FC236}">
                <a16:creationId xmlns:a16="http://schemas.microsoft.com/office/drawing/2014/main" id="{3386D59D-4382-4385-B301-E65E0CF0D436}"/>
              </a:ext>
            </a:extLst>
          </p:cNvPr>
          <p:cNvCxnSpPr>
            <a:stCxn id="66" idx="3"/>
            <a:endCxn id="74" idx="0"/>
          </p:cNvCxnSpPr>
          <p:nvPr/>
        </p:nvCxnSpPr>
        <p:spPr>
          <a:xfrm rot="5400000">
            <a:off x="3464174" y="4547500"/>
            <a:ext cx="347488" cy="982673"/>
          </a:xfrm>
          <a:prstGeom prst="bentConnector3">
            <a:avLst>
              <a:gd name="adj1" fmla="val 50000"/>
            </a:avLst>
          </a:prstGeom>
          <a:noFill/>
          <a:ln w="28575" cap="flat" cmpd="sng" algn="ctr">
            <a:solidFill>
              <a:sysClr val="windowText" lastClr="000000"/>
            </a:solidFill>
            <a:prstDash val="solid"/>
            <a:miter lim="800000"/>
            <a:tailEnd type="triangle"/>
          </a:ln>
          <a:effectLst/>
        </p:spPr>
      </p:cxnSp>
      <p:cxnSp>
        <p:nvCxnSpPr>
          <p:cNvPr id="81" name="Conector angular 23">
            <a:extLst>
              <a:ext uri="{FF2B5EF4-FFF2-40B4-BE49-F238E27FC236}">
                <a16:creationId xmlns:a16="http://schemas.microsoft.com/office/drawing/2014/main" id="{A8B9A777-308E-43B8-942E-EA7C3F3E27D7}"/>
              </a:ext>
            </a:extLst>
          </p:cNvPr>
          <p:cNvCxnSpPr>
            <a:stCxn id="75" idx="2"/>
            <a:endCxn id="67" idx="3"/>
          </p:cNvCxnSpPr>
          <p:nvPr/>
        </p:nvCxnSpPr>
        <p:spPr>
          <a:xfrm rot="5400000" flipH="1" flipV="1">
            <a:off x="5163331" y="3036525"/>
            <a:ext cx="843082" cy="4500215"/>
          </a:xfrm>
          <a:prstGeom prst="bentConnector3">
            <a:avLst>
              <a:gd name="adj1" fmla="val -27115"/>
            </a:avLst>
          </a:prstGeom>
          <a:noFill/>
          <a:ln w="28575" cap="flat" cmpd="sng" algn="ctr">
            <a:solidFill>
              <a:sysClr val="windowText" lastClr="000000"/>
            </a:solidFill>
            <a:prstDash val="solid"/>
            <a:miter lim="800000"/>
            <a:tailEnd type="triangle"/>
          </a:ln>
          <a:effectLst/>
        </p:spPr>
      </p:cxnSp>
      <p:sp>
        <p:nvSpPr>
          <p:cNvPr id="82" name="CuadroTexto 81">
            <a:extLst>
              <a:ext uri="{FF2B5EF4-FFF2-40B4-BE49-F238E27FC236}">
                <a16:creationId xmlns:a16="http://schemas.microsoft.com/office/drawing/2014/main" id="{487AB908-2453-427B-A47C-FEC32D97087A}"/>
              </a:ext>
            </a:extLst>
          </p:cNvPr>
          <p:cNvSpPr txBox="1"/>
          <p:nvPr/>
        </p:nvSpPr>
        <p:spPr>
          <a:xfrm>
            <a:off x="2875181" y="2977424"/>
            <a:ext cx="370724" cy="380254"/>
          </a:xfrm>
          <a:prstGeom prst="rect">
            <a:avLst/>
          </a:prstGeom>
          <a:solidFill>
            <a:sysClr val="window" lastClr="FFFFFF"/>
          </a:solidFill>
          <a:ln w="12700" cap="flat" cmpd="sng" algn="ctr">
            <a:solidFill>
              <a:sysClr val="windowText" lastClr="000000"/>
            </a:solidFill>
            <a:prstDash val="solid"/>
            <a:miter lim="800000"/>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AR" sz="1800" b="0" i="0" u="none" strike="noStrike" kern="0" cap="none" spc="0" normalizeH="0" baseline="0" noProof="0" dirty="0">
                <a:ln>
                  <a:noFill/>
                </a:ln>
                <a:solidFill>
                  <a:prstClr val="black"/>
                </a:solidFill>
                <a:effectLst/>
                <a:uLnTx/>
                <a:uFillTx/>
                <a:latin typeface="Calibri" panose="020F0502020204030204"/>
                <a:ea typeface="+mn-ea"/>
                <a:cs typeface="+mn-cs"/>
              </a:rPr>
              <a:t>A</a:t>
            </a:r>
          </a:p>
        </p:txBody>
      </p:sp>
      <p:sp>
        <p:nvSpPr>
          <p:cNvPr id="83" name="CuadroTexto 82">
            <a:extLst>
              <a:ext uri="{FF2B5EF4-FFF2-40B4-BE49-F238E27FC236}">
                <a16:creationId xmlns:a16="http://schemas.microsoft.com/office/drawing/2014/main" id="{A8DA10F2-243E-4992-8074-FC598A85ED4B}"/>
              </a:ext>
            </a:extLst>
          </p:cNvPr>
          <p:cNvSpPr txBox="1"/>
          <p:nvPr/>
        </p:nvSpPr>
        <p:spPr>
          <a:xfrm>
            <a:off x="6631193" y="3071464"/>
            <a:ext cx="370724" cy="380254"/>
          </a:xfrm>
          <a:prstGeom prst="rect">
            <a:avLst/>
          </a:prstGeom>
          <a:solidFill>
            <a:sysClr val="window" lastClr="FFFFFF"/>
          </a:solidFill>
          <a:ln w="12700" cap="flat" cmpd="sng" algn="ctr">
            <a:solidFill>
              <a:sysClr val="windowText" lastClr="000000"/>
            </a:solidFill>
            <a:prstDash val="solid"/>
            <a:miter lim="800000"/>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84" name="CuadroTexto 83">
            <a:extLst>
              <a:ext uri="{FF2B5EF4-FFF2-40B4-BE49-F238E27FC236}">
                <a16:creationId xmlns:a16="http://schemas.microsoft.com/office/drawing/2014/main" id="{B4B8DD7F-80A2-472C-BAE7-F10F44504B2B}"/>
              </a:ext>
            </a:extLst>
          </p:cNvPr>
          <p:cNvSpPr txBox="1"/>
          <p:nvPr/>
        </p:nvSpPr>
        <p:spPr>
          <a:xfrm>
            <a:off x="6639058" y="3067232"/>
            <a:ext cx="370724" cy="380254"/>
          </a:xfrm>
          <a:prstGeom prst="rect">
            <a:avLst/>
          </a:prstGeom>
          <a:solidFill>
            <a:sysClr val="window" lastClr="FFFFFF"/>
          </a:solidFill>
          <a:ln w="12700" cap="flat" cmpd="sng" algn="ctr">
            <a:solidFill>
              <a:sysClr val="windowText" lastClr="000000"/>
            </a:solidFill>
            <a:prstDash val="solid"/>
            <a:miter lim="800000"/>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AR" sz="1800" b="0" i="0" u="none" strike="noStrike" kern="0" cap="none" spc="0" normalizeH="0" baseline="0" noProof="0" dirty="0">
                <a:ln>
                  <a:noFill/>
                </a:ln>
                <a:solidFill>
                  <a:prstClr val="black"/>
                </a:solidFill>
                <a:effectLst/>
                <a:uLnTx/>
                <a:uFillTx/>
                <a:latin typeface="Calibri" panose="020F0502020204030204"/>
                <a:ea typeface="+mn-ea"/>
                <a:cs typeface="+mn-cs"/>
              </a:rPr>
              <a:t>A</a:t>
            </a:r>
          </a:p>
        </p:txBody>
      </p:sp>
      <p:sp>
        <p:nvSpPr>
          <p:cNvPr id="85" name="CuadroTexto 84">
            <a:extLst>
              <a:ext uri="{FF2B5EF4-FFF2-40B4-BE49-F238E27FC236}">
                <a16:creationId xmlns:a16="http://schemas.microsoft.com/office/drawing/2014/main" id="{08A6E5C4-F4D9-4393-87DB-554033960F8A}"/>
              </a:ext>
            </a:extLst>
          </p:cNvPr>
          <p:cNvSpPr txBox="1"/>
          <p:nvPr/>
        </p:nvSpPr>
        <p:spPr>
          <a:xfrm>
            <a:off x="6639058" y="2669346"/>
            <a:ext cx="370724" cy="380254"/>
          </a:xfrm>
          <a:prstGeom prst="rect">
            <a:avLst/>
          </a:prstGeom>
          <a:solidFill>
            <a:sysClr val="window" lastClr="FFFFFF"/>
          </a:solidFill>
          <a:ln w="12700" cap="flat" cmpd="sng" algn="ctr">
            <a:solidFill>
              <a:sysClr val="windowText" lastClr="000000"/>
            </a:solidFill>
            <a:prstDash val="solid"/>
            <a:miter lim="800000"/>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86" name="CuadroTexto 85">
            <a:extLst>
              <a:ext uri="{FF2B5EF4-FFF2-40B4-BE49-F238E27FC236}">
                <a16:creationId xmlns:a16="http://schemas.microsoft.com/office/drawing/2014/main" id="{F7773D07-6D4C-48EF-AA7C-13E5D870AE3D}"/>
              </a:ext>
            </a:extLst>
          </p:cNvPr>
          <p:cNvSpPr txBox="1"/>
          <p:nvPr/>
        </p:nvSpPr>
        <p:spPr>
          <a:xfrm>
            <a:off x="2874303" y="2594356"/>
            <a:ext cx="370724" cy="380254"/>
          </a:xfrm>
          <a:prstGeom prst="rect">
            <a:avLst/>
          </a:prstGeom>
          <a:solidFill>
            <a:sysClr val="window" lastClr="FFFFFF"/>
          </a:solidFill>
          <a:ln w="12700" cap="flat" cmpd="sng" algn="ctr">
            <a:solidFill>
              <a:sysClr val="windowText" lastClr="000000"/>
            </a:solidFill>
            <a:prstDash val="solid"/>
            <a:miter lim="800000"/>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6" name="CuadroTexto 25">
            <a:extLst>
              <a:ext uri="{FF2B5EF4-FFF2-40B4-BE49-F238E27FC236}">
                <a16:creationId xmlns:a16="http://schemas.microsoft.com/office/drawing/2014/main" id="{F9BDFAE5-996D-4AAB-93B5-0BD3B557CDDE}"/>
              </a:ext>
            </a:extLst>
          </p:cNvPr>
          <p:cNvSpPr txBox="1"/>
          <p:nvPr/>
        </p:nvSpPr>
        <p:spPr>
          <a:xfrm>
            <a:off x="2860172" y="6259463"/>
            <a:ext cx="3996239" cy="369332"/>
          </a:xfrm>
          <a:prstGeom prst="rect">
            <a:avLst/>
          </a:prstGeom>
          <a:noFill/>
        </p:spPr>
        <p:txBody>
          <a:bodyPr wrap="square" rtlCol="0">
            <a:spAutoFit/>
          </a:bodyPr>
          <a:lstStyle/>
          <a:p>
            <a:r>
              <a:rPr lang="es-AR" b="1" dirty="0" err="1">
                <a:solidFill>
                  <a:prstClr val="black"/>
                </a:solidFill>
                <a:latin typeface="Courier New" panose="02070309020205020404" pitchFamily="49" charset="0"/>
                <a:cs typeface="Courier New" panose="02070309020205020404" pitchFamily="49" charset="0"/>
              </a:rPr>
              <a:t>Cudamencpy</a:t>
            </a:r>
            <a:r>
              <a:rPr lang="es-AR" b="1" dirty="0">
                <a:solidFill>
                  <a:prstClr val="black"/>
                </a:solidFill>
                <a:latin typeface="Courier New" panose="02070309020205020404" pitchFamily="49" charset="0"/>
                <a:cs typeface="Courier New" panose="02070309020205020404" pitchFamily="49" charset="0"/>
              </a:rPr>
              <a:t>(host </a:t>
            </a:r>
            <a:r>
              <a:rPr lang="es-AR" b="1" dirty="0" err="1">
                <a:solidFill>
                  <a:prstClr val="black"/>
                </a:solidFill>
                <a:latin typeface="Courier New" panose="02070309020205020404" pitchFamily="49" charset="0"/>
                <a:cs typeface="Courier New" panose="02070309020205020404" pitchFamily="49" charset="0"/>
              </a:rPr>
              <a:t>to</a:t>
            </a:r>
            <a:r>
              <a:rPr lang="es-AR" b="1" dirty="0">
                <a:solidFill>
                  <a:prstClr val="black"/>
                </a:solidFill>
                <a:latin typeface="Courier New" panose="02070309020205020404" pitchFamily="49" charset="0"/>
                <a:cs typeface="Courier New" panose="02070309020205020404" pitchFamily="49" charset="0"/>
              </a:rPr>
              <a:t> </a:t>
            </a:r>
            <a:r>
              <a:rPr lang="es-AR" b="1" dirty="0" err="1">
                <a:solidFill>
                  <a:prstClr val="black"/>
                </a:solidFill>
                <a:latin typeface="Courier New" panose="02070309020205020404" pitchFamily="49" charset="0"/>
                <a:cs typeface="Courier New" panose="02070309020205020404" pitchFamily="49" charset="0"/>
              </a:rPr>
              <a:t>device</a:t>
            </a:r>
            <a:r>
              <a:rPr lang="es-AR" b="1" dirty="0">
                <a:solidFill>
                  <a:prstClr val="black"/>
                </a:solidFill>
                <a:latin typeface="Courier New" panose="02070309020205020404" pitchFamily="49" charset="0"/>
                <a:cs typeface="Courier New" panose="02070309020205020404" pitchFamily="49" charset="0"/>
              </a:rPr>
              <a:t>)</a:t>
            </a:r>
          </a:p>
        </p:txBody>
      </p:sp>
      <p:cxnSp>
        <p:nvCxnSpPr>
          <p:cNvPr id="3" name="Conector: curvado 2">
            <a:extLst>
              <a:ext uri="{FF2B5EF4-FFF2-40B4-BE49-F238E27FC236}">
                <a16:creationId xmlns:a16="http://schemas.microsoft.com/office/drawing/2014/main" id="{A6CB8073-34E7-4E13-9ACE-05E6019EAD01}"/>
              </a:ext>
            </a:extLst>
          </p:cNvPr>
          <p:cNvCxnSpPr>
            <a:cxnSpLocks/>
            <a:stCxn id="82" idx="2"/>
            <a:endCxn id="84" idx="2"/>
          </p:cNvCxnSpPr>
          <p:nvPr/>
        </p:nvCxnSpPr>
        <p:spPr>
          <a:xfrm rot="16200000" flipH="1">
            <a:off x="4897577" y="1520643"/>
            <a:ext cx="89808" cy="3763877"/>
          </a:xfrm>
          <a:prstGeom prst="curvedConnector3">
            <a:avLst>
              <a:gd name="adj1" fmla="val 1343021"/>
            </a:avLst>
          </a:prstGeom>
          <a:ln w="57150">
            <a:solidFill>
              <a:schemeClr val="bg2">
                <a:lumMod val="75000"/>
              </a:schemeClr>
            </a:solidFill>
            <a:miter lim="800000"/>
            <a:tailEnd type="triangle"/>
          </a:ln>
        </p:spPr>
        <p:style>
          <a:lnRef idx="1">
            <a:schemeClr val="accent1"/>
          </a:lnRef>
          <a:fillRef idx="0">
            <a:schemeClr val="accent1"/>
          </a:fillRef>
          <a:effectRef idx="0">
            <a:schemeClr val="accent1"/>
          </a:effectRef>
          <a:fontRef idx="minor">
            <a:schemeClr val="tx1"/>
          </a:fontRef>
        </p:style>
      </p:cxnSp>
      <p:pic>
        <p:nvPicPr>
          <p:cNvPr id="28" name="Imagen 27"/>
          <p:cNvPicPr/>
          <p:nvPr/>
        </p:nvPicPr>
        <p:blipFill>
          <a:blip r:embed="rId3">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29"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spTree>
    <p:extLst>
      <p:ext uri="{BB962C8B-B14F-4D97-AF65-F5344CB8AC3E}">
        <p14:creationId xmlns:p14="http://schemas.microsoft.com/office/powerpoint/2010/main" val="12729867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10000"/>
                                  </p:stCondLst>
                                  <p:childTnLst>
                                    <p:set>
                                      <p:cBhvr>
                                        <p:cTn id="6" dur="1" fill="hold">
                                          <p:stCondLst>
                                            <p:cond delay="0"/>
                                          </p:stCondLst>
                                        </p:cTn>
                                        <p:tgtEl>
                                          <p:spTgt spid="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Programación del GPGPU</a:t>
            </a:r>
          </a:p>
        </p:txBody>
      </p:sp>
      <p:sp>
        <p:nvSpPr>
          <p:cNvPr id="6" name="Marcador de contenido 2"/>
          <p:cNvSpPr txBox="1">
            <a:spLocks/>
          </p:cNvSpPr>
          <p:nvPr/>
        </p:nvSpPr>
        <p:spPr>
          <a:xfrm>
            <a:off x="684212" y="1676400"/>
            <a:ext cx="10210800" cy="6096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00000"/>
              </a:lnSpc>
              <a:buNone/>
            </a:pPr>
            <a:r>
              <a:rPr lang="es-ES" sz="3200" b="1" spc="50" dirty="0">
                <a:ln w="0"/>
                <a:solidFill>
                  <a:schemeClr val="bg2"/>
                </a:solidFill>
                <a:effectLst>
                  <a:innerShdw blurRad="63500" dist="50800" dir="13500000">
                    <a:srgbClr val="000000">
                      <a:alpha val="50000"/>
                    </a:srgbClr>
                  </a:innerShdw>
                </a:effectLst>
              </a:rPr>
              <a:t>3) Transferir el </a:t>
            </a:r>
            <a:r>
              <a:rPr lang="es-ES" sz="3200" b="1" spc="50" dirty="0" err="1">
                <a:ln w="0"/>
                <a:solidFill>
                  <a:schemeClr val="accent5">
                    <a:lumMod val="75000"/>
                  </a:schemeClr>
                </a:solidFill>
                <a:effectLst>
                  <a:innerShdw blurRad="63500" dist="50800" dir="13500000">
                    <a:srgbClr val="000000">
                      <a:alpha val="50000"/>
                    </a:srgbClr>
                  </a:innerShdw>
                </a:effectLst>
              </a:rPr>
              <a:t>kernel</a:t>
            </a:r>
            <a:r>
              <a:rPr lang="es-ES" sz="3200" b="1" spc="50" dirty="0">
                <a:ln w="0"/>
                <a:solidFill>
                  <a:schemeClr val="bg2"/>
                </a:solidFill>
                <a:effectLst>
                  <a:innerShdw blurRad="63500" dist="50800" dir="13500000">
                    <a:srgbClr val="000000">
                      <a:alpha val="50000"/>
                    </a:srgbClr>
                  </a:innerShdw>
                </a:effectLst>
              </a:rPr>
              <a:t> y ejecutar los hilos.</a:t>
            </a:r>
          </a:p>
        </p:txBody>
      </p:sp>
      <p:sp>
        <p:nvSpPr>
          <p:cNvPr id="14" name="Rectángulo 13">
            <a:extLst>
              <a:ext uri="{FF2B5EF4-FFF2-40B4-BE49-F238E27FC236}">
                <a16:creationId xmlns:a16="http://schemas.microsoft.com/office/drawing/2014/main" id="{E9BD1F6D-FD1D-4444-97D4-F543783FD1B5}"/>
              </a:ext>
            </a:extLst>
          </p:cNvPr>
          <p:cNvSpPr/>
          <p:nvPr/>
        </p:nvSpPr>
        <p:spPr>
          <a:xfrm>
            <a:off x="2460875" y="2286000"/>
            <a:ext cx="7267073" cy="4276725"/>
          </a:xfrm>
          <a:prstGeom prst="rect">
            <a:avLst/>
          </a:prstGeom>
          <a:solidFill>
            <a:sysClr val="window" lastClr="FFFFFF"/>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7" name="Cubo 66">
            <a:extLst>
              <a:ext uri="{FF2B5EF4-FFF2-40B4-BE49-F238E27FC236}">
                <a16:creationId xmlns:a16="http://schemas.microsoft.com/office/drawing/2014/main" id="{67FEEF50-373C-4348-892D-AED3615A9E6C}"/>
              </a:ext>
            </a:extLst>
          </p:cNvPr>
          <p:cNvSpPr/>
          <p:nvPr/>
        </p:nvSpPr>
        <p:spPr>
          <a:xfrm>
            <a:off x="2845885" y="3935310"/>
            <a:ext cx="2743200" cy="898357"/>
          </a:xfrm>
          <a:prstGeom prst="cube">
            <a:avLst/>
          </a:prstGeom>
          <a:solidFill>
            <a:sysClr val="window" lastClr="FFFFFF">
              <a:lumMod val="8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4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CPU</a:t>
            </a:r>
          </a:p>
        </p:txBody>
      </p:sp>
      <p:sp>
        <p:nvSpPr>
          <p:cNvPr id="68" name="Cubo 67">
            <a:extLst>
              <a:ext uri="{FF2B5EF4-FFF2-40B4-BE49-F238E27FC236}">
                <a16:creationId xmlns:a16="http://schemas.microsoft.com/office/drawing/2014/main" id="{8F29012F-D4A6-4DAE-AC40-F111476E9AD2}"/>
              </a:ext>
            </a:extLst>
          </p:cNvPr>
          <p:cNvSpPr/>
          <p:nvPr/>
        </p:nvSpPr>
        <p:spPr>
          <a:xfrm>
            <a:off x="6551611" y="3935310"/>
            <a:ext cx="2743200" cy="898357"/>
          </a:xfrm>
          <a:prstGeom prst="cube">
            <a:avLst/>
          </a:prstGeom>
          <a:solidFill>
            <a:sysClr val="window" lastClr="FFFFFF">
              <a:lumMod val="8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4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GPU</a:t>
            </a:r>
          </a:p>
        </p:txBody>
      </p:sp>
      <p:sp>
        <p:nvSpPr>
          <p:cNvPr id="69" name="Rectángulo redondeado 3">
            <a:extLst>
              <a:ext uri="{FF2B5EF4-FFF2-40B4-BE49-F238E27FC236}">
                <a16:creationId xmlns:a16="http://schemas.microsoft.com/office/drawing/2014/main" id="{9E91B60D-D4AB-478A-8798-08A693ECF43D}"/>
              </a:ext>
            </a:extLst>
          </p:cNvPr>
          <p:cNvSpPr/>
          <p:nvPr/>
        </p:nvSpPr>
        <p:spPr>
          <a:xfrm>
            <a:off x="6551611" y="2521893"/>
            <a:ext cx="2743200" cy="914400"/>
          </a:xfrm>
          <a:prstGeom prst="roundRect">
            <a:avLst/>
          </a:prstGeom>
          <a:solidFill>
            <a:sysClr val="window" lastClr="FFFFFF">
              <a:lumMod val="8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4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Memoria GPU</a:t>
            </a:r>
          </a:p>
        </p:txBody>
      </p:sp>
      <p:sp>
        <p:nvSpPr>
          <p:cNvPr id="70" name="Rectángulo redondeado 7">
            <a:extLst>
              <a:ext uri="{FF2B5EF4-FFF2-40B4-BE49-F238E27FC236}">
                <a16:creationId xmlns:a16="http://schemas.microsoft.com/office/drawing/2014/main" id="{70984387-7045-4F4C-B22A-80730DB36B7A}"/>
              </a:ext>
            </a:extLst>
          </p:cNvPr>
          <p:cNvSpPr/>
          <p:nvPr/>
        </p:nvSpPr>
        <p:spPr>
          <a:xfrm>
            <a:off x="2845885" y="2505893"/>
            <a:ext cx="2743200" cy="914400"/>
          </a:xfrm>
          <a:prstGeom prst="roundRect">
            <a:avLst/>
          </a:prstGeom>
          <a:solidFill>
            <a:sysClr val="window" lastClr="FFFFFF">
              <a:lumMod val="8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4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Memoria CPU</a:t>
            </a:r>
          </a:p>
        </p:txBody>
      </p:sp>
      <p:sp>
        <p:nvSpPr>
          <p:cNvPr id="71" name="Flecha arriba y abajo 5">
            <a:extLst>
              <a:ext uri="{FF2B5EF4-FFF2-40B4-BE49-F238E27FC236}">
                <a16:creationId xmlns:a16="http://schemas.microsoft.com/office/drawing/2014/main" id="{6D63B22D-1C0D-4F4A-B55F-E50901DF2E35}"/>
              </a:ext>
            </a:extLst>
          </p:cNvPr>
          <p:cNvSpPr/>
          <p:nvPr/>
        </p:nvSpPr>
        <p:spPr>
          <a:xfrm>
            <a:off x="3928727" y="3326253"/>
            <a:ext cx="577516" cy="786064"/>
          </a:xfrm>
          <a:prstGeom prst="upDownArrow">
            <a:avLst>
              <a:gd name="adj1" fmla="val 50000"/>
              <a:gd name="adj2" fmla="val 33333"/>
            </a:avLst>
          </a:prstGeom>
          <a:solidFill>
            <a:sysClr val="window" lastClr="FFFFFF">
              <a:lumMod val="9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2400" b="0" i="0" u="none" strike="noStrike" kern="0" cap="none" spc="0" normalizeH="0" baseline="0" noProof="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72" name="Flecha arriba y abajo 8">
            <a:extLst>
              <a:ext uri="{FF2B5EF4-FFF2-40B4-BE49-F238E27FC236}">
                <a16:creationId xmlns:a16="http://schemas.microsoft.com/office/drawing/2014/main" id="{16552E72-928F-46A7-975F-451235D4B8B6}"/>
              </a:ext>
            </a:extLst>
          </p:cNvPr>
          <p:cNvSpPr/>
          <p:nvPr/>
        </p:nvSpPr>
        <p:spPr>
          <a:xfrm>
            <a:off x="7634453" y="3380689"/>
            <a:ext cx="577516" cy="786064"/>
          </a:xfrm>
          <a:prstGeom prst="upDownArrow">
            <a:avLst>
              <a:gd name="adj1" fmla="val 50000"/>
              <a:gd name="adj2" fmla="val 33333"/>
            </a:avLst>
          </a:prstGeom>
          <a:solidFill>
            <a:sysClr val="window" lastClr="FFFFFF">
              <a:lumMod val="9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2400" b="0" i="0" u="none" strike="noStrike" kern="0" cap="none" spc="0" normalizeH="0" baseline="0" noProof="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73" name="Flecha arriba y abajo 9">
            <a:extLst>
              <a:ext uri="{FF2B5EF4-FFF2-40B4-BE49-F238E27FC236}">
                <a16:creationId xmlns:a16="http://schemas.microsoft.com/office/drawing/2014/main" id="{F63C5762-8DC0-4502-AE02-71936F315563}"/>
              </a:ext>
            </a:extLst>
          </p:cNvPr>
          <p:cNvSpPr/>
          <p:nvPr/>
        </p:nvSpPr>
        <p:spPr>
          <a:xfrm rot="16200000">
            <a:off x="5690320" y="3882978"/>
            <a:ext cx="577516" cy="1145065"/>
          </a:xfrm>
          <a:prstGeom prst="upDownArrow">
            <a:avLst>
              <a:gd name="adj1" fmla="val 50000"/>
              <a:gd name="adj2" fmla="val 33333"/>
            </a:avLst>
          </a:prstGeom>
          <a:solidFill>
            <a:sysClr val="window" lastClr="FFFFFF">
              <a:lumMod val="9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2400" b="0" i="0" u="none" strike="noStrike" kern="0" cap="none" spc="0" normalizeH="0" baseline="0" noProof="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74" name="Rectángulo 73">
            <a:extLst>
              <a:ext uri="{FF2B5EF4-FFF2-40B4-BE49-F238E27FC236}">
                <a16:creationId xmlns:a16="http://schemas.microsoft.com/office/drawing/2014/main" id="{CB027A24-BABF-4016-A7A8-2D42E217020D}"/>
              </a:ext>
            </a:extLst>
          </p:cNvPr>
          <p:cNvSpPr/>
          <p:nvPr/>
        </p:nvSpPr>
        <p:spPr>
          <a:xfrm>
            <a:off x="2845885" y="5181155"/>
            <a:ext cx="2560660" cy="495594"/>
          </a:xfrm>
          <a:prstGeom prst="rect">
            <a:avLst/>
          </a:prstGeom>
          <a:solidFill>
            <a:sysClr val="window" lastClr="FFFFFF">
              <a:lumMod val="8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2400" b="0" i="0" u="none" strike="noStrike" kern="0" cap="none" spc="0" normalizeH="0" baseline="0" noProof="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75" name="Rectángulo 74">
            <a:extLst>
              <a:ext uri="{FF2B5EF4-FFF2-40B4-BE49-F238E27FC236}">
                <a16:creationId xmlns:a16="http://schemas.microsoft.com/office/drawing/2014/main" id="{567886B6-5F60-4ADC-A949-E932ABDFB06C}"/>
              </a:ext>
            </a:extLst>
          </p:cNvPr>
          <p:cNvSpPr/>
          <p:nvPr/>
        </p:nvSpPr>
        <p:spPr>
          <a:xfrm>
            <a:off x="3028425" y="5181155"/>
            <a:ext cx="188184" cy="495594"/>
          </a:xfrm>
          <a:prstGeom prst="rect">
            <a:avLst/>
          </a:prstGeom>
          <a:solidFill>
            <a:sysClr val="window" lastClr="FFFFFF">
              <a:lumMod val="8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2400" b="0" i="0" u="none" strike="noStrike" kern="0" cap="none" spc="0" normalizeH="0" baseline="0" noProof="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76" name="Rectángulo 75">
            <a:extLst>
              <a:ext uri="{FF2B5EF4-FFF2-40B4-BE49-F238E27FC236}">
                <a16:creationId xmlns:a16="http://schemas.microsoft.com/office/drawing/2014/main" id="{8BE2AC34-1D86-4B56-A932-D66B854CD535}"/>
              </a:ext>
            </a:extLst>
          </p:cNvPr>
          <p:cNvSpPr/>
          <p:nvPr/>
        </p:nvSpPr>
        <p:spPr>
          <a:xfrm>
            <a:off x="3216609" y="5181155"/>
            <a:ext cx="188184" cy="495594"/>
          </a:xfrm>
          <a:prstGeom prst="rect">
            <a:avLst/>
          </a:prstGeom>
          <a:solidFill>
            <a:sysClr val="window" lastClr="FFFFFF">
              <a:lumMod val="8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2400" b="0" i="0" u="none" strike="noStrike" kern="0" cap="none" spc="0" normalizeH="0" baseline="0" noProof="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77" name="Rectángulo 76">
            <a:extLst>
              <a:ext uri="{FF2B5EF4-FFF2-40B4-BE49-F238E27FC236}">
                <a16:creationId xmlns:a16="http://schemas.microsoft.com/office/drawing/2014/main" id="{E67AC571-AA90-46E7-80A9-7133515A8CFD}"/>
              </a:ext>
            </a:extLst>
          </p:cNvPr>
          <p:cNvSpPr/>
          <p:nvPr/>
        </p:nvSpPr>
        <p:spPr>
          <a:xfrm>
            <a:off x="3385207" y="5181154"/>
            <a:ext cx="206266" cy="498409"/>
          </a:xfrm>
          <a:prstGeom prst="rect">
            <a:avLst/>
          </a:prstGeom>
          <a:solidFill>
            <a:sysClr val="window" lastClr="FFFFFF">
              <a:lumMod val="6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2400" b="0" i="0" u="none" strike="noStrike" kern="0" cap="none" spc="0" normalizeH="0" baseline="0" noProof="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78" name="Rectángulo 77">
            <a:extLst>
              <a:ext uri="{FF2B5EF4-FFF2-40B4-BE49-F238E27FC236}">
                <a16:creationId xmlns:a16="http://schemas.microsoft.com/office/drawing/2014/main" id="{762C31E8-FF84-4632-A01C-D73B299E46D8}"/>
              </a:ext>
            </a:extLst>
          </p:cNvPr>
          <p:cNvSpPr/>
          <p:nvPr/>
        </p:nvSpPr>
        <p:spPr>
          <a:xfrm>
            <a:off x="3591473" y="5181155"/>
            <a:ext cx="188184" cy="495594"/>
          </a:xfrm>
          <a:prstGeom prst="rect">
            <a:avLst/>
          </a:prstGeom>
          <a:solidFill>
            <a:sysClr val="window" lastClr="FFFFFF">
              <a:lumMod val="6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2400" b="0" i="0" u="none" strike="noStrike" kern="0" cap="none" spc="0" normalizeH="0" baseline="0" noProof="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79" name="Rectángulo 78">
            <a:extLst>
              <a:ext uri="{FF2B5EF4-FFF2-40B4-BE49-F238E27FC236}">
                <a16:creationId xmlns:a16="http://schemas.microsoft.com/office/drawing/2014/main" id="{A50827C3-FD93-4361-9D47-B1B3478FBB24}"/>
              </a:ext>
            </a:extLst>
          </p:cNvPr>
          <p:cNvSpPr/>
          <p:nvPr/>
        </p:nvSpPr>
        <p:spPr>
          <a:xfrm>
            <a:off x="3785231" y="5181155"/>
            <a:ext cx="188184" cy="495594"/>
          </a:xfrm>
          <a:prstGeom prst="rect">
            <a:avLst/>
          </a:prstGeom>
          <a:solidFill>
            <a:sysClr val="window" lastClr="FFFFFF">
              <a:lumMod val="8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2400" b="0" i="0" u="none" strike="noStrike" kern="0" cap="none" spc="0" normalizeH="0" baseline="0" noProof="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80" name="CuadroTexto 79">
            <a:extLst>
              <a:ext uri="{FF2B5EF4-FFF2-40B4-BE49-F238E27FC236}">
                <a16:creationId xmlns:a16="http://schemas.microsoft.com/office/drawing/2014/main" id="{86C87272-E6BE-4169-AEF8-EE9C44155BCB}"/>
              </a:ext>
            </a:extLst>
          </p:cNvPr>
          <p:cNvSpPr txBox="1"/>
          <p:nvPr/>
        </p:nvSpPr>
        <p:spPr>
          <a:xfrm>
            <a:off x="2845884" y="5896080"/>
            <a:ext cx="3457397" cy="369332"/>
          </a:xfrm>
          <a:prstGeom prst="rect">
            <a:avLst/>
          </a:prstGeom>
          <a:noFill/>
        </p:spPr>
        <p:txBody>
          <a:bodyPr wrap="square" rtlCol="0">
            <a:spAutoFit/>
          </a:bodyPr>
          <a:lstStyle/>
          <a:p>
            <a:r>
              <a:rPr lang="es-AR" dirty="0">
                <a:solidFill>
                  <a:prstClr val="black"/>
                </a:solidFill>
                <a:latin typeface="Calibri" panose="020F0502020204030204"/>
              </a:rPr>
              <a:t>Transferir y ejecutar algoritmo</a:t>
            </a:r>
          </a:p>
        </p:txBody>
      </p:sp>
      <p:cxnSp>
        <p:nvCxnSpPr>
          <p:cNvPr id="81" name="Conector angular 21">
            <a:extLst>
              <a:ext uri="{FF2B5EF4-FFF2-40B4-BE49-F238E27FC236}">
                <a16:creationId xmlns:a16="http://schemas.microsoft.com/office/drawing/2014/main" id="{1B0858AA-9FA1-4A5C-91A7-AF9C57FA7679}"/>
              </a:ext>
            </a:extLst>
          </p:cNvPr>
          <p:cNvCxnSpPr>
            <a:cxnSpLocks/>
            <a:stCxn id="67" idx="3"/>
            <a:endCxn id="75" idx="0"/>
          </p:cNvCxnSpPr>
          <p:nvPr/>
        </p:nvCxnSpPr>
        <p:spPr>
          <a:xfrm rot="5400000">
            <a:off x="3440110" y="4516075"/>
            <a:ext cx="347488" cy="982673"/>
          </a:xfrm>
          <a:prstGeom prst="bentConnector3">
            <a:avLst>
              <a:gd name="adj1" fmla="val 50000"/>
            </a:avLst>
          </a:prstGeom>
          <a:noFill/>
          <a:ln w="28575" cap="flat" cmpd="sng" algn="ctr">
            <a:solidFill>
              <a:sysClr val="windowText" lastClr="000000"/>
            </a:solidFill>
            <a:prstDash val="solid"/>
            <a:miter lim="800000"/>
            <a:tailEnd type="triangle"/>
          </a:ln>
          <a:effectLst/>
        </p:spPr>
      </p:cxnSp>
      <p:cxnSp>
        <p:nvCxnSpPr>
          <p:cNvPr id="82" name="Conector angular 23">
            <a:extLst>
              <a:ext uri="{FF2B5EF4-FFF2-40B4-BE49-F238E27FC236}">
                <a16:creationId xmlns:a16="http://schemas.microsoft.com/office/drawing/2014/main" id="{EE758902-4FD1-4090-B66D-AB7493D1D60A}"/>
              </a:ext>
            </a:extLst>
          </p:cNvPr>
          <p:cNvCxnSpPr>
            <a:cxnSpLocks/>
            <a:stCxn id="78" idx="2"/>
            <a:endCxn id="68" idx="3"/>
          </p:cNvCxnSpPr>
          <p:nvPr/>
        </p:nvCxnSpPr>
        <p:spPr>
          <a:xfrm rot="5400000" flipH="1" flipV="1">
            <a:off x="5326699" y="3192532"/>
            <a:ext cx="843082" cy="4125351"/>
          </a:xfrm>
          <a:prstGeom prst="bentConnector3">
            <a:avLst>
              <a:gd name="adj1" fmla="val -27115"/>
            </a:avLst>
          </a:prstGeom>
          <a:noFill/>
          <a:ln w="28575" cap="flat" cmpd="sng" algn="ctr">
            <a:solidFill>
              <a:sysClr val="windowText" lastClr="000000"/>
            </a:solidFill>
            <a:prstDash val="solid"/>
            <a:miter lim="800000"/>
            <a:tailEnd type="triangle"/>
          </a:ln>
          <a:effectLst/>
        </p:spPr>
      </p:cxnSp>
      <p:sp>
        <p:nvSpPr>
          <p:cNvPr id="83" name="CuadroTexto 82">
            <a:extLst>
              <a:ext uri="{FF2B5EF4-FFF2-40B4-BE49-F238E27FC236}">
                <a16:creationId xmlns:a16="http://schemas.microsoft.com/office/drawing/2014/main" id="{D7AF505F-27ED-40FF-B494-30752E642FEB}"/>
              </a:ext>
            </a:extLst>
          </p:cNvPr>
          <p:cNvSpPr txBox="1"/>
          <p:nvPr/>
        </p:nvSpPr>
        <p:spPr>
          <a:xfrm>
            <a:off x="2851117" y="2945999"/>
            <a:ext cx="370724" cy="380254"/>
          </a:xfrm>
          <a:prstGeom prst="rect">
            <a:avLst/>
          </a:prstGeom>
          <a:solidFill>
            <a:sysClr val="window" lastClr="FFFFFF"/>
          </a:solidFill>
          <a:ln w="12700" cap="flat" cmpd="sng" algn="ctr">
            <a:solidFill>
              <a:sysClr val="windowText" lastClr="000000"/>
            </a:solidFill>
            <a:prstDash val="solid"/>
            <a:miter lim="800000"/>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AR" sz="1800" b="0" i="0" u="none" strike="noStrike" kern="0" cap="none" spc="0" normalizeH="0" baseline="0" noProof="0" dirty="0">
                <a:ln>
                  <a:noFill/>
                </a:ln>
                <a:solidFill>
                  <a:prstClr val="black"/>
                </a:solidFill>
                <a:effectLst/>
                <a:uLnTx/>
                <a:uFillTx/>
                <a:latin typeface="Calibri" panose="020F0502020204030204"/>
                <a:ea typeface="+mn-ea"/>
                <a:cs typeface="+mn-cs"/>
              </a:rPr>
              <a:t>A</a:t>
            </a:r>
          </a:p>
        </p:txBody>
      </p:sp>
      <p:sp>
        <p:nvSpPr>
          <p:cNvPr id="84" name="CuadroTexto 83">
            <a:extLst>
              <a:ext uri="{FF2B5EF4-FFF2-40B4-BE49-F238E27FC236}">
                <a16:creationId xmlns:a16="http://schemas.microsoft.com/office/drawing/2014/main" id="{E3AAD98F-00C4-420E-B786-B1AFDDEDAAE8}"/>
              </a:ext>
            </a:extLst>
          </p:cNvPr>
          <p:cNvSpPr txBox="1"/>
          <p:nvPr/>
        </p:nvSpPr>
        <p:spPr>
          <a:xfrm>
            <a:off x="6607129" y="3040039"/>
            <a:ext cx="370724" cy="380254"/>
          </a:xfrm>
          <a:prstGeom prst="rect">
            <a:avLst/>
          </a:prstGeom>
          <a:solidFill>
            <a:sysClr val="window" lastClr="FFFFFF"/>
          </a:solidFill>
          <a:ln w="12700" cap="flat" cmpd="sng" algn="ctr">
            <a:solidFill>
              <a:sysClr val="windowText" lastClr="000000"/>
            </a:solidFill>
            <a:prstDash val="solid"/>
            <a:miter lim="800000"/>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85" name="CuadroTexto 84">
            <a:extLst>
              <a:ext uri="{FF2B5EF4-FFF2-40B4-BE49-F238E27FC236}">
                <a16:creationId xmlns:a16="http://schemas.microsoft.com/office/drawing/2014/main" id="{C9756AE9-735F-43A0-B37A-719F34BBE48D}"/>
              </a:ext>
            </a:extLst>
          </p:cNvPr>
          <p:cNvSpPr txBox="1"/>
          <p:nvPr/>
        </p:nvSpPr>
        <p:spPr>
          <a:xfrm>
            <a:off x="6614994" y="3035807"/>
            <a:ext cx="370724" cy="380254"/>
          </a:xfrm>
          <a:prstGeom prst="rect">
            <a:avLst/>
          </a:prstGeom>
          <a:solidFill>
            <a:sysClr val="window" lastClr="FFFFFF"/>
          </a:solidFill>
          <a:ln w="12700" cap="flat" cmpd="sng" algn="ctr">
            <a:solidFill>
              <a:sysClr val="windowText" lastClr="000000"/>
            </a:solidFill>
            <a:prstDash val="solid"/>
            <a:miter lim="800000"/>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AR" sz="1800" b="0" i="0" u="none" strike="noStrike" kern="0" cap="none" spc="0" normalizeH="0" baseline="0" noProof="0" dirty="0">
                <a:ln>
                  <a:noFill/>
                </a:ln>
                <a:solidFill>
                  <a:prstClr val="black"/>
                </a:solidFill>
                <a:effectLst/>
                <a:uLnTx/>
                <a:uFillTx/>
                <a:latin typeface="Calibri" panose="020F0502020204030204"/>
                <a:ea typeface="+mn-ea"/>
                <a:cs typeface="+mn-cs"/>
              </a:rPr>
              <a:t>A</a:t>
            </a:r>
          </a:p>
        </p:txBody>
      </p:sp>
      <p:sp>
        <p:nvSpPr>
          <p:cNvPr id="86" name="CuadroTexto 85">
            <a:extLst>
              <a:ext uri="{FF2B5EF4-FFF2-40B4-BE49-F238E27FC236}">
                <a16:creationId xmlns:a16="http://schemas.microsoft.com/office/drawing/2014/main" id="{877C6958-1545-4C32-BB09-7A0FC398059D}"/>
              </a:ext>
            </a:extLst>
          </p:cNvPr>
          <p:cNvSpPr txBox="1"/>
          <p:nvPr/>
        </p:nvSpPr>
        <p:spPr>
          <a:xfrm>
            <a:off x="6614994" y="2667746"/>
            <a:ext cx="370724" cy="380254"/>
          </a:xfrm>
          <a:prstGeom prst="rect">
            <a:avLst/>
          </a:prstGeom>
          <a:solidFill>
            <a:sysClr val="window" lastClr="FFFFFF"/>
          </a:solidFill>
          <a:ln w="12700" cap="flat" cmpd="sng" algn="ctr">
            <a:solidFill>
              <a:sysClr val="windowText" lastClr="000000"/>
            </a:solidFill>
            <a:prstDash val="solid"/>
            <a:miter lim="800000"/>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89" name="CuadroTexto 88">
            <a:extLst>
              <a:ext uri="{FF2B5EF4-FFF2-40B4-BE49-F238E27FC236}">
                <a16:creationId xmlns:a16="http://schemas.microsoft.com/office/drawing/2014/main" id="{476A115D-F773-4D37-A42D-8139F0A4331A}"/>
              </a:ext>
            </a:extLst>
          </p:cNvPr>
          <p:cNvSpPr txBox="1"/>
          <p:nvPr/>
        </p:nvSpPr>
        <p:spPr>
          <a:xfrm>
            <a:off x="2850239" y="2562931"/>
            <a:ext cx="370724" cy="380254"/>
          </a:xfrm>
          <a:prstGeom prst="rect">
            <a:avLst/>
          </a:prstGeom>
          <a:solidFill>
            <a:sysClr val="window" lastClr="FFFFFF"/>
          </a:solidFill>
          <a:ln w="12700" cap="flat" cmpd="sng" algn="ctr">
            <a:solidFill>
              <a:sysClr val="windowText" lastClr="000000"/>
            </a:solidFill>
            <a:prstDash val="solid"/>
            <a:miter lim="800000"/>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90" name="CuadroTexto 89">
            <a:extLst>
              <a:ext uri="{FF2B5EF4-FFF2-40B4-BE49-F238E27FC236}">
                <a16:creationId xmlns:a16="http://schemas.microsoft.com/office/drawing/2014/main" id="{133080A8-B77E-4838-B74A-31354E10105F}"/>
              </a:ext>
            </a:extLst>
          </p:cNvPr>
          <p:cNvSpPr txBox="1"/>
          <p:nvPr/>
        </p:nvSpPr>
        <p:spPr>
          <a:xfrm>
            <a:off x="6607129" y="2659784"/>
            <a:ext cx="370724" cy="380254"/>
          </a:xfrm>
          <a:prstGeom prst="rect">
            <a:avLst/>
          </a:prstGeom>
          <a:solidFill>
            <a:sysClr val="window" lastClr="FFFFFF"/>
          </a:solidFill>
          <a:ln w="12700" cap="flat" cmpd="sng" algn="ctr">
            <a:solidFill>
              <a:sysClr val="windowText" lastClr="000000"/>
            </a:solidFill>
            <a:prstDash val="solid"/>
            <a:miter lim="800000"/>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AR" sz="1800" b="0" i="0" u="none" strike="noStrike" kern="0" cap="none" spc="0" normalizeH="0" baseline="0" noProof="0" dirty="0">
                <a:ln>
                  <a:noFill/>
                </a:ln>
                <a:solidFill>
                  <a:prstClr val="black"/>
                </a:solidFill>
                <a:effectLst/>
                <a:uLnTx/>
                <a:uFillTx/>
                <a:latin typeface="Calibri" panose="020F0502020204030204"/>
                <a:ea typeface="+mn-ea"/>
                <a:cs typeface="+mn-cs"/>
              </a:rPr>
              <a:t>R</a:t>
            </a:r>
          </a:p>
        </p:txBody>
      </p:sp>
      <p:sp>
        <p:nvSpPr>
          <p:cNvPr id="27" name="CuadroTexto 26">
            <a:extLst>
              <a:ext uri="{FF2B5EF4-FFF2-40B4-BE49-F238E27FC236}">
                <a16:creationId xmlns:a16="http://schemas.microsoft.com/office/drawing/2014/main" id="{D78D215C-6482-4F23-BDFA-5622810069D5}"/>
              </a:ext>
            </a:extLst>
          </p:cNvPr>
          <p:cNvSpPr txBox="1"/>
          <p:nvPr/>
        </p:nvSpPr>
        <p:spPr>
          <a:xfrm>
            <a:off x="3331502" y="2445725"/>
            <a:ext cx="1295380" cy="380254"/>
          </a:xfrm>
          <a:prstGeom prst="rect">
            <a:avLst/>
          </a:prstGeom>
          <a:solidFill>
            <a:sysClr val="window" lastClr="FFFFFF"/>
          </a:solidFill>
          <a:ln w="12700" cap="flat" cmpd="sng" algn="ctr">
            <a:solidFill>
              <a:sysClr val="windowText" lastClr="000000"/>
            </a:solidFill>
            <a:prstDash val="solid"/>
            <a:miter lim="800000"/>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AR" sz="1800" b="0" i="0" u="none" strike="noStrike" kern="0" cap="none" spc="0" normalizeH="0" baseline="0" noProof="0" dirty="0">
                <a:ln>
                  <a:noFill/>
                </a:ln>
                <a:solidFill>
                  <a:prstClr val="black"/>
                </a:solidFill>
                <a:effectLst/>
                <a:uLnTx/>
                <a:uFillTx/>
                <a:latin typeface="Calibri" panose="020F0502020204030204"/>
                <a:ea typeface="+mn-ea"/>
                <a:cs typeface="+mn-cs"/>
              </a:rPr>
              <a:t>“</a:t>
            </a:r>
            <a:r>
              <a:rPr kumimoji="0" lang="es-AR" sz="1800" b="0" i="0" u="none" strike="noStrike" kern="0" cap="none" spc="0" normalizeH="0" baseline="0" noProof="0" dirty="0" err="1">
                <a:ln>
                  <a:noFill/>
                </a:ln>
                <a:solidFill>
                  <a:prstClr val="black"/>
                </a:solidFill>
                <a:effectLst/>
                <a:uLnTx/>
                <a:uFillTx/>
                <a:latin typeface="Calibri" panose="020F0502020204030204"/>
                <a:ea typeface="+mn-ea"/>
                <a:cs typeface="+mn-cs"/>
              </a:rPr>
              <a:t>kernel</a:t>
            </a:r>
            <a:r>
              <a:rPr kumimoji="0" lang="es-AR" sz="1800" b="0" i="0" u="none" strike="noStrike" kern="0" cap="none" spc="0" normalizeH="0" baseline="0" noProof="0" dirty="0">
                <a:ln>
                  <a:noFill/>
                </a:ln>
                <a:solidFill>
                  <a:prstClr val="black"/>
                </a:solidFill>
                <a:effectLst/>
                <a:uLnTx/>
                <a:uFillTx/>
                <a:latin typeface="Calibri" panose="020F0502020204030204"/>
                <a:ea typeface="+mn-ea"/>
                <a:cs typeface="+mn-cs"/>
              </a:rPr>
              <a:t>(){}”</a:t>
            </a:r>
          </a:p>
        </p:txBody>
      </p:sp>
      <p:sp>
        <p:nvSpPr>
          <p:cNvPr id="28" name="CuadroTexto 27">
            <a:extLst>
              <a:ext uri="{FF2B5EF4-FFF2-40B4-BE49-F238E27FC236}">
                <a16:creationId xmlns:a16="http://schemas.microsoft.com/office/drawing/2014/main" id="{48384FD1-E029-49A2-9C0E-3AC8493224D7}"/>
              </a:ext>
            </a:extLst>
          </p:cNvPr>
          <p:cNvSpPr txBox="1"/>
          <p:nvPr/>
        </p:nvSpPr>
        <p:spPr>
          <a:xfrm>
            <a:off x="2874282" y="6228038"/>
            <a:ext cx="2895600" cy="369332"/>
          </a:xfrm>
          <a:prstGeom prst="rect">
            <a:avLst/>
          </a:prstGeom>
          <a:noFill/>
        </p:spPr>
        <p:txBody>
          <a:bodyPr wrap="square" rtlCol="0">
            <a:spAutoFit/>
          </a:bodyPr>
          <a:lstStyle/>
          <a:p>
            <a:r>
              <a:rPr lang="es-AR" b="1" dirty="0" err="1">
                <a:solidFill>
                  <a:prstClr val="black"/>
                </a:solidFill>
                <a:latin typeface="Courier New" panose="02070309020205020404" pitchFamily="49" charset="0"/>
                <a:cs typeface="Courier New" panose="02070309020205020404" pitchFamily="49" charset="0"/>
              </a:rPr>
              <a:t>Kernel</a:t>
            </a:r>
            <a:r>
              <a:rPr lang="es-AR" b="1" dirty="0">
                <a:solidFill>
                  <a:prstClr val="black"/>
                </a:solidFill>
                <a:latin typeface="Courier New" panose="02070309020205020404" pitchFamily="49" charset="0"/>
                <a:cs typeface="Courier New" panose="02070309020205020404" pitchFamily="49" charset="0"/>
              </a:rPr>
              <a:t>&lt;&lt;&lt;</a:t>
            </a:r>
            <a:r>
              <a:rPr lang="es-AR" b="1" dirty="0" err="1">
                <a:solidFill>
                  <a:prstClr val="black"/>
                </a:solidFill>
                <a:latin typeface="Courier New" panose="02070309020205020404" pitchFamily="49" charset="0"/>
                <a:cs typeface="Courier New" panose="02070309020205020404" pitchFamily="49" charset="0"/>
              </a:rPr>
              <a:t>t,b</a:t>
            </a:r>
            <a:r>
              <a:rPr lang="es-AR" b="1" dirty="0">
                <a:solidFill>
                  <a:prstClr val="black"/>
                </a:solidFill>
                <a:latin typeface="Courier New" panose="02070309020205020404" pitchFamily="49" charset="0"/>
                <a:cs typeface="Courier New" panose="02070309020205020404" pitchFamily="49" charset="0"/>
              </a:rPr>
              <a:t>&gt;&gt;&gt;()</a:t>
            </a:r>
          </a:p>
        </p:txBody>
      </p:sp>
      <p:sp>
        <p:nvSpPr>
          <p:cNvPr id="33" name="CuadroTexto 32">
            <a:extLst>
              <a:ext uri="{FF2B5EF4-FFF2-40B4-BE49-F238E27FC236}">
                <a16:creationId xmlns:a16="http://schemas.microsoft.com/office/drawing/2014/main" id="{FDFFF93A-1D2B-4136-885C-C8E93B506D06}"/>
              </a:ext>
            </a:extLst>
          </p:cNvPr>
          <p:cNvSpPr txBox="1"/>
          <p:nvPr/>
        </p:nvSpPr>
        <p:spPr>
          <a:xfrm>
            <a:off x="8360682" y="4236521"/>
            <a:ext cx="1295380" cy="380254"/>
          </a:xfrm>
          <a:prstGeom prst="rect">
            <a:avLst/>
          </a:prstGeom>
          <a:solidFill>
            <a:sysClr val="window" lastClr="FFFFFF"/>
          </a:solidFill>
          <a:ln w="12700" cap="flat" cmpd="sng" algn="ctr">
            <a:solidFill>
              <a:sysClr val="windowText" lastClr="000000"/>
            </a:solidFill>
            <a:prstDash val="solid"/>
            <a:miter lim="800000"/>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AR" sz="1800" b="0" i="0" u="none" strike="noStrike" kern="0" cap="none" spc="0" normalizeH="0" baseline="0" noProof="0" dirty="0" err="1">
                <a:ln>
                  <a:noFill/>
                </a:ln>
                <a:solidFill>
                  <a:prstClr val="black"/>
                </a:solidFill>
                <a:effectLst/>
                <a:uLnTx/>
                <a:uFillTx/>
                <a:latin typeface="Calibri" panose="020F0502020204030204"/>
                <a:ea typeface="+mn-ea"/>
                <a:cs typeface="+mn-cs"/>
              </a:rPr>
              <a:t>kernel</a:t>
            </a:r>
            <a:r>
              <a:rPr kumimoji="0" lang="es-AR" sz="1800" b="0" i="0" u="none" strike="noStrike" kern="0" cap="none" spc="0" normalizeH="0" baseline="0" noProof="0" dirty="0">
                <a:ln>
                  <a:noFill/>
                </a:ln>
                <a:solidFill>
                  <a:prstClr val="black"/>
                </a:solidFill>
                <a:effectLst/>
                <a:uLnTx/>
                <a:uFillTx/>
                <a:latin typeface="Calibri" panose="020F0502020204030204"/>
                <a:ea typeface="+mn-ea"/>
                <a:cs typeface="+mn-cs"/>
              </a:rPr>
              <a:t>(){}</a:t>
            </a:r>
          </a:p>
        </p:txBody>
      </p:sp>
      <p:sp>
        <p:nvSpPr>
          <p:cNvPr id="32" name="CuadroTexto 31">
            <a:extLst>
              <a:ext uri="{FF2B5EF4-FFF2-40B4-BE49-F238E27FC236}">
                <a16:creationId xmlns:a16="http://schemas.microsoft.com/office/drawing/2014/main" id="{0BEB8658-3FA8-42F1-ADE7-0F1DF3920F89}"/>
              </a:ext>
            </a:extLst>
          </p:cNvPr>
          <p:cNvSpPr txBox="1"/>
          <p:nvPr/>
        </p:nvSpPr>
        <p:spPr>
          <a:xfrm>
            <a:off x="8284482" y="4311975"/>
            <a:ext cx="1295380" cy="380254"/>
          </a:xfrm>
          <a:prstGeom prst="rect">
            <a:avLst/>
          </a:prstGeom>
          <a:solidFill>
            <a:sysClr val="window" lastClr="FFFFFF"/>
          </a:solidFill>
          <a:ln w="12700" cap="flat" cmpd="sng" algn="ctr">
            <a:solidFill>
              <a:sysClr val="windowText" lastClr="000000"/>
            </a:solidFill>
            <a:prstDash val="solid"/>
            <a:miter lim="800000"/>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AR" sz="1800" b="0" i="0" u="none" strike="noStrike" kern="0" cap="none" spc="0" normalizeH="0" baseline="0" noProof="0" dirty="0" err="1">
                <a:ln>
                  <a:noFill/>
                </a:ln>
                <a:solidFill>
                  <a:prstClr val="black"/>
                </a:solidFill>
                <a:effectLst/>
                <a:uLnTx/>
                <a:uFillTx/>
                <a:latin typeface="Calibri" panose="020F0502020204030204"/>
                <a:ea typeface="+mn-ea"/>
                <a:cs typeface="+mn-cs"/>
              </a:rPr>
              <a:t>kernel</a:t>
            </a:r>
            <a:r>
              <a:rPr kumimoji="0" lang="es-AR" sz="1800" b="0" i="0" u="none" strike="noStrike" kern="0" cap="none" spc="0" normalizeH="0" baseline="0" noProof="0" dirty="0">
                <a:ln>
                  <a:noFill/>
                </a:ln>
                <a:solidFill>
                  <a:prstClr val="black"/>
                </a:solidFill>
                <a:effectLst/>
                <a:uLnTx/>
                <a:uFillTx/>
                <a:latin typeface="Calibri" panose="020F0502020204030204"/>
                <a:ea typeface="+mn-ea"/>
                <a:cs typeface="+mn-cs"/>
              </a:rPr>
              <a:t>(){}</a:t>
            </a:r>
          </a:p>
        </p:txBody>
      </p:sp>
      <p:sp>
        <p:nvSpPr>
          <p:cNvPr id="31" name="CuadroTexto 30">
            <a:extLst>
              <a:ext uri="{FF2B5EF4-FFF2-40B4-BE49-F238E27FC236}">
                <a16:creationId xmlns:a16="http://schemas.microsoft.com/office/drawing/2014/main" id="{80E56EED-87EB-43E7-8731-398BDAB4A6B7}"/>
              </a:ext>
            </a:extLst>
          </p:cNvPr>
          <p:cNvSpPr txBox="1"/>
          <p:nvPr/>
        </p:nvSpPr>
        <p:spPr>
          <a:xfrm>
            <a:off x="8208282" y="4388921"/>
            <a:ext cx="1295380" cy="380254"/>
          </a:xfrm>
          <a:prstGeom prst="rect">
            <a:avLst/>
          </a:prstGeom>
          <a:solidFill>
            <a:sysClr val="window" lastClr="FFFFFF"/>
          </a:solidFill>
          <a:ln w="12700" cap="flat" cmpd="sng" algn="ctr">
            <a:solidFill>
              <a:sysClr val="windowText" lastClr="000000"/>
            </a:solidFill>
            <a:prstDash val="solid"/>
            <a:miter lim="800000"/>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AR" sz="1800" b="0" i="0" u="none" strike="noStrike" kern="0" cap="none" spc="0" normalizeH="0" baseline="0" noProof="0" dirty="0" err="1">
                <a:ln>
                  <a:noFill/>
                </a:ln>
                <a:solidFill>
                  <a:prstClr val="black"/>
                </a:solidFill>
                <a:effectLst/>
                <a:uLnTx/>
                <a:uFillTx/>
                <a:latin typeface="Calibri" panose="020F0502020204030204"/>
                <a:ea typeface="+mn-ea"/>
                <a:cs typeface="+mn-cs"/>
              </a:rPr>
              <a:t>kernel</a:t>
            </a:r>
            <a:r>
              <a:rPr kumimoji="0" lang="es-AR" sz="1800" b="0" i="0" u="none" strike="noStrike" kern="0" cap="none" spc="0" normalizeH="0" baseline="0" noProof="0" dirty="0">
                <a:ln>
                  <a:noFill/>
                </a:ln>
                <a:solidFill>
                  <a:prstClr val="black"/>
                </a:solidFill>
                <a:effectLst/>
                <a:uLnTx/>
                <a:uFillTx/>
                <a:latin typeface="Calibri" panose="020F0502020204030204"/>
                <a:ea typeface="+mn-ea"/>
                <a:cs typeface="+mn-cs"/>
              </a:rPr>
              <a:t>(){}</a:t>
            </a:r>
          </a:p>
        </p:txBody>
      </p:sp>
      <p:sp>
        <p:nvSpPr>
          <p:cNvPr id="30" name="CuadroTexto 29">
            <a:extLst>
              <a:ext uri="{FF2B5EF4-FFF2-40B4-BE49-F238E27FC236}">
                <a16:creationId xmlns:a16="http://schemas.microsoft.com/office/drawing/2014/main" id="{8DD79093-399B-47E6-877A-46BBD1641EAB}"/>
              </a:ext>
            </a:extLst>
          </p:cNvPr>
          <p:cNvSpPr txBox="1"/>
          <p:nvPr/>
        </p:nvSpPr>
        <p:spPr>
          <a:xfrm>
            <a:off x="8132082" y="4464375"/>
            <a:ext cx="1295380" cy="380254"/>
          </a:xfrm>
          <a:prstGeom prst="rect">
            <a:avLst/>
          </a:prstGeom>
          <a:solidFill>
            <a:sysClr val="window" lastClr="FFFFFF"/>
          </a:solidFill>
          <a:ln w="12700" cap="flat" cmpd="sng" algn="ctr">
            <a:solidFill>
              <a:sysClr val="windowText" lastClr="000000"/>
            </a:solidFill>
            <a:prstDash val="solid"/>
            <a:miter lim="800000"/>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AR" sz="1800" b="0" i="0" u="none" strike="noStrike" kern="0" cap="none" spc="0" normalizeH="0" baseline="0" noProof="0" dirty="0" err="1">
                <a:ln>
                  <a:noFill/>
                </a:ln>
                <a:solidFill>
                  <a:prstClr val="black"/>
                </a:solidFill>
                <a:effectLst/>
                <a:uLnTx/>
                <a:uFillTx/>
                <a:latin typeface="Calibri" panose="020F0502020204030204"/>
                <a:ea typeface="+mn-ea"/>
                <a:cs typeface="+mn-cs"/>
              </a:rPr>
              <a:t>kernel</a:t>
            </a:r>
            <a:r>
              <a:rPr kumimoji="0" lang="es-AR" sz="1800" b="0" i="0" u="none" strike="noStrike" kern="0" cap="none" spc="0" normalizeH="0" baseline="0" noProof="0" dirty="0">
                <a:ln>
                  <a:noFill/>
                </a:ln>
                <a:solidFill>
                  <a:prstClr val="black"/>
                </a:solidFill>
                <a:effectLst/>
                <a:uLnTx/>
                <a:uFillTx/>
                <a:latin typeface="Calibri" panose="020F0502020204030204"/>
                <a:ea typeface="+mn-ea"/>
                <a:cs typeface="+mn-cs"/>
              </a:rPr>
              <a:t>(){}</a:t>
            </a:r>
          </a:p>
        </p:txBody>
      </p:sp>
      <p:sp>
        <p:nvSpPr>
          <p:cNvPr id="29" name="CuadroTexto 28">
            <a:extLst>
              <a:ext uri="{FF2B5EF4-FFF2-40B4-BE49-F238E27FC236}">
                <a16:creationId xmlns:a16="http://schemas.microsoft.com/office/drawing/2014/main" id="{2999BEFB-2F7E-4BC4-B956-8D638DF3310C}"/>
              </a:ext>
            </a:extLst>
          </p:cNvPr>
          <p:cNvSpPr txBox="1"/>
          <p:nvPr/>
        </p:nvSpPr>
        <p:spPr>
          <a:xfrm>
            <a:off x="8055882" y="4554142"/>
            <a:ext cx="1295380" cy="380254"/>
          </a:xfrm>
          <a:prstGeom prst="rect">
            <a:avLst/>
          </a:prstGeom>
          <a:solidFill>
            <a:sysClr val="window" lastClr="FFFFFF"/>
          </a:solidFill>
          <a:ln w="12700" cap="flat" cmpd="sng" algn="ctr">
            <a:solidFill>
              <a:sysClr val="windowText" lastClr="000000"/>
            </a:solidFill>
            <a:prstDash val="solid"/>
            <a:miter lim="800000"/>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AR" sz="1800" b="0" i="0" u="none" strike="noStrike" kern="0" cap="none" spc="0" normalizeH="0" baseline="0" noProof="0" dirty="0">
                <a:ln>
                  <a:noFill/>
                </a:ln>
                <a:solidFill>
                  <a:prstClr val="black"/>
                </a:solidFill>
                <a:effectLst/>
                <a:uLnTx/>
                <a:uFillTx/>
                <a:latin typeface="Calibri" panose="020F0502020204030204"/>
                <a:ea typeface="+mn-ea"/>
                <a:cs typeface="+mn-cs"/>
              </a:rPr>
              <a:t>Hilo(){}</a:t>
            </a:r>
          </a:p>
        </p:txBody>
      </p:sp>
      <p:cxnSp>
        <p:nvCxnSpPr>
          <p:cNvPr id="34" name="Conector: curvado 33">
            <a:extLst>
              <a:ext uri="{FF2B5EF4-FFF2-40B4-BE49-F238E27FC236}">
                <a16:creationId xmlns:a16="http://schemas.microsoft.com/office/drawing/2014/main" id="{10502FF9-2F6C-40A4-9C4C-249B658F7044}"/>
              </a:ext>
            </a:extLst>
          </p:cNvPr>
          <p:cNvCxnSpPr>
            <a:cxnSpLocks/>
            <a:stCxn id="27" idx="2"/>
            <a:endCxn id="29" idx="1"/>
          </p:cNvCxnSpPr>
          <p:nvPr/>
        </p:nvCxnSpPr>
        <p:spPr>
          <a:xfrm rot="16200000" flipH="1">
            <a:off x="5058392" y="1746779"/>
            <a:ext cx="1918290" cy="4076690"/>
          </a:xfrm>
          <a:prstGeom prst="curvedConnector2">
            <a:avLst/>
          </a:prstGeom>
          <a:ln w="57150">
            <a:solidFill>
              <a:schemeClr val="bg2">
                <a:lumMod val="75000"/>
              </a:schemeClr>
            </a:solidFill>
            <a:miter lim="800000"/>
            <a:tailEnd type="triangle"/>
          </a:ln>
        </p:spPr>
        <p:style>
          <a:lnRef idx="1">
            <a:schemeClr val="accent1"/>
          </a:lnRef>
          <a:fillRef idx="0">
            <a:schemeClr val="accent1"/>
          </a:fillRef>
          <a:effectRef idx="0">
            <a:schemeClr val="accent1"/>
          </a:effectRef>
          <a:fontRef idx="minor">
            <a:schemeClr val="tx1"/>
          </a:fontRef>
        </p:style>
      </p:cxnSp>
      <p:pic>
        <p:nvPicPr>
          <p:cNvPr id="35" name="Imagen 34"/>
          <p:cNvPicPr/>
          <p:nvPr/>
        </p:nvPicPr>
        <p:blipFill>
          <a:blip r:embed="rId3">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36"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spTree>
    <p:extLst>
      <p:ext uri="{BB962C8B-B14F-4D97-AF65-F5344CB8AC3E}">
        <p14:creationId xmlns:p14="http://schemas.microsoft.com/office/powerpoint/2010/main" val="327899955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27" grpId="0" animBg="1"/>
      <p:bldP spid="33" grpId="0" animBg="1"/>
      <p:bldP spid="32" grpId="0" animBg="1"/>
      <p:bldP spid="31" grpId="0" animBg="1"/>
      <p:bldP spid="30" grpId="0" animBg="1"/>
      <p:bldP spid="2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AR"/>
          </a:p>
        </p:txBody>
      </p:sp>
      <p:sp>
        <p:nvSpPr>
          <p:cNvPr id="3" name="Marcador de contenido 2"/>
          <p:cNvSpPr>
            <a:spLocks noGrp="1"/>
          </p:cNvSpPr>
          <p:nvPr>
            <p:ph idx="1"/>
          </p:nvPr>
        </p:nvSpPr>
        <p:spPr/>
        <p:txBody>
          <a:bodyPr/>
          <a:lstStyle/>
          <a:p>
            <a:endParaRPr lang="es-AR"/>
          </a:p>
        </p:txBody>
      </p:sp>
      <p:pic>
        <p:nvPicPr>
          <p:cNvPr id="5" name="Imagen 4"/>
          <p:cNvPicPr/>
          <p:nvPr/>
        </p:nvPicPr>
        <p:blipFill>
          <a:blip r:embed="rId3">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6"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pic>
        <p:nvPicPr>
          <p:cNvPr id="7" name="Imagen 6"/>
          <p:cNvPicPr>
            <a:picLocks noChangeAspect="1"/>
          </p:cNvPicPr>
          <p:nvPr/>
        </p:nvPicPr>
        <p:blipFill>
          <a:blip r:embed="rId4"/>
          <a:stretch>
            <a:fillRect/>
          </a:stretch>
        </p:blipFill>
        <p:spPr>
          <a:xfrm>
            <a:off x="1271331" y="911758"/>
            <a:ext cx="9646163" cy="5423319"/>
          </a:xfrm>
          <a:prstGeom prst="rect">
            <a:avLst/>
          </a:prstGeom>
        </p:spPr>
      </p:pic>
      <p:pic>
        <p:nvPicPr>
          <p:cNvPr id="8" name="Imagen 7"/>
          <p:cNvPicPr>
            <a:picLocks noChangeAspect="1"/>
          </p:cNvPicPr>
          <p:nvPr/>
        </p:nvPicPr>
        <p:blipFill>
          <a:blip r:embed="rId5"/>
          <a:stretch>
            <a:fillRect/>
          </a:stretch>
        </p:blipFill>
        <p:spPr>
          <a:xfrm>
            <a:off x="8977417" y="5196585"/>
            <a:ext cx="1923249" cy="1138492"/>
          </a:xfrm>
          <a:prstGeom prst="rect">
            <a:avLst/>
          </a:prstGeom>
        </p:spPr>
      </p:pic>
    </p:spTree>
    <p:extLst>
      <p:ext uri="{BB962C8B-B14F-4D97-AF65-F5344CB8AC3E}">
        <p14:creationId xmlns:p14="http://schemas.microsoft.com/office/powerpoint/2010/main" val="255128623"/>
      </p:ext>
    </p:extLst>
  </p:cSld>
  <p:clrMapOvr>
    <a:masterClrMapping/>
  </p:clrMapOvr>
  <mc:AlternateContent xmlns:mc="http://schemas.openxmlformats.org/markup-compatibility/2006">
    <mc:Choice xmlns:p14="http://schemas.microsoft.com/office/powerpoint/2010/main" Requires="p14">
      <p:transition p14:dur="10" advClick="0">
        <p:sndAc>
          <p:stSnd>
            <p:snd r:embed="rId2" name="Toasty.wav"/>
          </p:stSnd>
        </p:sndAc>
      </p:transition>
    </mc:Choice>
    <mc:Fallback>
      <p:transition advClick="0">
        <p:sndAc>
          <p:stSnd>
            <p:snd r:embed="rId2" name="Toasty.wav"/>
          </p:stSnd>
        </p:sndAc>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531812" y="1981200"/>
            <a:ext cx="5334000" cy="4210544"/>
          </a:xfrm>
          <a:prstGeom prst="rect">
            <a:avLst/>
          </a:prstGeom>
        </p:spPr>
      </p:pic>
      <p:pic>
        <p:nvPicPr>
          <p:cNvPr id="7" name="Imagen 6"/>
          <p:cNvPicPr>
            <a:picLocks noChangeAspect="1"/>
          </p:cNvPicPr>
          <p:nvPr/>
        </p:nvPicPr>
        <p:blipFill>
          <a:blip r:embed="rId3"/>
          <a:stretch>
            <a:fillRect/>
          </a:stretch>
        </p:blipFill>
        <p:spPr>
          <a:xfrm>
            <a:off x="6095434" y="2514600"/>
            <a:ext cx="6058533" cy="3385650"/>
          </a:xfrm>
          <a:prstGeom prst="rect">
            <a:avLst/>
          </a:prstGeom>
        </p:spPr>
      </p:pic>
      <p:pic>
        <p:nvPicPr>
          <p:cNvPr id="4" name="Imagen 3"/>
          <p:cNvPicPr/>
          <p:nvPr/>
        </p:nvPicPr>
        <p:blipFill>
          <a:blip r:embed="rId4">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5"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spTree>
    <p:extLst>
      <p:ext uri="{BB962C8B-B14F-4D97-AF65-F5344CB8AC3E}">
        <p14:creationId xmlns:p14="http://schemas.microsoft.com/office/powerpoint/2010/main" val="174555577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760412" y="1676400"/>
            <a:ext cx="10107436" cy="4896533"/>
          </a:xfrm>
          <a:prstGeom prst="rect">
            <a:avLst/>
          </a:prstGeom>
        </p:spPr>
      </p:pic>
      <p:pic>
        <p:nvPicPr>
          <p:cNvPr id="3" name="Imagen 2"/>
          <p:cNvPicPr/>
          <p:nvPr/>
        </p:nvPicPr>
        <p:blipFill>
          <a:blip r:embed="rId3">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4"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spTree>
    <p:extLst>
      <p:ext uri="{BB962C8B-B14F-4D97-AF65-F5344CB8AC3E}">
        <p14:creationId xmlns:p14="http://schemas.microsoft.com/office/powerpoint/2010/main" val="129574707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760412" y="1905000"/>
            <a:ext cx="10193173" cy="4439270"/>
          </a:xfrm>
          <a:prstGeom prst="rect">
            <a:avLst/>
          </a:prstGeom>
        </p:spPr>
      </p:pic>
      <p:pic>
        <p:nvPicPr>
          <p:cNvPr id="3" name="Imagen 2"/>
          <p:cNvPicPr/>
          <p:nvPr/>
        </p:nvPicPr>
        <p:blipFill>
          <a:blip r:embed="rId3">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4"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spTree>
    <p:extLst>
      <p:ext uri="{BB962C8B-B14F-4D97-AF65-F5344CB8AC3E}">
        <p14:creationId xmlns:p14="http://schemas.microsoft.com/office/powerpoint/2010/main" val="298400216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 y="1905000"/>
            <a:ext cx="5789612" cy="4010702"/>
          </a:xfrm>
          <a:prstGeom prst="rect">
            <a:avLst/>
          </a:prstGeom>
        </p:spPr>
      </p:pic>
      <p:pic>
        <p:nvPicPr>
          <p:cNvPr id="3" name="Imagen 2"/>
          <p:cNvPicPr>
            <a:picLocks noChangeAspect="1"/>
          </p:cNvPicPr>
          <p:nvPr/>
        </p:nvPicPr>
        <p:blipFill>
          <a:blip r:embed="rId3"/>
          <a:stretch>
            <a:fillRect/>
          </a:stretch>
        </p:blipFill>
        <p:spPr>
          <a:xfrm>
            <a:off x="6475412" y="1928611"/>
            <a:ext cx="5334000" cy="3538850"/>
          </a:xfrm>
          <a:prstGeom prst="rect">
            <a:avLst/>
          </a:prstGeom>
        </p:spPr>
      </p:pic>
      <p:pic>
        <p:nvPicPr>
          <p:cNvPr id="4" name="Imagen 3"/>
          <p:cNvPicPr/>
          <p:nvPr/>
        </p:nvPicPr>
        <p:blipFill>
          <a:blip r:embed="rId4">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5"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spTree>
    <p:extLst>
      <p:ext uri="{BB962C8B-B14F-4D97-AF65-F5344CB8AC3E}">
        <p14:creationId xmlns:p14="http://schemas.microsoft.com/office/powerpoint/2010/main" val="177718337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7730" y="1905000"/>
            <a:ext cx="5763173" cy="4038599"/>
          </a:xfrm>
          <a:prstGeom prst="rect">
            <a:avLst/>
          </a:prstGeom>
        </p:spPr>
      </p:pic>
      <p:pic>
        <p:nvPicPr>
          <p:cNvPr id="3" name="Imagen 2"/>
          <p:cNvPicPr>
            <a:picLocks noChangeAspect="1"/>
          </p:cNvPicPr>
          <p:nvPr/>
        </p:nvPicPr>
        <p:blipFill>
          <a:blip r:embed="rId3"/>
          <a:stretch>
            <a:fillRect/>
          </a:stretch>
        </p:blipFill>
        <p:spPr>
          <a:xfrm>
            <a:off x="6475412" y="2057400"/>
            <a:ext cx="5134671" cy="4124688"/>
          </a:xfrm>
          <a:prstGeom prst="rect">
            <a:avLst/>
          </a:prstGeom>
        </p:spPr>
      </p:pic>
      <p:pic>
        <p:nvPicPr>
          <p:cNvPr id="4" name="Imagen 3"/>
          <p:cNvPicPr/>
          <p:nvPr/>
        </p:nvPicPr>
        <p:blipFill>
          <a:blip r:embed="rId4">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5"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spTree>
    <p:extLst>
      <p:ext uri="{BB962C8B-B14F-4D97-AF65-F5344CB8AC3E}">
        <p14:creationId xmlns:p14="http://schemas.microsoft.com/office/powerpoint/2010/main" val="33406021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1293812" y="1295400"/>
            <a:ext cx="9745435" cy="5287113"/>
          </a:xfrm>
          <a:prstGeom prst="rect">
            <a:avLst/>
          </a:prstGeom>
        </p:spPr>
      </p:pic>
      <p:pic>
        <p:nvPicPr>
          <p:cNvPr id="3" name="Imagen 2"/>
          <p:cNvPicPr/>
          <p:nvPr/>
        </p:nvPicPr>
        <p:blipFill>
          <a:blip r:embed="rId3">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5"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spTree>
    <p:extLst>
      <p:ext uri="{BB962C8B-B14F-4D97-AF65-F5344CB8AC3E}">
        <p14:creationId xmlns:p14="http://schemas.microsoft.com/office/powerpoint/2010/main" val="396218133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¿El futuro?</a:t>
            </a:r>
          </a:p>
        </p:txBody>
      </p:sp>
      <p:pic>
        <p:nvPicPr>
          <p:cNvPr id="29" name="Imagen 28"/>
          <p:cNvPicPr/>
          <p:nvPr/>
        </p:nvPicPr>
        <p:blipFill>
          <a:blip r:embed="rId3">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30"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pic>
        <p:nvPicPr>
          <p:cNvPr id="2" name="Imagen 1"/>
          <p:cNvPicPr>
            <a:picLocks noChangeAspect="1"/>
          </p:cNvPicPr>
          <p:nvPr/>
        </p:nvPicPr>
        <p:blipFill>
          <a:blip r:embed="rId4"/>
          <a:stretch>
            <a:fillRect/>
          </a:stretch>
        </p:blipFill>
        <p:spPr>
          <a:xfrm>
            <a:off x="2513012" y="1878883"/>
            <a:ext cx="6633941" cy="4043978"/>
          </a:xfrm>
          <a:prstGeom prst="rect">
            <a:avLst/>
          </a:prstGeom>
        </p:spPr>
      </p:pic>
    </p:spTree>
    <p:extLst>
      <p:ext uri="{BB962C8B-B14F-4D97-AF65-F5344CB8AC3E}">
        <p14:creationId xmlns:p14="http://schemas.microsoft.com/office/powerpoint/2010/main" val="117288644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Imagen 28"/>
          <p:cNvPicPr/>
          <p:nvPr/>
        </p:nvPicPr>
        <p:blipFill>
          <a:blip r:embed="rId4">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30"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pic>
        <p:nvPicPr>
          <p:cNvPr id="3" name="Imagen 2"/>
          <p:cNvPicPr>
            <a:picLocks noChangeAspect="1"/>
          </p:cNvPicPr>
          <p:nvPr/>
        </p:nvPicPr>
        <p:blipFill>
          <a:blip r:embed="rId5"/>
          <a:stretch>
            <a:fillRect/>
          </a:stretch>
        </p:blipFill>
        <p:spPr>
          <a:xfrm>
            <a:off x="1065212" y="533400"/>
            <a:ext cx="10164961" cy="5715000"/>
          </a:xfrm>
          <a:prstGeom prst="rect">
            <a:avLst/>
          </a:prstGeom>
        </p:spPr>
      </p:pic>
    </p:spTree>
    <p:extLst>
      <p:ext uri="{BB962C8B-B14F-4D97-AF65-F5344CB8AC3E}">
        <p14:creationId xmlns:p14="http://schemas.microsoft.com/office/powerpoint/2010/main" val="3987295825"/>
      </p:ext>
    </p:extLst>
  </p:cSld>
  <p:clrMapOvr>
    <a:masterClrMapping/>
  </p:clrMapOvr>
  <mc:AlternateContent xmlns:mc="http://schemas.openxmlformats.org/markup-compatibility/2006">
    <mc:Choice xmlns:p14="http://schemas.microsoft.com/office/powerpoint/2010/main" Requires="p14">
      <p:transition p14:dur="10" advClick="0">
        <p:sndAc>
          <p:stSnd>
            <p:snd r:embed="rId3" name="fatality.wav"/>
          </p:stSnd>
        </p:sndAc>
      </p:transition>
    </mc:Choice>
    <mc:Fallback>
      <p:transition advClick="0">
        <p:sndAc>
          <p:stSnd>
            <p:snd r:embed="rId3" name="fatality.wav"/>
          </p:stSnd>
        </p:sndAc>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Programación del GPGPU</a:t>
            </a:r>
          </a:p>
        </p:txBody>
      </p:sp>
      <p:sp>
        <p:nvSpPr>
          <p:cNvPr id="6" name="Marcador de contenido 2"/>
          <p:cNvSpPr txBox="1">
            <a:spLocks/>
          </p:cNvSpPr>
          <p:nvPr/>
        </p:nvSpPr>
        <p:spPr>
          <a:xfrm>
            <a:off x="684212" y="1676400"/>
            <a:ext cx="7409090" cy="6096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00000"/>
              </a:lnSpc>
              <a:buNone/>
            </a:pPr>
            <a:r>
              <a:rPr lang="es-ES" sz="3200" b="1" spc="50" dirty="0">
                <a:ln w="0"/>
                <a:solidFill>
                  <a:schemeClr val="bg2"/>
                </a:solidFill>
                <a:effectLst>
                  <a:innerShdw blurRad="63500" dist="50800" dir="13500000">
                    <a:srgbClr val="000000">
                      <a:alpha val="50000"/>
                    </a:srgbClr>
                  </a:innerShdw>
                </a:effectLst>
              </a:rPr>
              <a:t>4) Leer el resultado</a:t>
            </a:r>
          </a:p>
        </p:txBody>
      </p:sp>
      <p:sp>
        <p:nvSpPr>
          <p:cNvPr id="14" name="Rectángulo 13">
            <a:extLst>
              <a:ext uri="{FF2B5EF4-FFF2-40B4-BE49-F238E27FC236}">
                <a16:creationId xmlns:a16="http://schemas.microsoft.com/office/drawing/2014/main" id="{E9BD1F6D-FD1D-4444-97D4-F543783FD1B5}"/>
              </a:ext>
            </a:extLst>
          </p:cNvPr>
          <p:cNvSpPr/>
          <p:nvPr/>
        </p:nvSpPr>
        <p:spPr>
          <a:xfrm>
            <a:off x="2436812" y="2317426"/>
            <a:ext cx="7267073" cy="4245299"/>
          </a:xfrm>
          <a:prstGeom prst="rect">
            <a:avLst/>
          </a:prstGeom>
          <a:solidFill>
            <a:sysClr val="window" lastClr="FFFFFF"/>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9" name="Cubo 48">
            <a:extLst>
              <a:ext uri="{FF2B5EF4-FFF2-40B4-BE49-F238E27FC236}">
                <a16:creationId xmlns:a16="http://schemas.microsoft.com/office/drawing/2014/main" id="{A9350BC0-3D89-453A-BB04-030EB1878065}"/>
              </a:ext>
            </a:extLst>
          </p:cNvPr>
          <p:cNvSpPr/>
          <p:nvPr/>
        </p:nvSpPr>
        <p:spPr>
          <a:xfrm>
            <a:off x="2821822" y="3966735"/>
            <a:ext cx="2743200" cy="898357"/>
          </a:xfrm>
          <a:prstGeom prst="cube">
            <a:avLst/>
          </a:prstGeom>
          <a:solidFill>
            <a:sysClr val="window" lastClr="FFFFFF">
              <a:lumMod val="8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4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CPU</a:t>
            </a:r>
          </a:p>
        </p:txBody>
      </p:sp>
      <p:sp>
        <p:nvSpPr>
          <p:cNvPr id="50" name="Cubo 49">
            <a:extLst>
              <a:ext uri="{FF2B5EF4-FFF2-40B4-BE49-F238E27FC236}">
                <a16:creationId xmlns:a16="http://schemas.microsoft.com/office/drawing/2014/main" id="{F7B3D658-3FE8-4CC7-B37B-99B61964A28F}"/>
              </a:ext>
            </a:extLst>
          </p:cNvPr>
          <p:cNvSpPr/>
          <p:nvPr/>
        </p:nvSpPr>
        <p:spPr>
          <a:xfrm>
            <a:off x="6527548" y="3966735"/>
            <a:ext cx="2743200" cy="898357"/>
          </a:xfrm>
          <a:prstGeom prst="cube">
            <a:avLst/>
          </a:prstGeom>
          <a:solidFill>
            <a:sysClr val="window" lastClr="FFFFFF">
              <a:lumMod val="8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4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GPU</a:t>
            </a:r>
          </a:p>
        </p:txBody>
      </p:sp>
      <p:sp>
        <p:nvSpPr>
          <p:cNvPr id="51" name="Rectángulo redondeado 3">
            <a:extLst>
              <a:ext uri="{FF2B5EF4-FFF2-40B4-BE49-F238E27FC236}">
                <a16:creationId xmlns:a16="http://schemas.microsoft.com/office/drawing/2014/main" id="{E4A95E09-4BB6-48C0-A4A6-ED262AB1EE34}"/>
              </a:ext>
            </a:extLst>
          </p:cNvPr>
          <p:cNvSpPr/>
          <p:nvPr/>
        </p:nvSpPr>
        <p:spPr>
          <a:xfrm>
            <a:off x="6527548" y="2553318"/>
            <a:ext cx="2743200" cy="914400"/>
          </a:xfrm>
          <a:prstGeom prst="roundRect">
            <a:avLst/>
          </a:prstGeom>
          <a:solidFill>
            <a:sysClr val="window" lastClr="FFFFFF">
              <a:lumMod val="8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4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Memoria GPU</a:t>
            </a:r>
          </a:p>
        </p:txBody>
      </p:sp>
      <p:sp>
        <p:nvSpPr>
          <p:cNvPr id="52" name="Rectángulo redondeado 7">
            <a:extLst>
              <a:ext uri="{FF2B5EF4-FFF2-40B4-BE49-F238E27FC236}">
                <a16:creationId xmlns:a16="http://schemas.microsoft.com/office/drawing/2014/main" id="{7AF56027-D80F-415F-AF78-129A91913F30}"/>
              </a:ext>
            </a:extLst>
          </p:cNvPr>
          <p:cNvSpPr/>
          <p:nvPr/>
        </p:nvSpPr>
        <p:spPr>
          <a:xfrm>
            <a:off x="2821822" y="2537318"/>
            <a:ext cx="2743200" cy="914400"/>
          </a:xfrm>
          <a:prstGeom prst="roundRect">
            <a:avLst/>
          </a:prstGeom>
          <a:solidFill>
            <a:sysClr val="window" lastClr="FFFFFF">
              <a:lumMod val="8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4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Memoria CPU</a:t>
            </a:r>
          </a:p>
        </p:txBody>
      </p:sp>
      <p:sp>
        <p:nvSpPr>
          <p:cNvPr id="53" name="Flecha arriba y abajo 5">
            <a:extLst>
              <a:ext uri="{FF2B5EF4-FFF2-40B4-BE49-F238E27FC236}">
                <a16:creationId xmlns:a16="http://schemas.microsoft.com/office/drawing/2014/main" id="{4C65C6B8-8359-4A9A-BE16-1AEDDAAC006B}"/>
              </a:ext>
            </a:extLst>
          </p:cNvPr>
          <p:cNvSpPr/>
          <p:nvPr/>
        </p:nvSpPr>
        <p:spPr>
          <a:xfrm>
            <a:off x="3904664" y="3357678"/>
            <a:ext cx="577516" cy="786064"/>
          </a:xfrm>
          <a:prstGeom prst="upDownArrow">
            <a:avLst>
              <a:gd name="adj1" fmla="val 50000"/>
              <a:gd name="adj2" fmla="val 33333"/>
            </a:avLst>
          </a:prstGeom>
          <a:solidFill>
            <a:sysClr val="window" lastClr="FFFFFF">
              <a:lumMod val="9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2400" b="0" i="0" u="none" strike="noStrike" kern="0" cap="none" spc="0" normalizeH="0" baseline="0" noProof="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54" name="Flecha arriba y abajo 8">
            <a:extLst>
              <a:ext uri="{FF2B5EF4-FFF2-40B4-BE49-F238E27FC236}">
                <a16:creationId xmlns:a16="http://schemas.microsoft.com/office/drawing/2014/main" id="{876FDFE6-6C9D-4BA3-8BB2-E603CCC06FEF}"/>
              </a:ext>
            </a:extLst>
          </p:cNvPr>
          <p:cNvSpPr/>
          <p:nvPr/>
        </p:nvSpPr>
        <p:spPr>
          <a:xfrm>
            <a:off x="7610390" y="3412114"/>
            <a:ext cx="577516" cy="786064"/>
          </a:xfrm>
          <a:prstGeom prst="upDownArrow">
            <a:avLst>
              <a:gd name="adj1" fmla="val 50000"/>
              <a:gd name="adj2" fmla="val 33333"/>
            </a:avLst>
          </a:prstGeom>
          <a:solidFill>
            <a:sysClr val="window" lastClr="FFFFFF">
              <a:lumMod val="9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2400" b="0" i="0" u="none" strike="noStrike" kern="0" cap="none" spc="0" normalizeH="0" baseline="0" noProof="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55" name="Flecha arriba y abajo 9">
            <a:extLst>
              <a:ext uri="{FF2B5EF4-FFF2-40B4-BE49-F238E27FC236}">
                <a16:creationId xmlns:a16="http://schemas.microsoft.com/office/drawing/2014/main" id="{074BCD99-6F89-444A-9435-0C0885F0684D}"/>
              </a:ext>
            </a:extLst>
          </p:cNvPr>
          <p:cNvSpPr/>
          <p:nvPr/>
        </p:nvSpPr>
        <p:spPr>
          <a:xfrm rot="16200000">
            <a:off x="5666257" y="3914403"/>
            <a:ext cx="577516" cy="1145065"/>
          </a:xfrm>
          <a:prstGeom prst="upDownArrow">
            <a:avLst>
              <a:gd name="adj1" fmla="val 50000"/>
              <a:gd name="adj2" fmla="val 33333"/>
            </a:avLst>
          </a:prstGeom>
          <a:solidFill>
            <a:sysClr val="window" lastClr="FFFFFF">
              <a:lumMod val="9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2400" b="0" i="0" u="none" strike="noStrike" kern="0" cap="none" spc="0" normalizeH="0" baseline="0" noProof="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56" name="Rectángulo 55">
            <a:extLst>
              <a:ext uri="{FF2B5EF4-FFF2-40B4-BE49-F238E27FC236}">
                <a16:creationId xmlns:a16="http://schemas.microsoft.com/office/drawing/2014/main" id="{32F55A14-328F-48E4-A286-D14FE89B3704}"/>
              </a:ext>
            </a:extLst>
          </p:cNvPr>
          <p:cNvSpPr/>
          <p:nvPr/>
        </p:nvSpPr>
        <p:spPr>
          <a:xfrm>
            <a:off x="2821822" y="5212580"/>
            <a:ext cx="2560660" cy="495594"/>
          </a:xfrm>
          <a:prstGeom prst="rect">
            <a:avLst/>
          </a:prstGeom>
          <a:solidFill>
            <a:sysClr val="window" lastClr="FFFFFF">
              <a:lumMod val="8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2400" b="0" i="0" u="none" strike="noStrike" kern="0" cap="none" spc="0" normalizeH="0" baseline="0" noProof="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57" name="Rectángulo 56">
            <a:extLst>
              <a:ext uri="{FF2B5EF4-FFF2-40B4-BE49-F238E27FC236}">
                <a16:creationId xmlns:a16="http://schemas.microsoft.com/office/drawing/2014/main" id="{7E04906E-C9EE-4BE2-97F5-96331C8D29AE}"/>
              </a:ext>
            </a:extLst>
          </p:cNvPr>
          <p:cNvSpPr/>
          <p:nvPr/>
        </p:nvSpPr>
        <p:spPr>
          <a:xfrm>
            <a:off x="3004362" y="5212580"/>
            <a:ext cx="188184" cy="495594"/>
          </a:xfrm>
          <a:prstGeom prst="rect">
            <a:avLst/>
          </a:prstGeom>
          <a:solidFill>
            <a:sysClr val="window" lastClr="FFFFFF">
              <a:lumMod val="8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2400" b="0" i="0" u="none" strike="noStrike" kern="0" cap="none" spc="0" normalizeH="0" baseline="0" noProof="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58" name="Rectángulo 57">
            <a:extLst>
              <a:ext uri="{FF2B5EF4-FFF2-40B4-BE49-F238E27FC236}">
                <a16:creationId xmlns:a16="http://schemas.microsoft.com/office/drawing/2014/main" id="{FE4D86FC-BC5C-4F25-9117-C062413DFD50}"/>
              </a:ext>
            </a:extLst>
          </p:cNvPr>
          <p:cNvSpPr/>
          <p:nvPr/>
        </p:nvSpPr>
        <p:spPr>
          <a:xfrm>
            <a:off x="3192546" y="5212580"/>
            <a:ext cx="188184" cy="495594"/>
          </a:xfrm>
          <a:prstGeom prst="rect">
            <a:avLst/>
          </a:prstGeom>
          <a:solidFill>
            <a:sysClr val="window" lastClr="FFFFFF">
              <a:lumMod val="8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2400" b="0" i="0" u="none" strike="noStrike" kern="0" cap="none" spc="0" normalizeH="0" baseline="0" noProof="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59" name="Rectángulo 58">
            <a:extLst>
              <a:ext uri="{FF2B5EF4-FFF2-40B4-BE49-F238E27FC236}">
                <a16:creationId xmlns:a16="http://schemas.microsoft.com/office/drawing/2014/main" id="{76BFC131-D121-4016-9CD7-2FFBCB710E7B}"/>
              </a:ext>
            </a:extLst>
          </p:cNvPr>
          <p:cNvSpPr/>
          <p:nvPr/>
        </p:nvSpPr>
        <p:spPr>
          <a:xfrm>
            <a:off x="3361144" y="5212579"/>
            <a:ext cx="206266" cy="498409"/>
          </a:xfrm>
          <a:prstGeom prst="rect">
            <a:avLst/>
          </a:prstGeom>
          <a:solidFill>
            <a:sysClr val="window" lastClr="FFFFFF">
              <a:lumMod val="8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2400" b="0" i="0" u="none" strike="noStrike" kern="0" cap="none" spc="0" normalizeH="0" baseline="0" noProof="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60" name="Rectángulo 59">
            <a:extLst>
              <a:ext uri="{FF2B5EF4-FFF2-40B4-BE49-F238E27FC236}">
                <a16:creationId xmlns:a16="http://schemas.microsoft.com/office/drawing/2014/main" id="{2A27E43E-17E9-4034-B2C4-3A4A35101B0E}"/>
              </a:ext>
            </a:extLst>
          </p:cNvPr>
          <p:cNvSpPr/>
          <p:nvPr/>
        </p:nvSpPr>
        <p:spPr>
          <a:xfrm>
            <a:off x="3567410" y="5212580"/>
            <a:ext cx="188184" cy="495594"/>
          </a:xfrm>
          <a:prstGeom prst="rect">
            <a:avLst/>
          </a:prstGeom>
          <a:solidFill>
            <a:sysClr val="window" lastClr="FFFFFF">
              <a:lumMod val="8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2400" b="0" i="0" u="none" strike="noStrike" kern="0" cap="none" spc="0" normalizeH="0" baseline="0" noProof="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61" name="Rectángulo 60">
            <a:extLst>
              <a:ext uri="{FF2B5EF4-FFF2-40B4-BE49-F238E27FC236}">
                <a16:creationId xmlns:a16="http://schemas.microsoft.com/office/drawing/2014/main" id="{09A445EE-B044-4EDB-A462-BD40295953E4}"/>
              </a:ext>
            </a:extLst>
          </p:cNvPr>
          <p:cNvSpPr/>
          <p:nvPr/>
        </p:nvSpPr>
        <p:spPr>
          <a:xfrm>
            <a:off x="3761168" y="5212580"/>
            <a:ext cx="188184" cy="495594"/>
          </a:xfrm>
          <a:prstGeom prst="rect">
            <a:avLst/>
          </a:prstGeom>
          <a:solidFill>
            <a:sysClr val="window" lastClr="FFFFFF">
              <a:lumMod val="6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2400" b="0" i="0" u="none" strike="noStrike" kern="0" cap="none" spc="0" normalizeH="0" baseline="0" noProof="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62" name="CuadroTexto 61">
            <a:extLst>
              <a:ext uri="{FF2B5EF4-FFF2-40B4-BE49-F238E27FC236}">
                <a16:creationId xmlns:a16="http://schemas.microsoft.com/office/drawing/2014/main" id="{35C3D97E-31B0-47DA-B92D-4A54360F62CC}"/>
              </a:ext>
            </a:extLst>
          </p:cNvPr>
          <p:cNvSpPr txBox="1"/>
          <p:nvPr/>
        </p:nvSpPr>
        <p:spPr>
          <a:xfrm>
            <a:off x="2821822" y="5927505"/>
            <a:ext cx="2185236" cy="369332"/>
          </a:xfrm>
          <a:prstGeom prst="rect">
            <a:avLst/>
          </a:prstGeom>
          <a:noFill/>
        </p:spPr>
        <p:txBody>
          <a:bodyPr wrap="square" rtlCol="0">
            <a:spAutoFit/>
          </a:bodyPr>
          <a:lstStyle/>
          <a:p>
            <a:r>
              <a:rPr lang="es-AR" dirty="0">
                <a:solidFill>
                  <a:prstClr val="black"/>
                </a:solidFill>
                <a:latin typeface="Calibri" panose="020F0502020204030204"/>
              </a:rPr>
              <a:t>Leer la memoria R</a:t>
            </a:r>
          </a:p>
        </p:txBody>
      </p:sp>
      <p:cxnSp>
        <p:nvCxnSpPr>
          <p:cNvPr id="63" name="Conector angular 21">
            <a:extLst>
              <a:ext uri="{FF2B5EF4-FFF2-40B4-BE49-F238E27FC236}">
                <a16:creationId xmlns:a16="http://schemas.microsoft.com/office/drawing/2014/main" id="{E36100B7-0D05-4B8A-A9D0-6F1C1491D2D8}"/>
              </a:ext>
            </a:extLst>
          </p:cNvPr>
          <p:cNvCxnSpPr>
            <a:stCxn id="49" idx="3"/>
            <a:endCxn id="57" idx="0"/>
          </p:cNvCxnSpPr>
          <p:nvPr/>
        </p:nvCxnSpPr>
        <p:spPr>
          <a:xfrm rot="5400000">
            <a:off x="3416047" y="4547500"/>
            <a:ext cx="347488" cy="982673"/>
          </a:xfrm>
          <a:prstGeom prst="bentConnector3">
            <a:avLst>
              <a:gd name="adj1" fmla="val 50000"/>
            </a:avLst>
          </a:prstGeom>
          <a:noFill/>
          <a:ln w="28575" cap="flat" cmpd="sng" algn="ctr">
            <a:solidFill>
              <a:sysClr val="windowText" lastClr="000000"/>
            </a:solidFill>
            <a:prstDash val="solid"/>
            <a:miter lim="800000"/>
            <a:tailEnd type="triangle"/>
          </a:ln>
          <a:effectLst/>
        </p:spPr>
      </p:cxnSp>
      <p:cxnSp>
        <p:nvCxnSpPr>
          <p:cNvPr id="64" name="Conector angular 23">
            <a:extLst>
              <a:ext uri="{FF2B5EF4-FFF2-40B4-BE49-F238E27FC236}">
                <a16:creationId xmlns:a16="http://schemas.microsoft.com/office/drawing/2014/main" id="{39B3EC45-7305-4B86-871F-015C86BCB8C1}"/>
              </a:ext>
            </a:extLst>
          </p:cNvPr>
          <p:cNvCxnSpPr>
            <a:stCxn id="61" idx="2"/>
            <a:endCxn id="50" idx="3"/>
          </p:cNvCxnSpPr>
          <p:nvPr/>
        </p:nvCxnSpPr>
        <p:spPr>
          <a:xfrm rot="5400000" flipH="1" flipV="1">
            <a:off x="5399515" y="3320836"/>
            <a:ext cx="843082" cy="3931593"/>
          </a:xfrm>
          <a:prstGeom prst="bentConnector3">
            <a:avLst>
              <a:gd name="adj1" fmla="val -27115"/>
            </a:avLst>
          </a:prstGeom>
          <a:noFill/>
          <a:ln w="28575" cap="flat" cmpd="sng" algn="ctr">
            <a:solidFill>
              <a:sysClr val="windowText" lastClr="000000"/>
            </a:solidFill>
            <a:prstDash val="solid"/>
            <a:miter lim="800000"/>
            <a:tailEnd type="triangle"/>
          </a:ln>
          <a:effectLst/>
        </p:spPr>
      </p:cxnSp>
      <p:sp>
        <p:nvSpPr>
          <p:cNvPr id="65" name="CuadroTexto 64">
            <a:extLst>
              <a:ext uri="{FF2B5EF4-FFF2-40B4-BE49-F238E27FC236}">
                <a16:creationId xmlns:a16="http://schemas.microsoft.com/office/drawing/2014/main" id="{66BF8959-8C84-46BC-9B41-6086FBE05407}"/>
              </a:ext>
            </a:extLst>
          </p:cNvPr>
          <p:cNvSpPr txBox="1"/>
          <p:nvPr/>
        </p:nvSpPr>
        <p:spPr>
          <a:xfrm>
            <a:off x="2827054" y="2977424"/>
            <a:ext cx="370724" cy="380254"/>
          </a:xfrm>
          <a:prstGeom prst="rect">
            <a:avLst/>
          </a:prstGeom>
          <a:solidFill>
            <a:sysClr val="window" lastClr="FFFFFF"/>
          </a:solidFill>
          <a:ln w="12700" cap="flat" cmpd="sng" algn="ctr">
            <a:solidFill>
              <a:sysClr val="windowText" lastClr="000000"/>
            </a:solidFill>
            <a:prstDash val="solid"/>
            <a:miter lim="800000"/>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AR" sz="1800" b="0" i="0" u="none" strike="noStrike" kern="0" cap="none" spc="0" normalizeH="0" baseline="0" noProof="0" dirty="0">
                <a:ln>
                  <a:noFill/>
                </a:ln>
                <a:solidFill>
                  <a:prstClr val="black"/>
                </a:solidFill>
                <a:effectLst/>
                <a:uLnTx/>
                <a:uFillTx/>
                <a:latin typeface="Calibri" panose="020F0502020204030204"/>
                <a:ea typeface="+mn-ea"/>
                <a:cs typeface="+mn-cs"/>
              </a:rPr>
              <a:t>A</a:t>
            </a:r>
          </a:p>
        </p:txBody>
      </p:sp>
      <p:sp>
        <p:nvSpPr>
          <p:cNvPr id="66" name="CuadroTexto 65">
            <a:extLst>
              <a:ext uri="{FF2B5EF4-FFF2-40B4-BE49-F238E27FC236}">
                <a16:creationId xmlns:a16="http://schemas.microsoft.com/office/drawing/2014/main" id="{58F3073B-52E1-4FA9-8D32-E51EB4FEB3FE}"/>
              </a:ext>
            </a:extLst>
          </p:cNvPr>
          <p:cNvSpPr txBox="1"/>
          <p:nvPr/>
        </p:nvSpPr>
        <p:spPr>
          <a:xfrm>
            <a:off x="6583066" y="3071464"/>
            <a:ext cx="370724" cy="380254"/>
          </a:xfrm>
          <a:prstGeom prst="rect">
            <a:avLst/>
          </a:prstGeom>
          <a:solidFill>
            <a:sysClr val="window" lastClr="FFFFFF"/>
          </a:solidFill>
          <a:ln w="12700" cap="flat" cmpd="sng" algn="ctr">
            <a:solidFill>
              <a:sysClr val="windowText" lastClr="000000"/>
            </a:solidFill>
            <a:prstDash val="solid"/>
            <a:miter lim="800000"/>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87" name="CuadroTexto 86">
            <a:extLst>
              <a:ext uri="{FF2B5EF4-FFF2-40B4-BE49-F238E27FC236}">
                <a16:creationId xmlns:a16="http://schemas.microsoft.com/office/drawing/2014/main" id="{AC7EF19F-C371-44FF-A91C-7C57F2293204}"/>
              </a:ext>
            </a:extLst>
          </p:cNvPr>
          <p:cNvSpPr txBox="1"/>
          <p:nvPr/>
        </p:nvSpPr>
        <p:spPr>
          <a:xfrm>
            <a:off x="6590931" y="3067232"/>
            <a:ext cx="370724" cy="380254"/>
          </a:xfrm>
          <a:prstGeom prst="rect">
            <a:avLst/>
          </a:prstGeom>
          <a:solidFill>
            <a:sysClr val="window" lastClr="FFFFFF"/>
          </a:solidFill>
          <a:ln w="12700" cap="flat" cmpd="sng" algn="ctr">
            <a:solidFill>
              <a:sysClr val="windowText" lastClr="000000"/>
            </a:solidFill>
            <a:prstDash val="solid"/>
            <a:miter lim="800000"/>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AR" sz="1800" b="0" i="0" u="none" strike="noStrike" kern="0" cap="none" spc="0" normalizeH="0" baseline="0" noProof="0" dirty="0">
                <a:ln>
                  <a:noFill/>
                </a:ln>
                <a:solidFill>
                  <a:prstClr val="black"/>
                </a:solidFill>
                <a:effectLst/>
                <a:uLnTx/>
                <a:uFillTx/>
                <a:latin typeface="Calibri" panose="020F0502020204030204"/>
                <a:ea typeface="+mn-ea"/>
                <a:cs typeface="+mn-cs"/>
              </a:rPr>
              <a:t>A</a:t>
            </a:r>
          </a:p>
        </p:txBody>
      </p:sp>
      <p:sp>
        <p:nvSpPr>
          <p:cNvPr id="88" name="CuadroTexto 87">
            <a:extLst>
              <a:ext uri="{FF2B5EF4-FFF2-40B4-BE49-F238E27FC236}">
                <a16:creationId xmlns:a16="http://schemas.microsoft.com/office/drawing/2014/main" id="{82A2C4E2-18CC-40FA-A3A3-21E27B9D5898}"/>
              </a:ext>
            </a:extLst>
          </p:cNvPr>
          <p:cNvSpPr txBox="1"/>
          <p:nvPr/>
        </p:nvSpPr>
        <p:spPr>
          <a:xfrm>
            <a:off x="6590931" y="2669346"/>
            <a:ext cx="370724" cy="380254"/>
          </a:xfrm>
          <a:prstGeom prst="rect">
            <a:avLst/>
          </a:prstGeom>
          <a:solidFill>
            <a:sysClr val="window" lastClr="FFFFFF"/>
          </a:solidFill>
          <a:ln w="12700" cap="flat" cmpd="sng" algn="ctr">
            <a:solidFill>
              <a:sysClr val="windowText" lastClr="000000"/>
            </a:solidFill>
            <a:prstDash val="solid"/>
            <a:miter lim="800000"/>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AR" sz="1800" b="0" i="0" u="none" strike="noStrike" kern="0" cap="none" spc="0" normalizeH="0" baseline="0" noProof="0" dirty="0">
                <a:ln>
                  <a:noFill/>
                </a:ln>
                <a:solidFill>
                  <a:prstClr val="black"/>
                </a:solidFill>
                <a:effectLst/>
                <a:uLnTx/>
                <a:uFillTx/>
                <a:latin typeface="Calibri" panose="020F0502020204030204"/>
                <a:ea typeface="+mn-ea"/>
                <a:cs typeface="+mn-cs"/>
              </a:rPr>
              <a:t>R</a:t>
            </a:r>
          </a:p>
        </p:txBody>
      </p:sp>
      <p:sp>
        <p:nvSpPr>
          <p:cNvPr id="91" name="CuadroTexto 90">
            <a:extLst>
              <a:ext uri="{FF2B5EF4-FFF2-40B4-BE49-F238E27FC236}">
                <a16:creationId xmlns:a16="http://schemas.microsoft.com/office/drawing/2014/main" id="{4138C29B-7FC9-4658-B3CE-CE7F7814A210}"/>
              </a:ext>
            </a:extLst>
          </p:cNvPr>
          <p:cNvSpPr txBox="1"/>
          <p:nvPr/>
        </p:nvSpPr>
        <p:spPr>
          <a:xfrm>
            <a:off x="2826176" y="2594356"/>
            <a:ext cx="370724" cy="380254"/>
          </a:xfrm>
          <a:prstGeom prst="rect">
            <a:avLst/>
          </a:prstGeom>
          <a:solidFill>
            <a:sysClr val="window" lastClr="FFFFFF"/>
          </a:solidFill>
          <a:ln w="12700" cap="flat" cmpd="sng" algn="ctr">
            <a:solidFill>
              <a:sysClr val="windowText" lastClr="000000"/>
            </a:solidFill>
            <a:prstDash val="solid"/>
            <a:miter lim="800000"/>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92" name="CuadroTexto 91">
            <a:extLst>
              <a:ext uri="{FF2B5EF4-FFF2-40B4-BE49-F238E27FC236}">
                <a16:creationId xmlns:a16="http://schemas.microsoft.com/office/drawing/2014/main" id="{CA6B408B-5B58-4D9D-B895-01FE191343DD}"/>
              </a:ext>
            </a:extLst>
          </p:cNvPr>
          <p:cNvSpPr txBox="1"/>
          <p:nvPr/>
        </p:nvSpPr>
        <p:spPr>
          <a:xfrm>
            <a:off x="2845648" y="2613553"/>
            <a:ext cx="370724" cy="380254"/>
          </a:xfrm>
          <a:prstGeom prst="rect">
            <a:avLst/>
          </a:prstGeom>
          <a:solidFill>
            <a:sysClr val="window" lastClr="FFFFFF"/>
          </a:solidFill>
          <a:ln w="12700" cap="flat" cmpd="sng" algn="ctr">
            <a:solidFill>
              <a:sysClr val="windowText" lastClr="000000"/>
            </a:solidFill>
            <a:prstDash val="solid"/>
            <a:miter lim="800000"/>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AR" sz="1800" b="0" i="0" u="none" strike="noStrike" kern="0" cap="none" spc="0" normalizeH="0" baseline="0" noProof="0" dirty="0">
                <a:ln>
                  <a:noFill/>
                </a:ln>
                <a:solidFill>
                  <a:prstClr val="black"/>
                </a:solidFill>
                <a:effectLst/>
                <a:uLnTx/>
                <a:uFillTx/>
                <a:latin typeface="Calibri" panose="020F0502020204030204"/>
                <a:ea typeface="+mn-ea"/>
                <a:cs typeface="+mn-cs"/>
              </a:rPr>
              <a:t>R</a:t>
            </a:r>
          </a:p>
        </p:txBody>
      </p:sp>
      <p:sp>
        <p:nvSpPr>
          <p:cNvPr id="27" name="CuadroTexto 26">
            <a:extLst>
              <a:ext uri="{FF2B5EF4-FFF2-40B4-BE49-F238E27FC236}">
                <a16:creationId xmlns:a16="http://schemas.microsoft.com/office/drawing/2014/main" id="{2AEA5498-F8F8-44BA-B676-418DD69EFB7F}"/>
              </a:ext>
            </a:extLst>
          </p:cNvPr>
          <p:cNvSpPr txBox="1"/>
          <p:nvPr/>
        </p:nvSpPr>
        <p:spPr>
          <a:xfrm>
            <a:off x="3044979" y="6259463"/>
            <a:ext cx="4148640" cy="369332"/>
          </a:xfrm>
          <a:prstGeom prst="rect">
            <a:avLst/>
          </a:prstGeom>
          <a:noFill/>
        </p:spPr>
        <p:txBody>
          <a:bodyPr wrap="square" rtlCol="0">
            <a:spAutoFit/>
          </a:bodyPr>
          <a:lstStyle/>
          <a:p>
            <a:r>
              <a:rPr lang="es-AR" b="1" dirty="0" err="1">
                <a:solidFill>
                  <a:prstClr val="black"/>
                </a:solidFill>
                <a:latin typeface="Courier New" panose="02070309020205020404" pitchFamily="49" charset="0"/>
                <a:cs typeface="Courier New" panose="02070309020205020404" pitchFamily="49" charset="0"/>
              </a:rPr>
              <a:t>Cudamencpy</a:t>
            </a:r>
            <a:r>
              <a:rPr lang="es-AR" b="1" dirty="0">
                <a:solidFill>
                  <a:prstClr val="black"/>
                </a:solidFill>
                <a:latin typeface="Courier New" panose="02070309020205020404" pitchFamily="49" charset="0"/>
                <a:cs typeface="Courier New" panose="02070309020205020404" pitchFamily="49" charset="0"/>
              </a:rPr>
              <a:t>(</a:t>
            </a:r>
            <a:r>
              <a:rPr lang="es-AR" b="1" dirty="0" err="1">
                <a:solidFill>
                  <a:prstClr val="black"/>
                </a:solidFill>
                <a:latin typeface="Courier New" panose="02070309020205020404" pitchFamily="49" charset="0"/>
                <a:cs typeface="Courier New" panose="02070309020205020404" pitchFamily="49" charset="0"/>
              </a:rPr>
              <a:t>device</a:t>
            </a:r>
            <a:r>
              <a:rPr lang="es-AR" b="1" dirty="0">
                <a:solidFill>
                  <a:prstClr val="black"/>
                </a:solidFill>
                <a:latin typeface="Courier New" panose="02070309020205020404" pitchFamily="49" charset="0"/>
                <a:cs typeface="Courier New" panose="02070309020205020404" pitchFamily="49" charset="0"/>
              </a:rPr>
              <a:t> </a:t>
            </a:r>
            <a:r>
              <a:rPr lang="es-AR" b="1" dirty="0" err="1">
                <a:solidFill>
                  <a:prstClr val="black"/>
                </a:solidFill>
                <a:latin typeface="Courier New" panose="02070309020205020404" pitchFamily="49" charset="0"/>
                <a:cs typeface="Courier New" panose="02070309020205020404" pitchFamily="49" charset="0"/>
              </a:rPr>
              <a:t>to</a:t>
            </a:r>
            <a:r>
              <a:rPr lang="es-AR" b="1" dirty="0">
                <a:solidFill>
                  <a:prstClr val="black"/>
                </a:solidFill>
                <a:latin typeface="Courier New" panose="02070309020205020404" pitchFamily="49" charset="0"/>
                <a:cs typeface="Courier New" panose="02070309020205020404" pitchFamily="49" charset="0"/>
              </a:rPr>
              <a:t> host)</a:t>
            </a:r>
          </a:p>
        </p:txBody>
      </p:sp>
      <p:cxnSp>
        <p:nvCxnSpPr>
          <p:cNvPr id="28" name="Conector: curvado 27">
            <a:extLst>
              <a:ext uri="{FF2B5EF4-FFF2-40B4-BE49-F238E27FC236}">
                <a16:creationId xmlns:a16="http://schemas.microsoft.com/office/drawing/2014/main" id="{B539D917-D0CC-4340-A06C-9F2FCDE7692C}"/>
              </a:ext>
            </a:extLst>
          </p:cNvPr>
          <p:cNvCxnSpPr>
            <a:cxnSpLocks/>
            <a:stCxn id="88" idx="2"/>
            <a:endCxn id="92" idx="2"/>
          </p:cNvCxnSpPr>
          <p:nvPr/>
        </p:nvCxnSpPr>
        <p:spPr>
          <a:xfrm rot="5400000" flipH="1">
            <a:off x="4875755" y="1149063"/>
            <a:ext cx="55793" cy="3745283"/>
          </a:xfrm>
          <a:prstGeom prst="curvedConnector3">
            <a:avLst>
              <a:gd name="adj1" fmla="val -3023695"/>
            </a:avLst>
          </a:prstGeom>
          <a:ln w="57150">
            <a:solidFill>
              <a:schemeClr val="bg2">
                <a:lumMod val="75000"/>
              </a:schemeClr>
            </a:solidFill>
            <a:miter lim="800000"/>
            <a:tailEnd type="triangle"/>
          </a:ln>
        </p:spPr>
        <p:style>
          <a:lnRef idx="1">
            <a:schemeClr val="accent1"/>
          </a:lnRef>
          <a:fillRef idx="0">
            <a:schemeClr val="accent1"/>
          </a:fillRef>
          <a:effectRef idx="0">
            <a:schemeClr val="accent1"/>
          </a:effectRef>
          <a:fontRef idx="minor">
            <a:schemeClr val="tx1"/>
          </a:fontRef>
        </p:style>
      </p:cxnSp>
      <p:pic>
        <p:nvPicPr>
          <p:cNvPr id="29" name="Imagen 28"/>
          <p:cNvPicPr/>
          <p:nvPr/>
        </p:nvPicPr>
        <p:blipFill>
          <a:blip r:embed="rId3">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30"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spTree>
    <p:extLst>
      <p:ext uri="{BB962C8B-B14F-4D97-AF65-F5344CB8AC3E}">
        <p14:creationId xmlns:p14="http://schemas.microsoft.com/office/powerpoint/2010/main" val="297698775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10000"/>
                                  </p:stCondLst>
                                  <p:childTnLst>
                                    <p:set>
                                      <p:cBhvr>
                                        <p:cTn id="6" dur="1" fill="hold">
                                          <p:stCondLst>
                                            <p:cond delay="0"/>
                                          </p:stCondLst>
                                        </p:cTn>
                                        <p:tgtEl>
                                          <p:spTgt spid="9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Programación del GPGPU</a:t>
            </a:r>
          </a:p>
        </p:txBody>
      </p:sp>
      <p:sp>
        <p:nvSpPr>
          <p:cNvPr id="6" name="Marcador de contenido 2"/>
          <p:cNvSpPr txBox="1">
            <a:spLocks/>
          </p:cNvSpPr>
          <p:nvPr/>
        </p:nvSpPr>
        <p:spPr>
          <a:xfrm>
            <a:off x="684212" y="1676400"/>
            <a:ext cx="7409090" cy="6096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00000"/>
              </a:lnSpc>
              <a:buNone/>
            </a:pPr>
            <a:r>
              <a:rPr lang="es-ES" sz="3200" b="1" spc="50" dirty="0">
                <a:ln w="0"/>
                <a:solidFill>
                  <a:schemeClr val="bg2"/>
                </a:solidFill>
                <a:effectLst>
                  <a:innerShdw blurRad="63500" dist="50800" dir="13500000">
                    <a:srgbClr val="000000">
                      <a:alpha val="50000"/>
                    </a:srgbClr>
                  </a:innerShdw>
                </a:effectLst>
              </a:rPr>
              <a:t>5) Limpiar memoria</a:t>
            </a:r>
          </a:p>
        </p:txBody>
      </p:sp>
      <p:sp>
        <p:nvSpPr>
          <p:cNvPr id="14" name="Rectángulo 13">
            <a:extLst>
              <a:ext uri="{FF2B5EF4-FFF2-40B4-BE49-F238E27FC236}">
                <a16:creationId xmlns:a16="http://schemas.microsoft.com/office/drawing/2014/main" id="{E9BD1F6D-FD1D-4444-97D4-F543783FD1B5}"/>
              </a:ext>
            </a:extLst>
          </p:cNvPr>
          <p:cNvSpPr/>
          <p:nvPr/>
        </p:nvSpPr>
        <p:spPr>
          <a:xfrm>
            <a:off x="2484939" y="2317426"/>
            <a:ext cx="7267073" cy="4245299"/>
          </a:xfrm>
          <a:prstGeom prst="rect">
            <a:avLst/>
          </a:prstGeom>
          <a:solidFill>
            <a:sysClr val="window" lastClr="FFFFFF"/>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9" name="Cubo 48">
            <a:extLst>
              <a:ext uri="{FF2B5EF4-FFF2-40B4-BE49-F238E27FC236}">
                <a16:creationId xmlns:a16="http://schemas.microsoft.com/office/drawing/2014/main" id="{A9350BC0-3D89-453A-BB04-030EB1878065}"/>
              </a:ext>
            </a:extLst>
          </p:cNvPr>
          <p:cNvSpPr/>
          <p:nvPr/>
        </p:nvSpPr>
        <p:spPr>
          <a:xfrm>
            <a:off x="2869949" y="3966735"/>
            <a:ext cx="2743200" cy="898357"/>
          </a:xfrm>
          <a:prstGeom prst="cube">
            <a:avLst/>
          </a:prstGeom>
          <a:solidFill>
            <a:sysClr val="window" lastClr="FFFFFF">
              <a:lumMod val="8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4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CPU</a:t>
            </a:r>
          </a:p>
        </p:txBody>
      </p:sp>
      <p:sp>
        <p:nvSpPr>
          <p:cNvPr id="50" name="Cubo 49">
            <a:extLst>
              <a:ext uri="{FF2B5EF4-FFF2-40B4-BE49-F238E27FC236}">
                <a16:creationId xmlns:a16="http://schemas.microsoft.com/office/drawing/2014/main" id="{F7B3D658-3FE8-4CC7-B37B-99B61964A28F}"/>
              </a:ext>
            </a:extLst>
          </p:cNvPr>
          <p:cNvSpPr/>
          <p:nvPr/>
        </p:nvSpPr>
        <p:spPr>
          <a:xfrm>
            <a:off x="6575675" y="3966735"/>
            <a:ext cx="2743200" cy="898357"/>
          </a:xfrm>
          <a:prstGeom prst="cube">
            <a:avLst/>
          </a:prstGeom>
          <a:solidFill>
            <a:sysClr val="window" lastClr="FFFFFF">
              <a:lumMod val="8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4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GPU</a:t>
            </a:r>
          </a:p>
        </p:txBody>
      </p:sp>
      <p:sp>
        <p:nvSpPr>
          <p:cNvPr id="51" name="Rectángulo redondeado 3">
            <a:extLst>
              <a:ext uri="{FF2B5EF4-FFF2-40B4-BE49-F238E27FC236}">
                <a16:creationId xmlns:a16="http://schemas.microsoft.com/office/drawing/2014/main" id="{E4A95E09-4BB6-48C0-A4A6-ED262AB1EE34}"/>
              </a:ext>
            </a:extLst>
          </p:cNvPr>
          <p:cNvSpPr/>
          <p:nvPr/>
        </p:nvSpPr>
        <p:spPr>
          <a:xfrm>
            <a:off x="6575675" y="2553318"/>
            <a:ext cx="2743200" cy="914400"/>
          </a:xfrm>
          <a:prstGeom prst="roundRect">
            <a:avLst/>
          </a:prstGeom>
          <a:solidFill>
            <a:sysClr val="window" lastClr="FFFFFF">
              <a:lumMod val="8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4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Memoria GPU</a:t>
            </a:r>
          </a:p>
        </p:txBody>
      </p:sp>
      <p:sp>
        <p:nvSpPr>
          <p:cNvPr id="52" name="Rectángulo redondeado 7">
            <a:extLst>
              <a:ext uri="{FF2B5EF4-FFF2-40B4-BE49-F238E27FC236}">
                <a16:creationId xmlns:a16="http://schemas.microsoft.com/office/drawing/2014/main" id="{7AF56027-D80F-415F-AF78-129A91913F30}"/>
              </a:ext>
            </a:extLst>
          </p:cNvPr>
          <p:cNvSpPr/>
          <p:nvPr/>
        </p:nvSpPr>
        <p:spPr>
          <a:xfrm>
            <a:off x="2869949" y="2537318"/>
            <a:ext cx="2743200" cy="914400"/>
          </a:xfrm>
          <a:prstGeom prst="roundRect">
            <a:avLst/>
          </a:prstGeom>
          <a:solidFill>
            <a:sysClr val="window" lastClr="FFFFFF">
              <a:lumMod val="8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4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Memoria CPU</a:t>
            </a:r>
          </a:p>
        </p:txBody>
      </p:sp>
      <p:sp>
        <p:nvSpPr>
          <p:cNvPr id="53" name="Flecha arriba y abajo 5">
            <a:extLst>
              <a:ext uri="{FF2B5EF4-FFF2-40B4-BE49-F238E27FC236}">
                <a16:creationId xmlns:a16="http://schemas.microsoft.com/office/drawing/2014/main" id="{4C65C6B8-8359-4A9A-BE16-1AEDDAAC006B}"/>
              </a:ext>
            </a:extLst>
          </p:cNvPr>
          <p:cNvSpPr/>
          <p:nvPr/>
        </p:nvSpPr>
        <p:spPr>
          <a:xfrm>
            <a:off x="3952791" y="3357678"/>
            <a:ext cx="577516" cy="786064"/>
          </a:xfrm>
          <a:prstGeom prst="upDownArrow">
            <a:avLst>
              <a:gd name="adj1" fmla="val 50000"/>
              <a:gd name="adj2" fmla="val 33333"/>
            </a:avLst>
          </a:prstGeom>
          <a:solidFill>
            <a:sysClr val="window" lastClr="FFFFFF">
              <a:lumMod val="9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2400" b="0" i="0" u="none" strike="noStrike" kern="0" cap="none" spc="0" normalizeH="0" baseline="0" noProof="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54" name="Flecha arriba y abajo 8">
            <a:extLst>
              <a:ext uri="{FF2B5EF4-FFF2-40B4-BE49-F238E27FC236}">
                <a16:creationId xmlns:a16="http://schemas.microsoft.com/office/drawing/2014/main" id="{876FDFE6-6C9D-4BA3-8BB2-E603CCC06FEF}"/>
              </a:ext>
            </a:extLst>
          </p:cNvPr>
          <p:cNvSpPr/>
          <p:nvPr/>
        </p:nvSpPr>
        <p:spPr>
          <a:xfrm>
            <a:off x="7658517" y="3412114"/>
            <a:ext cx="577516" cy="786064"/>
          </a:xfrm>
          <a:prstGeom prst="upDownArrow">
            <a:avLst>
              <a:gd name="adj1" fmla="val 50000"/>
              <a:gd name="adj2" fmla="val 33333"/>
            </a:avLst>
          </a:prstGeom>
          <a:solidFill>
            <a:sysClr val="window" lastClr="FFFFFF">
              <a:lumMod val="9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2400" b="0" i="0" u="none" strike="noStrike" kern="0" cap="none" spc="0" normalizeH="0" baseline="0" noProof="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55" name="Flecha arriba y abajo 9">
            <a:extLst>
              <a:ext uri="{FF2B5EF4-FFF2-40B4-BE49-F238E27FC236}">
                <a16:creationId xmlns:a16="http://schemas.microsoft.com/office/drawing/2014/main" id="{074BCD99-6F89-444A-9435-0C0885F0684D}"/>
              </a:ext>
            </a:extLst>
          </p:cNvPr>
          <p:cNvSpPr/>
          <p:nvPr/>
        </p:nvSpPr>
        <p:spPr>
          <a:xfrm rot="16200000">
            <a:off x="5714384" y="3914403"/>
            <a:ext cx="577516" cy="1145065"/>
          </a:xfrm>
          <a:prstGeom prst="upDownArrow">
            <a:avLst>
              <a:gd name="adj1" fmla="val 50000"/>
              <a:gd name="adj2" fmla="val 33333"/>
            </a:avLst>
          </a:prstGeom>
          <a:solidFill>
            <a:sysClr val="window" lastClr="FFFFFF">
              <a:lumMod val="9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2400" b="0" i="0" u="none" strike="noStrike" kern="0" cap="none" spc="0" normalizeH="0" baseline="0" noProof="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56" name="Rectángulo 55">
            <a:extLst>
              <a:ext uri="{FF2B5EF4-FFF2-40B4-BE49-F238E27FC236}">
                <a16:creationId xmlns:a16="http://schemas.microsoft.com/office/drawing/2014/main" id="{32F55A14-328F-48E4-A286-D14FE89B3704}"/>
              </a:ext>
            </a:extLst>
          </p:cNvPr>
          <p:cNvSpPr/>
          <p:nvPr/>
        </p:nvSpPr>
        <p:spPr>
          <a:xfrm>
            <a:off x="2869949" y="5212580"/>
            <a:ext cx="2560660" cy="495594"/>
          </a:xfrm>
          <a:prstGeom prst="rect">
            <a:avLst/>
          </a:prstGeom>
          <a:solidFill>
            <a:sysClr val="window" lastClr="FFFFFF">
              <a:lumMod val="8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2400" b="0" i="0" u="none" strike="noStrike" kern="0" cap="none" spc="0" normalizeH="0" baseline="0" noProof="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57" name="Rectángulo 56">
            <a:extLst>
              <a:ext uri="{FF2B5EF4-FFF2-40B4-BE49-F238E27FC236}">
                <a16:creationId xmlns:a16="http://schemas.microsoft.com/office/drawing/2014/main" id="{7E04906E-C9EE-4BE2-97F5-96331C8D29AE}"/>
              </a:ext>
            </a:extLst>
          </p:cNvPr>
          <p:cNvSpPr/>
          <p:nvPr/>
        </p:nvSpPr>
        <p:spPr>
          <a:xfrm>
            <a:off x="3052489" y="5212580"/>
            <a:ext cx="188184" cy="495594"/>
          </a:xfrm>
          <a:prstGeom prst="rect">
            <a:avLst/>
          </a:prstGeom>
          <a:solidFill>
            <a:sysClr val="window" lastClr="FFFFFF">
              <a:lumMod val="8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2400" b="0" i="0" u="none" strike="noStrike" kern="0" cap="none" spc="0" normalizeH="0" baseline="0" noProof="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58" name="Rectángulo 57">
            <a:extLst>
              <a:ext uri="{FF2B5EF4-FFF2-40B4-BE49-F238E27FC236}">
                <a16:creationId xmlns:a16="http://schemas.microsoft.com/office/drawing/2014/main" id="{FE4D86FC-BC5C-4F25-9117-C062413DFD50}"/>
              </a:ext>
            </a:extLst>
          </p:cNvPr>
          <p:cNvSpPr/>
          <p:nvPr/>
        </p:nvSpPr>
        <p:spPr>
          <a:xfrm>
            <a:off x="3240673" y="5212580"/>
            <a:ext cx="188184" cy="495594"/>
          </a:xfrm>
          <a:prstGeom prst="rect">
            <a:avLst/>
          </a:prstGeom>
          <a:solidFill>
            <a:sysClr val="window" lastClr="FFFFFF">
              <a:lumMod val="8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2400" b="0" i="0" u="none" strike="noStrike" kern="0" cap="none" spc="0" normalizeH="0" baseline="0" noProof="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59" name="Rectángulo 58">
            <a:extLst>
              <a:ext uri="{FF2B5EF4-FFF2-40B4-BE49-F238E27FC236}">
                <a16:creationId xmlns:a16="http://schemas.microsoft.com/office/drawing/2014/main" id="{76BFC131-D121-4016-9CD7-2FFBCB710E7B}"/>
              </a:ext>
            </a:extLst>
          </p:cNvPr>
          <p:cNvSpPr/>
          <p:nvPr/>
        </p:nvSpPr>
        <p:spPr>
          <a:xfrm>
            <a:off x="3409271" y="5212579"/>
            <a:ext cx="206266" cy="498409"/>
          </a:xfrm>
          <a:prstGeom prst="rect">
            <a:avLst/>
          </a:prstGeom>
          <a:solidFill>
            <a:sysClr val="window" lastClr="FFFFFF">
              <a:lumMod val="8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2400" b="0" i="0" u="none" strike="noStrike" kern="0" cap="none" spc="0" normalizeH="0" baseline="0" noProof="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60" name="Rectángulo 59">
            <a:extLst>
              <a:ext uri="{FF2B5EF4-FFF2-40B4-BE49-F238E27FC236}">
                <a16:creationId xmlns:a16="http://schemas.microsoft.com/office/drawing/2014/main" id="{2A27E43E-17E9-4034-B2C4-3A4A35101B0E}"/>
              </a:ext>
            </a:extLst>
          </p:cNvPr>
          <p:cNvSpPr/>
          <p:nvPr/>
        </p:nvSpPr>
        <p:spPr>
          <a:xfrm>
            <a:off x="3615537" y="5212580"/>
            <a:ext cx="188184" cy="495594"/>
          </a:xfrm>
          <a:prstGeom prst="rect">
            <a:avLst/>
          </a:prstGeom>
          <a:solidFill>
            <a:sysClr val="window" lastClr="FFFFFF">
              <a:lumMod val="8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2400" b="0" i="0" u="none" strike="noStrike" kern="0" cap="none" spc="0" normalizeH="0" baseline="0" noProof="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61" name="Rectángulo 60">
            <a:extLst>
              <a:ext uri="{FF2B5EF4-FFF2-40B4-BE49-F238E27FC236}">
                <a16:creationId xmlns:a16="http://schemas.microsoft.com/office/drawing/2014/main" id="{09A445EE-B044-4EDB-A462-BD40295953E4}"/>
              </a:ext>
            </a:extLst>
          </p:cNvPr>
          <p:cNvSpPr/>
          <p:nvPr/>
        </p:nvSpPr>
        <p:spPr>
          <a:xfrm>
            <a:off x="3809295" y="5212580"/>
            <a:ext cx="188184" cy="495594"/>
          </a:xfrm>
          <a:prstGeom prst="rect">
            <a:avLst/>
          </a:prstGeom>
          <a:solidFill>
            <a:sysClr val="window" lastClr="FFFFFF">
              <a:lumMod val="65000"/>
            </a:sysClr>
          </a:solidFill>
          <a:ln w="12700" cap="flat" cmpd="sng" algn="ctr">
            <a:solidFill>
              <a:srgbClr val="E7E6E6">
                <a:lumMod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2400" b="0" i="0" u="none" strike="noStrike" kern="0" cap="none" spc="0" normalizeH="0" baseline="0" noProof="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62" name="CuadroTexto 61">
            <a:extLst>
              <a:ext uri="{FF2B5EF4-FFF2-40B4-BE49-F238E27FC236}">
                <a16:creationId xmlns:a16="http://schemas.microsoft.com/office/drawing/2014/main" id="{35C3D97E-31B0-47DA-B92D-4A54360F62CC}"/>
              </a:ext>
            </a:extLst>
          </p:cNvPr>
          <p:cNvSpPr txBox="1"/>
          <p:nvPr/>
        </p:nvSpPr>
        <p:spPr>
          <a:xfrm>
            <a:off x="2869949" y="5927505"/>
            <a:ext cx="2185236" cy="369332"/>
          </a:xfrm>
          <a:prstGeom prst="rect">
            <a:avLst/>
          </a:prstGeom>
          <a:noFill/>
        </p:spPr>
        <p:txBody>
          <a:bodyPr wrap="square" rtlCol="0">
            <a:spAutoFit/>
          </a:bodyPr>
          <a:lstStyle/>
          <a:p>
            <a:r>
              <a:rPr lang="es-AR" dirty="0">
                <a:solidFill>
                  <a:prstClr val="black"/>
                </a:solidFill>
                <a:latin typeface="Calibri" panose="020F0502020204030204"/>
              </a:rPr>
              <a:t>Borrar la memoria</a:t>
            </a:r>
          </a:p>
        </p:txBody>
      </p:sp>
      <p:cxnSp>
        <p:nvCxnSpPr>
          <p:cNvPr id="63" name="Conector angular 21">
            <a:extLst>
              <a:ext uri="{FF2B5EF4-FFF2-40B4-BE49-F238E27FC236}">
                <a16:creationId xmlns:a16="http://schemas.microsoft.com/office/drawing/2014/main" id="{E36100B7-0D05-4B8A-A9D0-6F1C1491D2D8}"/>
              </a:ext>
            </a:extLst>
          </p:cNvPr>
          <p:cNvCxnSpPr>
            <a:stCxn id="49" idx="3"/>
            <a:endCxn id="57" idx="0"/>
          </p:cNvCxnSpPr>
          <p:nvPr/>
        </p:nvCxnSpPr>
        <p:spPr>
          <a:xfrm rot="5400000">
            <a:off x="3464174" y="4547500"/>
            <a:ext cx="347488" cy="982673"/>
          </a:xfrm>
          <a:prstGeom prst="bentConnector3">
            <a:avLst>
              <a:gd name="adj1" fmla="val 50000"/>
            </a:avLst>
          </a:prstGeom>
          <a:noFill/>
          <a:ln w="28575" cap="flat" cmpd="sng" algn="ctr">
            <a:solidFill>
              <a:sysClr val="windowText" lastClr="000000"/>
            </a:solidFill>
            <a:prstDash val="solid"/>
            <a:miter lim="800000"/>
            <a:tailEnd type="triangle"/>
          </a:ln>
          <a:effectLst/>
        </p:spPr>
      </p:cxnSp>
      <p:cxnSp>
        <p:nvCxnSpPr>
          <p:cNvPr id="64" name="Conector angular 23">
            <a:extLst>
              <a:ext uri="{FF2B5EF4-FFF2-40B4-BE49-F238E27FC236}">
                <a16:creationId xmlns:a16="http://schemas.microsoft.com/office/drawing/2014/main" id="{39B3EC45-7305-4B86-871F-015C86BCB8C1}"/>
              </a:ext>
            </a:extLst>
          </p:cNvPr>
          <p:cNvCxnSpPr>
            <a:stCxn id="61" idx="2"/>
            <a:endCxn id="50" idx="3"/>
          </p:cNvCxnSpPr>
          <p:nvPr/>
        </p:nvCxnSpPr>
        <p:spPr>
          <a:xfrm rot="5400000" flipH="1" flipV="1">
            <a:off x="5447642" y="3320836"/>
            <a:ext cx="843082" cy="3931593"/>
          </a:xfrm>
          <a:prstGeom prst="bentConnector3">
            <a:avLst>
              <a:gd name="adj1" fmla="val -27115"/>
            </a:avLst>
          </a:prstGeom>
          <a:noFill/>
          <a:ln w="28575" cap="flat" cmpd="sng" algn="ctr">
            <a:solidFill>
              <a:sysClr val="windowText" lastClr="000000"/>
            </a:solidFill>
            <a:prstDash val="solid"/>
            <a:miter lim="800000"/>
            <a:tailEnd type="triangle"/>
          </a:ln>
          <a:effectLst/>
        </p:spPr>
      </p:cxnSp>
      <p:sp>
        <p:nvSpPr>
          <p:cNvPr id="65" name="CuadroTexto 64">
            <a:extLst>
              <a:ext uri="{FF2B5EF4-FFF2-40B4-BE49-F238E27FC236}">
                <a16:creationId xmlns:a16="http://schemas.microsoft.com/office/drawing/2014/main" id="{66BF8959-8C84-46BC-9B41-6086FBE05407}"/>
              </a:ext>
            </a:extLst>
          </p:cNvPr>
          <p:cNvSpPr txBox="1"/>
          <p:nvPr/>
        </p:nvSpPr>
        <p:spPr>
          <a:xfrm>
            <a:off x="2875181" y="2977424"/>
            <a:ext cx="370724" cy="380254"/>
          </a:xfrm>
          <a:prstGeom prst="rect">
            <a:avLst/>
          </a:prstGeom>
          <a:solidFill>
            <a:sysClr val="window" lastClr="FFFFFF"/>
          </a:solidFill>
          <a:ln w="12700" cap="flat" cmpd="sng" algn="ctr">
            <a:solidFill>
              <a:sysClr val="windowText" lastClr="000000"/>
            </a:solidFill>
            <a:prstDash val="solid"/>
            <a:miter lim="800000"/>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AR" sz="1800" b="0" i="0" u="none" strike="noStrike" kern="0" cap="none" spc="0" normalizeH="0" baseline="0" noProof="0" dirty="0">
                <a:ln>
                  <a:noFill/>
                </a:ln>
                <a:solidFill>
                  <a:prstClr val="black"/>
                </a:solidFill>
                <a:effectLst/>
                <a:uLnTx/>
                <a:uFillTx/>
                <a:latin typeface="Calibri" panose="020F0502020204030204"/>
                <a:ea typeface="+mn-ea"/>
                <a:cs typeface="+mn-cs"/>
              </a:rPr>
              <a:t>A</a:t>
            </a:r>
          </a:p>
        </p:txBody>
      </p:sp>
      <p:sp>
        <p:nvSpPr>
          <p:cNvPr id="66" name="CuadroTexto 65">
            <a:extLst>
              <a:ext uri="{FF2B5EF4-FFF2-40B4-BE49-F238E27FC236}">
                <a16:creationId xmlns:a16="http://schemas.microsoft.com/office/drawing/2014/main" id="{58F3073B-52E1-4FA9-8D32-E51EB4FEB3FE}"/>
              </a:ext>
            </a:extLst>
          </p:cNvPr>
          <p:cNvSpPr txBox="1"/>
          <p:nvPr/>
        </p:nvSpPr>
        <p:spPr>
          <a:xfrm>
            <a:off x="6631193" y="3071464"/>
            <a:ext cx="370724" cy="380254"/>
          </a:xfrm>
          <a:prstGeom prst="rect">
            <a:avLst/>
          </a:prstGeom>
          <a:solidFill>
            <a:sysClr val="window" lastClr="FFFFFF"/>
          </a:solidFill>
          <a:ln w="12700" cap="flat" cmpd="sng" algn="ctr">
            <a:solidFill>
              <a:sysClr val="windowText" lastClr="000000"/>
            </a:solidFill>
            <a:prstDash val="solid"/>
            <a:miter lim="800000"/>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87" name="CuadroTexto 86">
            <a:extLst>
              <a:ext uri="{FF2B5EF4-FFF2-40B4-BE49-F238E27FC236}">
                <a16:creationId xmlns:a16="http://schemas.microsoft.com/office/drawing/2014/main" id="{AC7EF19F-C371-44FF-A91C-7C57F2293204}"/>
              </a:ext>
            </a:extLst>
          </p:cNvPr>
          <p:cNvSpPr txBox="1"/>
          <p:nvPr/>
        </p:nvSpPr>
        <p:spPr>
          <a:xfrm>
            <a:off x="6639058" y="3067232"/>
            <a:ext cx="370724" cy="380254"/>
          </a:xfrm>
          <a:prstGeom prst="rect">
            <a:avLst/>
          </a:prstGeom>
          <a:solidFill>
            <a:sysClr val="window" lastClr="FFFFFF"/>
          </a:solidFill>
          <a:ln w="12700" cap="flat" cmpd="sng" algn="ctr">
            <a:solidFill>
              <a:sysClr val="windowText" lastClr="000000"/>
            </a:solidFill>
            <a:prstDash val="solid"/>
            <a:miter lim="800000"/>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AR" sz="1800" b="0" i="0" u="none" strike="noStrike" kern="0" cap="none" spc="0" normalizeH="0" baseline="0" noProof="0" dirty="0">
                <a:ln>
                  <a:noFill/>
                </a:ln>
                <a:solidFill>
                  <a:prstClr val="black"/>
                </a:solidFill>
                <a:effectLst/>
                <a:uLnTx/>
                <a:uFillTx/>
                <a:latin typeface="Calibri" panose="020F0502020204030204"/>
                <a:ea typeface="+mn-ea"/>
                <a:cs typeface="+mn-cs"/>
              </a:rPr>
              <a:t>A</a:t>
            </a:r>
          </a:p>
        </p:txBody>
      </p:sp>
      <p:sp>
        <p:nvSpPr>
          <p:cNvPr id="88" name="CuadroTexto 87">
            <a:extLst>
              <a:ext uri="{FF2B5EF4-FFF2-40B4-BE49-F238E27FC236}">
                <a16:creationId xmlns:a16="http://schemas.microsoft.com/office/drawing/2014/main" id="{82A2C4E2-18CC-40FA-A3A3-21E27B9D5898}"/>
              </a:ext>
            </a:extLst>
          </p:cNvPr>
          <p:cNvSpPr txBox="1"/>
          <p:nvPr/>
        </p:nvSpPr>
        <p:spPr>
          <a:xfrm>
            <a:off x="6639058" y="2669346"/>
            <a:ext cx="370724" cy="380254"/>
          </a:xfrm>
          <a:prstGeom prst="rect">
            <a:avLst/>
          </a:prstGeom>
          <a:solidFill>
            <a:sysClr val="window" lastClr="FFFFFF"/>
          </a:solidFill>
          <a:ln w="12700" cap="flat" cmpd="sng" algn="ctr">
            <a:solidFill>
              <a:sysClr val="windowText" lastClr="000000"/>
            </a:solidFill>
            <a:prstDash val="solid"/>
            <a:miter lim="800000"/>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AR" sz="1800" b="0" i="0" u="none" strike="noStrike" kern="0" cap="none" spc="0" normalizeH="0" baseline="0" noProof="0" dirty="0">
                <a:ln>
                  <a:noFill/>
                </a:ln>
                <a:solidFill>
                  <a:prstClr val="black"/>
                </a:solidFill>
                <a:effectLst/>
                <a:uLnTx/>
                <a:uFillTx/>
                <a:latin typeface="Calibri" panose="020F0502020204030204"/>
                <a:ea typeface="+mn-ea"/>
                <a:cs typeface="+mn-cs"/>
              </a:rPr>
              <a:t>R</a:t>
            </a:r>
          </a:p>
        </p:txBody>
      </p:sp>
      <p:sp>
        <p:nvSpPr>
          <p:cNvPr id="91" name="CuadroTexto 90">
            <a:extLst>
              <a:ext uri="{FF2B5EF4-FFF2-40B4-BE49-F238E27FC236}">
                <a16:creationId xmlns:a16="http://schemas.microsoft.com/office/drawing/2014/main" id="{4138C29B-7FC9-4658-B3CE-CE7F7814A210}"/>
              </a:ext>
            </a:extLst>
          </p:cNvPr>
          <p:cNvSpPr txBox="1"/>
          <p:nvPr/>
        </p:nvSpPr>
        <p:spPr>
          <a:xfrm>
            <a:off x="2874303" y="2594356"/>
            <a:ext cx="370724" cy="380254"/>
          </a:xfrm>
          <a:prstGeom prst="rect">
            <a:avLst/>
          </a:prstGeom>
          <a:solidFill>
            <a:sysClr val="window" lastClr="FFFFFF"/>
          </a:solidFill>
          <a:ln w="12700" cap="flat" cmpd="sng" algn="ctr">
            <a:solidFill>
              <a:sysClr val="windowText" lastClr="000000"/>
            </a:solidFill>
            <a:prstDash val="solid"/>
            <a:miter lim="800000"/>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92" name="CuadroTexto 91">
            <a:extLst>
              <a:ext uri="{FF2B5EF4-FFF2-40B4-BE49-F238E27FC236}">
                <a16:creationId xmlns:a16="http://schemas.microsoft.com/office/drawing/2014/main" id="{CA6B408B-5B58-4D9D-B895-01FE191343DD}"/>
              </a:ext>
            </a:extLst>
          </p:cNvPr>
          <p:cNvSpPr txBox="1"/>
          <p:nvPr/>
        </p:nvSpPr>
        <p:spPr>
          <a:xfrm>
            <a:off x="2893775" y="2613553"/>
            <a:ext cx="370724" cy="380254"/>
          </a:xfrm>
          <a:prstGeom prst="rect">
            <a:avLst/>
          </a:prstGeom>
          <a:solidFill>
            <a:sysClr val="window" lastClr="FFFFFF"/>
          </a:solidFill>
          <a:ln w="12700" cap="flat" cmpd="sng" algn="ctr">
            <a:solidFill>
              <a:sysClr val="windowText" lastClr="000000"/>
            </a:solidFill>
            <a:prstDash val="solid"/>
            <a:miter lim="800000"/>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AR" sz="1800" b="0" i="0" u="none" strike="noStrike" kern="0" cap="none" spc="0" normalizeH="0" baseline="0" noProof="0" dirty="0">
                <a:ln>
                  <a:noFill/>
                </a:ln>
                <a:solidFill>
                  <a:prstClr val="black"/>
                </a:solidFill>
                <a:effectLst/>
                <a:uLnTx/>
                <a:uFillTx/>
                <a:latin typeface="Calibri" panose="020F0502020204030204"/>
                <a:ea typeface="+mn-ea"/>
                <a:cs typeface="+mn-cs"/>
              </a:rPr>
              <a:t>R</a:t>
            </a:r>
          </a:p>
        </p:txBody>
      </p:sp>
      <p:sp>
        <p:nvSpPr>
          <p:cNvPr id="27" name="CuadroTexto 26">
            <a:extLst>
              <a:ext uri="{FF2B5EF4-FFF2-40B4-BE49-F238E27FC236}">
                <a16:creationId xmlns:a16="http://schemas.microsoft.com/office/drawing/2014/main" id="{2AEA5498-F8F8-44BA-B676-418DD69EFB7F}"/>
              </a:ext>
            </a:extLst>
          </p:cNvPr>
          <p:cNvSpPr txBox="1"/>
          <p:nvPr/>
        </p:nvSpPr>
        <p:spPr>
          <a:xfrm>
            <a:off x="3093106" y="6259463"/>
            <a:ext cx="4148640" cy="369332"/>
          </a:xfrm>
          <a:prstGeom prst="rect">
            <a:avLst/>
          </a:prstGeom>
          <a:noFill/>
        </p:spPr>
        <p:txBody>
          <a:bodyPr wrap="square" rtlCol="0">
            <a:spAutoFit/>
          </a:bodyPr>
          <a:lstStyle/>
          <a:p>
            <a:r>
              <a:rPr lang="es-AR" b="1" dirty="0">
                <a:solidFill>
                  <a:prstClr val="black"/>
                </a:solidFill>
                <a:latin typeface="Courier New" panose="02070309020205020404" pitchFamily="49" charset="0"/>
                <a:cs typeface="Courier New" panose="02070309020205020404" pitchFamily="49" charset="0"/>
              </a:rPr>
              <a:t>Free / </a:t>
            </a:r>
            <a:r>
              <a:rPr lang="es-AR" b="1" dirty="0" err="1">
                <a:solidFill>
                  <a:prstClr val="black"/>
                </a:solidFill>
                <a:latin typeface="Courier New" panose="02070309020205020404" pitchFamily="49" charset="0"/>
                <a:cs typeface="Courier New" panose="02070309020205020404" pitchFamily="49" charset="0"/>
              </a:rPr>
              <a:t>Cudafree</a:t>
            </a:r>
            <a:r>
              <a:rPr lang="es-AR" b="1" dirty="0">
                <a:solidFill>
                  <a:prstClr val="black"/>
                </a:solidFill>
                <a:latin typeface="Courier New" panose="02070309020205020404" pitchFamily="49" charset="0"/>
                <a:cs typeface="Courier New" panose="02070309020205020404" pitchFamily="49" charset="0"/>
              </a:rPr>
              <a:t>()</a:t>
            </a:r>
          </a:p>
        </p:txBody>
      </p:sp>
      <p:pic>
        <p:nvPicPr>
          <p:cNvPr id="28" name="Imagen 27"/>
          <p:cNvPicPr/>
          <p:nvPr/>
        </p:nvPicPr>
        <p:blipFill>
          <a:blip r:embed="rId3">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29"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spTree>
    <p:extLst>
      <p:ext uri="{BB962C8B-B14F-4D97-AF65-F5344CB8AC3E}">
        <p14:creationId xmlns:p14="http://schemas.microsoft.com/office/powerpoint/2010/main" val="37602294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5"/>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91"/>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92"/>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66"/>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87"/>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8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87" grpId="0" animBg="1"/>
      <p:bldP spid="88" grpId="0" animBg="1"/>
      <p:bldP spid="91" grpId="0" animBg="1"/>
      <p:bldP spid="92"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Programación del GPGPU</a:t>
            </a:r>
          </a:p>
        </p:txBody>
      </p:sp>
      <p:sp>
        <p:nvSpPr>
          <p:cNvPr id="6" name="Marcador de contenido 2"/>
          <p:cNvSpPr txBox="1">
            <a:spLocks/>
          </p:cNvSpPr>
          <p:nvPr/>
        </p:nvSpPr>
        <p:spPr>
          <a:xfrm>
            <a:off x="684212" y="1676400"/>
            <a:ext cx="7409090" cy="6096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00000"/>
              </a:lnSpc>
              <a:buNone/>
            </a:pPr>
            <a:r>
              <a:rPr lang="es-ES" sz="3200" b="1" spc="50" dirty="0">
                <a:ln w="0"/>
                <a:solidFill>
                  <a:schemeClr val="bg2"/>
                </a:solidFill>
                <a:effectLst>
                  <a:innerShdw blurRad="63500" dist="50800" dir="13500000">
                    <a:srgbClr val="000000">
                      <a:alpha val="50000"/>
                    </a:srgbClr>
                  </a:innerShdw>
                </a:effectLst>
              </a:rPr>
              <a:t>Secuencia con CUDA:</a:t>
            </a:r>
          </a:p>
        </p:txBody>
      </p:sp>
      <p:pic>
        <p:nvPicPr>
          <p:cNvPr id="3" name="Imagen 2">
            <a:extLst>
              <a:ext uri="{FF2B5EF4-FFF2-40B4-BE49-F238E27FC236}">
                <a16:creationId xmlns:a16="http://schemas.microsoft.com/office/drawing/2014/main" id="{E46B91B7-EBF4-42C7-B574-DEF16E18A4BC}"/>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11200"/>
                    </a14:imgEffect>
                  </a14:imgLayer>
                </a14:imgProps>
              </a:ext>
            </a:extLst>
          </a:blip>
          <a:stretch>
            <a:fillRect/>
          </a:stretch>
        </p:blipFill>
        <p:spPr>
          <a:xfrm>
            <a:off x="1522412" y="2636838"/>
            <a:ext cx="9772008" cy="3731287"/>
          </a:xfrm>
          <a:prstGeom prst="rect">
            <a:avLst/>
          </a:prstGeom>
          <a:ln>
            <a:noFill/>
          </a:ln>
          <a:effectLst>
            <a:outerShdw blurRad="292100" dist="139700" dir="2700000" algn="tl" rotWithShape="0">
              <a:srgbClr val="333333">
                <a:alpha val="65000"/>
              </a:srgbClr>
            </a:outerShdw>
          </a:effectLst>
        </p:spPr>
      </p:pic>
      <p:pic>
        <p:nvPicPr>
          <p:cNvPr id="5" name="Imagen 4"/>
          <p:cNvPicPr/>
          <p:nvPr/>
        </p:nvPicPr>
        <p:blipFill>
          <a:blip r:embed="rId5">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7"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spTree>
    <p:extLst>
      <p:ext uri="{BB962C8B-B14F-4D97-AF65-F5344CB8AC3E}">
        <p14:creationId xmlns:p14="http://schemas.microsoft.com/office/powerpoint/2010/main" val="31114005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Programación del GPGPU</a:t>
            </a:r>
          </a:p>
        </p:txBody>
      </p:sp>
      <p:sp>
        <p:nvSpPr>
          <p:cNvPr id="6" name="Marcador de contenido 2"/>
          <p:cNvSpPr txBox="1">
            <a:spLocks/>
          </p:cNvSpPr>
          <p:nvPr/>
        </p:nvSpPr>
        <p:spPr>
          <a:xfrm>
            <a:off x="684212" y="1676400"/>
            <a:ext cx="7409090" cy="6096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00000"/>
              </a:lnSpc>
              <a:buNone/>
            </a:pPr>
            <a:r>
              <a:rPr lang="es-ES" sz="3200" b="1" spc="50" dirty="0">
                <a:ln w="0"/>
                <a:solidFill>
                  <a:schemeClr val="bg2"/>
                </a:solidFill>
                <a:effectLst>
                  <a:innerShdw blurRad="63500" dist="50800" dir="13500000">
                    <a:srgbClr val="000000">
                      <a:alpha val="50000"/>
                    </a:srgbClr>
                  </a:innerShdw>
                </a:effectLst>
              </a:rPr>
              <a:t>OpenCL</a:t>
            </a:r>
            <a:r>
              <a:rPr lang="es-ES" sz="3200" spc="300" dirty="0">
                <a:ln w="15875">
                  <a:solidFill>
                    <a:srgbClr val="99CCFF"/>
                  </a:solidFill>
                </a:ln>
                <a:solidFill>
                  <a:srgbClr val="99CCFF"/>
                </a:solidFill>
                <a:effectLst>
                  <a:glow rad="114300">
                    <a:srgbClr val="99CCFF">
                      <a:alpha val="40000"/>
                    </a:srgbClr>
                  </a:glow>
                </a:effectLst>
              </a:rPr>
              <a:t>:</a:t>
            </a:r>
          </a:p>
        </p:txBody>
      </p:sp>
      <p:pic>
        <p:nvPicPr>
          <p:cNvPr id="4" name="Imagen 3">
            <a:extLst>
              <a:ext uri="{FF2B5EF4-FFF2-40B4-BE49-F238E27FC236}">
                <a16:creationId xmlns:a16="http://schemas.microsoft.com/office/drawing/2014/main" id="{D4C30BF6-BC5A-45FB-BDA4-C2C9B837CD37}"/>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11200"/>
                    </a14:imgEffect>
                  </a14:imgLayer>
                </a14:imgProps>
              </a:ext>
            </a:extLst>
          </a:blip>
          <a:stretch>
            <a:fillRect/>
          </a:stretch>
        </p:blipFill>
        <p:spPr>
          <a:xfrm>
            <a:off x="2970212" y="1982976"/>
            <a:ext cx="8534401" cy="451497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Imagen 4"/>
          <p:cNvPicPr/>
          <p:nvPr/>
        </p:nvPicPr>
        <p:blipFill>
          <a:blip r:embed="rId5">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7"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spTree>
    <p:extLst>
      <p:ext uri="{BB962C8B-B14F-4D97-AF65-F5344CB8AC3E}">
        <p14:creationId xmlns:p14="http://schemas.microsoft.com/office/powerpoint/2010/main" val="146634891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effectLst>
            <a:glow rad="139700">
              <a:schemeClr val="accent1">
                <a:satMod val="175000"/>
                <a:alpha val="40000"/>
              </a:schemeClr>
            </a:glow>
            <a:outerShdw blurRad="63500" sx="102000" sy="102000" algn="ctr" rotWithShape="0">
              <a:prstClr val="black">
                <a:alpha val="40000"/>
              </a:prstClr>
            </a:outerShdw>
            <a:softEdge rad="31750"/>
          </a:effectLst>
        </p:spPr>
        <p:txBody>
          <a:bodyPr/>
          <a:lstStyle/>
          <a:p>
            <a:pPr algn="ctr"/>
            <a:r>
              <a:rPr lang="es-E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Clase GPU</a:t>
            </a:r>
          </a:p>
        </p:txBody>
      </p:sp>
      <p:sp>
        <p:nvSpPr>
          <p:cNvPr id="3" name="Marcador de contenido 2"/>
          <p:cNvSpPr>
            <a:spLocks noGrp="1"/>
          </p:cNvSpPr>
          <p:nvPr>
            <p:ph idx="1"/>
          </p:nvPr>
        </p:nvSpPr>
        <p:spPr>
          <a:xfrm>
            <a:off x="4710022" y="1905000"/>
            <a:ext cx="5803990" cy="4038600"/>
          </a:xfrm>
        </p:spPr>
        <p:style>
          <a:lnRef idx="2">
            <a:schemeClr val="dk1">
              <a:shade val="15000"/>
            </a:schemeClr>
          </a:lnRef>
          <a:fillRef idx="1">
            <a:schemeClr val="dk1"/>
          </a:fillRef>
          <a:effectRef idx="0">
            <a:schemeClr val="dk1"/>
          </a:effectRef>
          <a:fontRef idx="minor">
            <a:schemeClr val="lt1"/>
          </a:fontRef>
        </p:style>
        <p:txBody>
          <a:bodyPr>
            <a:normAutofit/>
          </a:bodyPr>
          <a:lstStyle/>
          <a:p>
            <a:pPr>
              <a:buFont typeface="Arial" panose="020B0604020202020204" pitchFamily="34" charset="0"/>
              <a:buChar char="•"/>
            </a:pPr>
            <a:r>
              <a:rPr lang="es-ES" spc="300" dirty="0">
                <a:ln w="15875">
                  <a:solidFill>
                    <a:srgbClr val="00B050"/>
                  </a:solidFill>
                </a:ln>
                <a:solidFill>
                  <a:schemeClr val="bg1"/>
                </a:solidFill>
                <a:effectLst>
                  <a:glow rad="114300">
                    <a:srgbClr val="92D050">
                      <a:alpha val="40000"/>
                    </a:srgbClr>
                  </a:glow>
                </a:effectLst>
              </a:rPr>
              <a:t>Filosofía GPU.</a:t>
            </a:r>
            <a:endParaRPr lang="es-ES" spc="300" dirty="0">
              <a:ln w="15875">
                <a:solidFill>
                  <a:srgbClr val="00B050"/>
                </a:solidFill>
              </a:ln>
              <a:solidFill>
                <a:schemeClr val="bg1"/>
              </a:solidFill>
              <a:effectLst>
                <a:glow rad="114300">
                  <a:srgbClr val="92D050">
                    <a:alpha val="40000"/>
                  </a:srgbClr>
                </a:glow>
              </a:effectLst>
              <a:sym typeface="Wingdings" panose="05000000000000000000" pitchFamily="2" charset="2"/>
            </a:endParaRPr>
          </a:p>
          <a:p>
            <a:pPr>
              <a:buFont typeface="Arial" panose="020B0604020202020204" pitchFamily="34" charset="0"/>
              <a:buChar char="•"/>
            </a:pPr>
            <a:r>
              <a:rPr lang="es-ES" spc="300" dirty="0">
                <a:ln w="15875">
                  <a:solidFill>
                    <a:srgbClr val="00B050"/>
                  </a:solidFill>
                </a:ln>
                <a:solidFill>
                  <a:schemeClr val="bg1"/>
                </a:solidFill>
                <a:effectLst>
                  <a:glow rad="114300">
                    <a:srgbClr val="92D050">
                      <a:alpha val="40000"/>
                    </a:srgbClr>
                  </a:glow>
                </a:effectLst>
              </a:rPr>
              <a:t>Arquitectura de la GPU.</a:t>
            </a:r>
          </a:p>
          <a:p>
            <a:pPr>
              <a:buFont typeface="Arial" panose="020B0604020202020204" pitchFamily="34" charset="0"/>
              <a:buChar char="•"/>
            </a:pPr>
            <a:r>
              <a:rPr lang="es-ES" spc="300" dirty="0">
                <a:ln w="15875">
                  <a:solidFill>
                    <a:srgbClr val="00B050"/>
                  </a:solidFill>
                </a:ln>
                <a:solidFill>
                  <a:schemeClr val="bg1"/>
                </a:solidFill>
                <a:effectLst>
                  <a:glow rad="114300">
                    <a:srgbClr val="92D050">
                      <a:alpha val="40000"/>
                    </a:srgbClr>
                  </a:glow>
                </a:effectLst>
              </a:rPr>
              <a:t>Programación del GPGPU.</a:t>
            </a:r>
          </a:p>
          <a:p>
            <a:pPr>
              <a:buFont typeface="Arial" panose="020B0604020202020204" pitchFamily="34" charset="0"/>
              <a:buChar char="•"/>
            </a:pPr>
            <a:r>
              <a:rPr lang="es-ES" spc="300" dirty="0">
                <a:ln w="15875">
                  <a:solidFill>
                    <a:schemeClr val="tx1"/>
                  </a:solidFill>
                </a:ln>
                <a:effectLst>
                  <a:glow rad="114300">
                    <a:srgbClr val="92D050">
                      <a:alpha val="40000"/>
                    </a:srgbClr>
                  </a:glow>
                </a:effectLst>
              </a:rPr>
              <a:t>Programación multidimensional.</a:t>
            </a:r>
          </a:p>
          <a:p>
            <a:pPr>
              <a:buFont typeface="Arial" panose="020B0604020202020204" pitchFamily="34" charset="0"/>
              <a:buChar char="•"/>
            </a:pPr>
            <a:r>
              <a:rPr lang="es-ES" spc="300" dirty="0">
                <a:ln w="15875">
                  <a:solidFill>
                    <a:srgbClr val="00B050"/>
                  </a:solidFill>
                </a:ln>
                <a:solidFill>
                  <a:schemeClr val="bg1"/>
                </a:solidFill>
                <a:effectLst>
                  <a:glow rad="114300">
                    <a:srgbClr val="92D050">
                      <a:alpha val="40000"/>
                    </a:srgbClr>
                  </a:glow>
                </a:effectLst>
              </a:rPr>
              <a:t>División de memoria</a:t>
            </a:r>
          </a:p>
          <a:p>
            <a:pPr marL="0" indent="0">
              <a:buNone/>
            </a:pPr>
            <a:endParaRPr lang="es-ES" spc="300" dirty="0">
              <a:ln w="15875">
                <a:solidFill>
                  <a:srgbClr val="00B050"/>
                </a:solidFill>
              </a:ln>
              <a:solidFill>
                <a:srgbClr val="00B050"/>
              </a:solidFill>
              <a:effectLst>
                <a:glow rad="114300">
                  <a:srgbClr val="92D050">
                    <a:alpha val="40000"/>
                  </a:srgbClr>
                </a:glow>
              </a:effectLst>
            </a:endParaRPr>
          </a:p>
        </p:txBody>
      </p:sp>
      <p:pic>
        <p:nvPicPr>
          <p:cNvPr id="4" name="Imagen 3"/>
          <p:cNvPicPr>
            <a:picLocks noChangeAspect="1"/>
          </p:cNvPicPr>
          <p:nvPr/>
        </p:nvPicPr>
        <p:blipFill>
          <a:blip r:embed="rId3"/>
          <a:stretch>
            <a:fillRect/>
          </a:stretch>
        </p:blipFill>
        <p:spPr>
          <a:xfrm>
            <a:off x="150813" y="1905000"/>
            <a:ext cx="4038600" cy="2665295"/>
          </a:xfrm>
          <a:prstGeom prst="rect">
            <a:avLst/>
          </a:prstGeom>
        </p:spPr>
      </p:pic>
      <p:pic>
        <p:nvPicPr>
          <p:cNvPr id="5" name="Imagen 4"/>
          <p:cNvPicPr/>
          <p:nvPr/>
        </p:nvPicPr>
        <p:blipFill>
          <a:blip r:embed="rId4">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6"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spTree>
    <p:extLst>
      <p:ext uri="{BB962C8B-B14F-4D97-AF65-F5344CB8AC3E}">
        <p14:creationId xmlns:p14="http://schemas.microsoft.com/office/powerpoint/2010/main" val="8913756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Programación Multidimensional</a:t>
            </a:r>
          </a:p>
        </p:txBody>
      </p:sp>
      <p:pic>
        <p:nvPicPr>
          <p:cNvPr id="5" name="Imagen 4">
            <a:extLst>
              <a:ext uri="{FF2B5EF4-FFF2-40B4-BE49-F238E27FC236}">
                <a16:creationId xmlns:a16="http://schemas.microsoft.com/office/drawing/2014/main" id="{B7126A87-0D06-46B8-B428-B09D98BF8F5F}"/>
              </a:ext>
            </a:extLst>
          </p:cNvPr>
          <p:cNvPicPr>
            <a:picLocks noChangeAspect="1"/>
          </p:cNvPicPr>
          <p:nvPr/>
        </p:nvPicPr>
        <p:blipFill rotWithShape="1">
          <a:blip r:embed="rId3"/>
          <a:srcRect t="3618"/>
          <a:stretch/>
        </p:blipFill>
        <p:spPr>
          <a:xfrm>
            <a:off x="303212" y="2541310"/>
            <a:ext cx="11690832" cy="4059439"/>
          </a:xfrm>
          <a:prstGeom prst="rect">
            <a:avLst/>
          </a:prstGeom>
        </p:spPr>
      </p:pic>
      <p:sp>
        <p:nvSpPr>
          <p:cNvPr id="8" name="Marcador de contenido 2">
            <a:extLst>
              <a:ext uri="{FF2B5EF4-FFF2-40B4-BE49-F238E27FC236}">
                <a16:creationId xmlns:a16="http://schemas.microsoft.com/office/drawing/2014/main" id="{332B23F8-6184-4E72-BFD9-4E1559FFA8FF}"/>
              </a:ext>
            </a:extLst>
          </p:cNvPr>
          <p:cNvSpPr txBox="1">
            <a:spLocks/>
          </p:cNvSpPr>
          <p:nvPr/>
        </p:nvSpPr>
        <p:spPr>
          <a:xfrm>
            <a:off x="912812" y="6044938"/>
            <a:ext cx="2892206" cy="508262"/>
          </a:xfrm>
          <a:prstGeom prst="rect">
            <a:avLst/>
          </a:prstGeom>
          <a:solidFill>
            <a:schemeClr val="tx1"/>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lumMod val="20000"/>
                    <a:lumOff val="8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lumMod val="20000"/>
                    <a:lumOff val="8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lumMod val="20000"/>
                    <a:lumOff val="80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A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GRILLA/</a:t>
            </a:r>
            <a:r>
              <a:rPr kumimoji="0" lang="es-AR" sz="2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ndrange</a:t>
            </a:r>
            <a:endParaRPr kumimoji="0" lang="es-AR" sz="2800" b="1"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 name="Marcador de contenido 2">
            <a:extLst>
              <a:ext uri="{FF2B5EF4-FFF2-40B4-BE49-F238E27FC236}">
                <a16:creationId xmlns:a16="http://schemas.microsoft.com/office/drawing/2014/main" id="{317CF1CA-612B-4A85-AE84-FC3218F858DD}"/>
              </a:ext>
            </a:extLst>
          </p:cNvPr>
          <p:cNvSpPr txBox="1">
            <a:spLocks/>
          </p:cNvSpPr>
          <p:nvPr/>
        </p:nvSpPr>
        <p:spPr>
          <a:xfrm>
            <a:off x="5389021" y="6061094"/>
            <a:ext cx="2892206" cy="508262"/>
          </a:xfrm>
          <a:prstGeom prst="rect">
            <a:avLst/>
          </a:prstGeom>
          <a:solidFill>
            <a:schemeClr val="tx1"/>
          </a:solidFill>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lumMod val="20000"/>
                    <a:lumOff val="8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lumMod val="20000"/>
                    <a:lumOff val="8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lumMod val="20000"/>
                    <a:lumOff val="80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A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BLOQUE/</a:t>
            </a:r>
            <a:r>
              <a:rPr kumimoji="0" lang="es-AR" sz="2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workgroup</a:t>
            </a:r>
            <a:endParaRPr kumimoji="0" lang="es-AR" sz="2800" b="1"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 name="Marcador de contenido 2">
            <a:extLst>
              <a:ext uri="{FF2B5EF4-FFF2-40B4-BE49-F238E27FC236}">
                <a16:creationId xmlns:a16="http://schemas.microsoft.com/office/drawing/2014/main" id="{A1C8BAC7-1988-4C37-91AC-BDBA990325AF}"/>
              </a:ext>
            </a:extLst>
          </p:cNvPr>
          <p:cNvSpPr txBox="1">
            <a:spLocks/>
          </p:cNvSpPr>
          <p:nvPr/>
        </p:nvSpPr>
        <p:spPr>
          <a:xfrm>
            <a:off x="8408178" y="5952656"/>
            <a:ext cx="1905000" cy="508262"/>
          </a:xfrm>
          <a:prstGeom prst="rect">
            <a:avLst/>
          </a:prstGeom>
          <a:solidFill>
            <a:schemeClr val="tx1"/>
          </a:solidFill>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lumMod val="20000"/>
                    <a:lumOff val="8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lumMod val="20000"/>
                    <a:lumOff val="8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lumMod val="20000"/>
                    <a:lumOff val="80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A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WARPS/</a:t>
            </a:r>
            <a:br>
              <a:rPr kumimoji="0" lang="es-A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br>
            <a:r>
              <a:rPr kumimoji="0" lang="es-A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WAVE-FRONT</a:t>
            </a:r>
            <a:endParaRPr kumimoji="0" lang="es-AR" sz="2800" b="1"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8" name="Marcador de contenido 2">
            <a:extLst>
              <a:ext uri="{FF2B5EF4-FFF2-40B4-BE49-F238E27FC236}">
                <a16:creationId xmlns:a16="http://schemas.microsoft.com/office/drawing/2014/main" id="{6E7A0935-44A5-4FF6-90D2-75460116D723}"/>
              </a:ext>
            </a:extLst>
          </p:cNvPr>
          <p:cNvSpPr txBox="1">
            <a:spLocks/>
          </p:cNvSpPr>
          <p:nvPr/>
        </p:nvSpPr>
        <p:spPr>
          <a:xfrm>
            <a:off x="10422134" y="6024841"/>
            <a:ext cx="1546016" cy="473093"/>
          </a:xfrm>
          <a:prstGeom prst="rect">
            <a:avLst/>
          </a:prstGeom>
          <a:solidFill>
            <a:schemeClr val="tx1"/>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lumMod val="20000"/>
                    <a:lumOff val="8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lumMod val="20000"/>
                    <a:lumOff val="8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lumMod val="20000"/>
                    <a:lumOff val="80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AR"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HILO/</a:t>
            </a:r>
            <a:r>
              <a:rPr kumimoji="0" lang="es-AR"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thread</a:t>
            </a:r>
            <a:endParaRPr kumimoji="0" lang="es-AR" sz="1800" b="1"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 name="Marcador de contenido 2">
            <a:extLst>
              <a:ext uri="{FF2B5EF4-FFF2-40B4-BE49-F238E27FC236}">
                <a16:creationId xmlns:a16="http://schemas.microsoft.com/office/drawing/2014/main" id="{4E44DDB0-8606-4C69-BBE2-7F34A3EB40A9}"/>
              </a:ext>
            </a:extLst>
          </p:cNvPr>
          <p:cNvSpPr txBox="1">
            <a:spLocks/>
          </p:cNvSpPr>
          <p:nvPr/>
        </p:nvSpPr>
        <p:spPr>
          <a:xfrm>
            <a:off x="172796" y="1782823"/>
            <a:ext cx="11690832" cy="6096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548640" marR="0" lvl="1" indent="-274320" algn="l" defTabSz="914400" rtl="0" eaLnBrk="1" fontAlgn="auto" latinLnBrk="0" hangingPunct="1">
              <a:lnSpc>
                <a:spcPct val="100000"/>
              </a:lnSpc>
              <a:spcBef>
                <a:spcPts val="600"/>
              </a:spcBef>
              <a:spcAft>
                <a:spcPts val="0"/>
              </a:spcAft>
              <a:buClrTx/>
              <a:buSzPct val="100000"/>
              <a:buFont typeface="Arial" pitchFamily="34" charset="0"/>
              <a:buChar char="•"/>
              <a:tabLst/>
              <a:defRPr/>
            </a:pPr>
            <a:r>
              <a:rPr kumimoji="0" lang="es-ES" sz="3200" b="1" i="0" u="none" strike="noStrike" kern="1200" cap="none" spc="50" normalizeH="0" baseline="0" noProof="0" dirty="0">
                <a:ln w="0"/>
                <a:solidFill>
                  <a:srgbClr val="333333"/>
                </a:solidFill>
                <a:effectLst>
                  <a:innerShdw blurRad="63500" dist="50800" dir="13500000">
                    <a:srgbClr val="000000">
                      <a:alpha val="50000"/>
                    </a:srgbClr>
                  </a:innerShdw>
                </a:effectLst>
                <a:uLnTx/>
                <a:uFillTx/>
                <a:latin typeface="Corbel"/>
                <a:ea typeface="+mn-ea"/>
                <a:cs typeface="+mn-cs"/>
              </a:rPr>
              <a:t>Dimensiones (</a:t>
            </a:r>
            <a:r>
              <a:rPr kumimoji="0" lang="es-ES" sz="2800" b="1" i="1" u="none" strike="noStrike" kern="1200" cap="none" spc="50" normalizeH="0" baseline="0" noProof="0" dirty="0">
                <a:ln w="0"/>
                <a:solidFill>
                  <a:srgbClr val="333333"/>
                </a:solidFill>
                <a:effectLst>
                  <a:innerShdw blurRad="63500" dist="50800" dir="13500000">
                    <a:srgbClr val="000000">
                      <a:alpha val="50000"/>
                    </a:srgbClr>
                  </a:innerShdw>
                </a:effectLst>
                <a:uLnTx/>
                <a:uFillTx/>
                <a:latin typeface="Corbel"/>
                <a:ea typeface="+mn-ea"/>
                <a:cs typeface="+mn-cs"/>
              </a:rPr>
              <a:t>Arquitectura Configurable</a:t>
            </a:r>
            <a:r>
              <a:rPr kumimoji="0" lang="es-ES" sz="3200" b="1" i="0" u="none" strike="noStrike" kern="1200" cap="none" spc="50" normalizeH="0" baseline="0" noProof="0" dirty="0">
                <a:ln w="0"/>
                <a:solidFill>
                  <a:srgbClr val="333333"/>
                </a:solidFill>
                <a:effectLst>
                  <a:innerShdw blurRad="63500" dist="50800" dir="13500000">
                    <a:srgbClr val="000000">
                      <a:alpha val="50000"/>
                    </a:srgbClr>
                  </a:innerShdw>
                </a:effectLst>
                <a:uLnTx/>
                <a:uFillTx/>
                <a:latin typeface="Corbel"/>
                <a:ea typeface="+mn-ea"/>
                <a:cs typeface="+mn-cs"/>
              </a:rPr>
              <a:t>) CUDA / OpenCL </a:t>
            </a:r>
          </a:p>
          <a:p>
            <a:pPr marL="548640" marR="0" lvl="1" indent="-274320" algn="l" defTabSz="914400" rtl="0" eaLnBrk="1" fontAlgn="auto" latinLnBrk="0" hangingPunct="1">
              <a:lnSpc>
                <a:spcPct val="100000"/>
              </a:lnSpc>
              <a:spcBef>
                <a:spcPts val="600"/>
              </a:spcBef>
              <a:spcAft>
                <a:spcPts val="0"/>
              </a:spcAft>
              <a:buClrTx/>
              <a:buSzPct val="100000"/>
              <a:buFont typeface="Arial" pitchFamily="34" charset="0"/>
              <a:buChar char="•"/>
              <a:tabLst/>
              <a:defRPr/>
            </a:pPr>
            <a:endParaRPr kumimoji="0" lang="es-ES" sz="3200" b="0" i="0" u="none" strike="noStrike" kern="1200" cap="none" spc="300" normalizeH="0" baseline="0" noProof="0" dirty="0">
              <a:ln w="15875">
                <a:solidFill>
                  <a:srgbClr val="99CCFF"/>
                </a:solidFill>
              </a:ln>
              <a:solidFill>
                <a:srgbClr val="99CCFF"/>
              </a:solidFill>
              <a:effectLst>
                <a:glow rad="114300">
                  <a:srgbClr val="99CCFF">
                    <a:alpha val="40000"/>
                  </a:srgbClr>
                </a:glow>
              </a:effectLst>
              <a:uLnTx/>
              <a:uFillTx/>
              <a:latin typeface="Corbel"/>
              <a:ea typeface="+mn-ea"/>
              <a:cs typeface="+mn-cs"/>
            </a:endParaRPr>
          </a:p>
        </p:txBody>
      </p:sp>
      <p:cxnSp>
        <p:nvCxnSpPr>
          <p:cNvPr id="4" name="Conector recto 3">
            <a:extLst>
              <a:ext uri="{FF2B5EF4-FFF2-40B4-BE49-F238E27FC236}">
                <a16:creationId xmlns:a16="http://schemas.microsoft.com/office/drawing/2014/main" id="{EF231B7C-3BC3-41C9-9356-CFD3773C404D}"/>
              </a:ext>
            </a:extLst>
          </p:cNvPr>
          <p:cNvCxnSpPr>
            <a:cxnSpLocks/>
          </p:cNvCxnSpPr>
          <p:nvPr/>
        </p:nvCxnSpPr>
        <p:spPr>
          <a:xfrm flipH="1">
            <a:off x="5027612" y="2971800"/>
            <a:ext cx="990600" cy="0"/>
          </a:xfrm>
          <a:prstGeom prst="line">
            <a:avLst/>
          </a:prstGeom>
          <a:ln w="25400">
            <a:solidFill>
              <a:schemeClr val="bg1"/>
            </a:solidFill>
            <a:prstDash val="sysDot"/>
            <a:miter lim="800000"/>
            <a:tailEnd type="none"/>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1BDAF062-922D-4546-B9B5-755675E9575B}"/>
              </a:ext>
            </a:extLst>
          </p:cNvPr>
          <p:cNvCxnSpPr>
            <a:cxnSpLocks/>
          </p:cNvCxnSpPr>
          <p:nvPr/>
        </p:nvCxnSpPr>
        <p:spPr>
          <a:xfrm flipH="1">
            <a:off x="4722812" y="4479756"/>
            <a:ext cx="1066800" cy="0"/>
          </a:xfrm>
          <a:prstGeom prst="line">
            <a:avLst/>
          </a:prstGeom>
          <a:ln w="25400">
            <a:solidFill>
              <a:schemeClr val="bg1"/>
            </a:solidFill>
            <a:prstDash val="sysDot"/>
            <a:miter lim="800000"/>
            <a:tailEnd type="none"/>
          </a:ln>
        </p:spPr>
        <p:style>
          <a:lnRef idx="1">
            <a:schemeClr val="accent1"/>
          </a:lnRef>
          <a:fillRef idx="0">
            <a:schemeClr val="accent1"/>
          </a:fillRef>
          <a:effectRef idx="0">
            <a:schemeClr val="accent1"/>
          </a:effectRef>
          <a:fontRef idx="minor">
            <a:schemeClr val="tx1"/>
          </a:fontRef>
        </p:style>
      </p:cxnSp>
      <p:cxnSp>
        <p:nvCxnSpPr>
          <p:cNvPr id="14" name="Conector recto 13">
            <a:extLst>
              <a:ext uri="{FF2B5EF4-FFF2-40B4-BE49-F238E27FC236}">
                <a16:creationId xmlns:a16="http://schemas.microsoft.com/office/drawing/2014/main" id="{922A24E0-C186-4A35-83FA-67DBB138989E}"/>
              </a:ext>
            </a:extLst>
          </p:cNvPr>
          <p:cNvCxnSpPr>
            <a:cxnSpLocks/>
          </p:cNvCxnSpPr>
          <p:nvPr/>
        </p:nvCxnSpPr>
        <p:spPr>
          <a:xfrm flipH="1">
            <a:off x="7462618" y="3962400"/>
            <a:ext cx="765394" cy="0"/>
          </a:xfrm>
          <a:prstGeom prst="line">
            <a:avLst/>
          </a:prstGeom>
          <a:ln w="25400">
            <a:solidFill>
              <a:schemeClr val="bg1"/>
            </a:solidFill>
            <a:prstDash val="sysDot"/>
            <a:miter lim="800000"/>
            <a:tailEnd type="none"/>
          </a:ln>
        </p:spPr>
        <p:style>
          <a:lnRef idx="1">
            <a:schemeClr val="accent1"/>
          </a:lnRef>
          <a:fillRef idx="0">
            <a:schemeClr val="accent1"/>
          </a:fillRef>
          <a:effectRef idx="0">
            <a:schemeClr val="accent1"/>
          </a:effectRef>
          <a:fontRef idx="minor">
            <a:schemeClr val="tx1"/>
          </a:fontRef>
        </p:style>
      </p:cxnSp>
      <p:cxnSp>
        <p:nvCxnSpPr>
          <p:cNvPr id="20" name="Conector recto 19">
            <a:extLst>
              <a:ext uri="{FF2B5EF4-FFF2-40B4-BE49-F238E27FC236}">
                <a16:creationId xmlns:a16="http://schemas.microsoft.com/office/drawing/2014/main" id="{607FCF3D-512F-4122-86E3-E56C6EB43774}"/>
              </a:ext>
            </a:extLst>
          </p:cNvPr>
          <p:cNvCxnSpPr>
            <a:cxnSpLocks/>
          </p:cNvCxnSpPr>
          <p:nvPr/>
        </p:nvCxnSpPr>
        <p:spPr>
          <a:xfrm flipH="1">
            <a:off x="4748857" y="3200400"/>
            <a:ext cx="1066800" cy="0"/>
          </a:xfrm>
          <a:prstGeom prst="line">
            <a:avLst/>
          </a:prstGeom>
          <a:ln w="25400">
            <a:solidFill>
              <a:schemeClr val="bg1"/>
            </a:solidFill>
            <a:prstDash val="sysDot"/>
            <a:miter lim="800000"/>
            <a:tailEnd type="none"/>
          </a:ln>
        </p:spPr>
        <p:style>
          <a:lnRef idx="1">
            <a:schemeClr val="accent1"/>
          </a:lnRef>
          <a:fillRef idx="0">
            <a:schemeClr val="accent1"/>
          </a:fillRef>
          <a:effectRef idx="0">
            <a:schemeClr val="accent1"/>
          </a:effectRef>
          <a:fontRef idx="minor">
            <a:schemeClr val="tx1"/>
          </a:fontRef>
        </p:style>
      </p:cxnSp>
      <p:cxnSp>
        <p:nvCxnSpPr>
          <p:cNvPr id="22" name="Conector recto 21">
            <a:extLst>
              <a:ext uri="{FF2B5EF4-FFF2-40B4-BE49-F238E27FC236}">
                <a16:creationId xmlns:a16="http://schemas.microsoft.com/office/drawing/2014/main" id="{A48268DE-3EC8-4781-9599-ABFA466CA2EE}"/>
              </a:ext>
            </a:extLst>
          </p:cNvPr>
          <p:cNvCxnSpPr>
            <a:cxnSpLocks/>
          </p:cNvCxnSpPr>
          <p:nvPr/>
        </p:nvCxnSpPr>
        <p:spPr>
          <a:xfrm flipH="1">
            <a:off x="4951412" y="4191000"/>
            <a:ext cx="838200" cy="0"/>
          </a:xfrm>
          <a:prstGeom prst="line">
            <a:avLst/>
          </a:prstGeom>
          <a:ln w="25400">
            <a:solidFill>
              <a:schemeClr val="bg1"/>
            </a:solidFill>
            <a:prstDash val="sysDot"/>
            <a:miter lim="800000"/>
            <a:tailEnd type="none"/>
          </a:ln>
        </p:spPr>
        <p:style>
          <a:lnRef idx="1">
            <a:schemeClr val="accent1"/>
          </a:lnRef>
          <a:fillRef idx="0">
            <a:schemeClr val="accent1"/>
          </a:fillRef>
          <a:effectRef idx="0">
            <a:schemeClr val="accent1"/>
          </a:effectRef>
          <a:fontRef idx="minor">
            <a:schemeClr val="tx1"/>
          </a:fontRef>
        </p:style>
      </p:cxnSp>
      <p:cxnSp>
        <p:nvCxnSpPr>
          <p:cNvPr id="27" name="Conector recto 26">
            <a:extLst>
              <a:ext uri="{FF2B5EF4-FFF2-40B4-BE49-F238E27FC236}">
                <a16:creationId xmlns:a16="http://schemas.microsoft.com/office/drawing/2014/main" id="{F0DC55A6-1DD2-4257-9350-29BD5736C962}"/>
              </a:ext>
            </a:extLst>
          </p:cNvPr>
          <p:cNvCxnSpPr>
            <a:cxnSpLocks/>
          </p:cNvCxnSpPr>
          <p:nvPr/>
        </p:nvCxnSpPr>
        <p:spPr>
          <a:xfrm flipH="1">
            <a:off x="7618412" y="3124200"/>
            <a:ext cx="609600" cy="0"/>
          </a:xfrm>
          <a:prstGeom prst="line">
            <a:avLst/>
          </a:prstGeom>
          <a:ln w="25400">
            <a:solidFill>
              <a:schemeClr val="bg1"/>
            </a:solidFill>
            <a:prstDash val="sysDot"/>
            <a:miter lim="800000"/>
            <a:tailEnd type="none"/>
          </a:ln>
        </p:spPr>
        <p:style>
          <a:lnRef idx="1">
            <a:schemeClr val="accent1"/>
          </a:lnRef>
          <a:fillRef idx="0">
            <a:schemeClr val="accent1"/>
          </a:fillRef>
          <a:effectRef idx="0">
            <a:schemeClr val="accent1"/>
          </a:effectRef>
          <a:fontRef idx="minor">
            <a:schemeClr val="tx1"/>
          </a:fontRef>
        </p:style>
      </p:cxnSp>
      <p:cxnSp>
        <p:nvCxnSpPr>
          <p:cNvPr id="31" name="Conector recto 30">
            <a:extLst>
              <a:ext uri="{FF2B5EF4-FFF2-40B4-BE49-F238E27FC236}">
                <a16:creationId xmlns:a16="http://schemas.microsoft.com/office/drawing/2014/main" id="{19E521EF-F401-4BC1-AF48-F011982552E7}"/>
              </a:ext>
            </a:extLst>
          </p:cNvPr>
          <p:cNvCxnSpPr>
            <a:cxnSpLocks/>
          </p:cNvCxnSpPr>
          <p:nvPr/>
        </p:nvCxnSpPr>
        <p:spPr>
          <a:xfrm flipH="1">
            <a:off x="10111029" y="3124200"/>
            <a:ext cx="1041389" cy="0"/>
          </a:xfrm>
          <a:prstGeom prst="line">
            <a:avLst/>
          </a:prstGeom>
          <a:ln w="25400">
            <a:solidFill>
              <a:schemeClr val="bg1"/>
            </a:solidFill>
            <a:prstDash val="sysDot"/>
            <a:miter lim="800000"/>
            <a:tailEnd type="none"/>
          </a:ln>
        </p:spPr>
        <p:style>
          <a:lnRef idx="1">
            <a:schemeClr val="accent1"/>
          </a:lnRef>
          <a:fillRef idx="0">
            <a:schemeClr val="accent1"/>
          </a:fillRef>
          <a:effectRef idx="0">
            <a:schemeClr val="accent1"/>
          </a:effectRef>
          <a:fontRef idx="minor">
            <a:schemeClr val="tx1"/>
          </a:fontRef>
        </p:style>
      </p:cxnSp>
      <p:cxnSp>
        <p:nvCxnSpPr>
          <p:cNvPr id="34" name="Conector recto 33">
            <a:extLst>
              <a:ext uri="{FF2B5EF4-FFF2-40B4-BE49-F238E27FC236}">
                <a16:creationId xmlns:a16="http://schemas.microsoft.com/office/drawing/2014/main" id="{632D399D-A02B-42E3-8A0B-F91BFB230DB7}"/>
              </a:ext>
            </a:extLst>
          </p:cNvPr>
          <p:cNvCxnSpPr>
            <a:cxnSpLocks/>
          </p:cNvCxnSpPr>
          <p:nvPr/>
        </p:nvCxnSpPr>
        <p:spPr>
          <a:xfrm flipH="1">
            <a:off x="9929823" y="3429000"/>
            <a:ext cx="1041389" cy="0"/>
          </a:xfrm>
          <a:prstGeom prst="line">
            <a:avLst/>
          </a:prstGeom>
          <a:ln w="25400">
            <a:solidFill>
              <a:schemeClr val="bg1"/>
            </a:solidFill>
            <a:prstDash val="sysDot"/>
            <a:miter lim="800000"/>
            <a:tailEnd type="none"/>
          </a:ln>
        </p:spPr>
        <p:style>
          <a:lnRef idx="1">
            <a:schemeClr val="accent1"/>
          </a:lnRef>
          <a:fillRef idx="0">
            <a:schemeClr val="accent1"/>
          </a:fillRef>
          <a:effectRef idx="0">
            <a:schemeClr val="accent1"/>
          </a:effectRef>
          <a:fontRef idx="minor">
            <a:schemeClr val="tx1"/>
          </a:fontRef>
        </p:style>
      </p:cxnSp>
      <p:cxnSp>
        <p:nvCxnSpPr>
          <p:cNvPr id="36" name="Conector recto 35">
            <a:extLst>
              <a:ext uri="{FF2B5EF4-FFF2-40B4-BE49-F238E27FC236}">
                <a16:creationId xmlns:a16="http://schemas.microsoft.com/office/drawing/2014/main" id="{75C2E5F7-65B3-402E-9820-609306C1DEB5}"/>
              </a:ext>
            </a:extLst>
          </p:cNvPr>
          <p:cNvCxnSpPr>
            <a:cxnSpLocks/>
          </p:cNvCxnSpPr>
          <p:nvPr/>
        </p:nvCxnSpPr>
        <p:spPr>
          <a:xfrm flipH="1">
            <a:off x="10111029" y="3352800"/>
            <a:ext cx="860183" cy="0"/>
          </a:xfrm>
          <a:prstGeom prst="line">
            <a:avLst/>
          </a:prstGeom>
          <a:ln w="25400">
            <a:solidFill>
              <a:schemeClr val="bg1"/>
            </a:solidFill>
            <a:prstDash val="sysDot"/>
            <a:miter lim="800000"/>
            <a:tailEnd type="none"/>
          </a:ln>
        </p:spPr>
        <p:style>
          <a:lnRef idx="1">
            <a:schemeClr val="accent1"/>
          </a:lnRef>
          <a:fillRef idx="0">
            <a:schemeClr val="accent1"/>
          </a:fillRef>
          <a:effectRef idx="0">
            <a:schemeClr val="accent1"/>
          </a:effectRef>
          <a:fontRef idx="minor">
            <a:schemeClr val="tx1"/>
          </a:fontRef>
        </p:style>
      </p:cxnSp>
      <p:cxnSp>
        <p:nvCxnSpPr>
          <p:cNvPr id="38" name="Conector recto 37">
            <a:extLst>
              <a:ext uri="{FF2B5EF4-FFF2-40B4-BE49-F238E27FC236}">
                <a16:creationId xmlns:a16="http://schemas.microsoft.com/office/drawing/2014/main" id="{74398366-05DB-4D28-92C4-41FE0B168129}"/>
              </a:ext>
            </a:extLst>
          </p:cNvPr>
          <p:cNvCxnSpPr>
            <a:cxnSpLocks/>
          </p:cNvCxnSpPr>
          <p:nvPr/>
        </p:nvCxnSpPr>
        <p:spPr>
          <a:xfrm flipH="1">
            <a:off x="10056813" y="3200400"/>
            <a:ext cx="914399" cy="0"/>
          </a:xfrm>
          <a:prstGeom prst="line">
            <a:avLst/>
          </a:prstGeom>
          <a:ln w="25400">
            <a:solidFill>
              <a:schemeClr val="bg1"/>
            </a:solidFill>
            <a:prstDash val="sysDot"/>
            <a:miter lim="800000"/>
            <a:tailEnd type="none"/>
          </a:ln>
        </p:spPr>
        <p:style>
          <a:lnRef idx="1">
            <a:schemeClr val="accent1"/>
          </a:lnRef>
          <a:fillRef idx="0">
            <a:schemeClr val="accent1"/>
          </a:fillRef>
          <a:effectRef idx="0">
            <a:schemeClr val="accent1"/>
          </a:effectRef>
          <a:fontRef idx="minor">
            <a:schemeClr val="tx1"/>
          </a:fontRef>
        </p:style>
      </p:cxnSp>
      <p:cxnSp>
        <p:nvCxnSpPr>
          <p:cNvPr id="7" name="Conector recto de flecha 6">
            <a:extLst>
              <a:ext uri="{FF2B5EF4-FFF2-40B4-BE49-F238E27FC236}">
                <a16:creationId xmlns:a16="http://schemas.microsoft.com/office/drawing/2014/main" id="{CE70A903-2488-417D-852E-E17B7904003D}"/>
              </a:ext>
            </a:extLst>
          </p:cNvPr>
          <p:cNvCxnSpPr/>
          <p:nvPr/>
        </p:nvCxnSpPr>
        <p:spPr>
          <a:xfrm>
            <a:off x="9142412" y="3962400"/>
            <a:ext cx="609600" cy="838200"/>
          </a:xfrm>
          <a:prstGeom prst="straightConnector1">
            <a:avLst/>
          </a:prstGeom>
          <a:ln w="25400">
            <a:solidFill>
              <a:srgbClr val="FF0000"/>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23" name="CuadroTexto 22">
            <a:extLst>
              <a:ext uri="{FF2B5EF4-FFF2-40B4-BE49-F238E27FC236}">
                <a16:creationId xmlns:a16="http://schemas.microsoft.com/office/drawing/2014/main" id="{94F44142-491D-4E20-9531-96C8F5CEE092}"/>
              </a:ext>
            </a:extLst>
          </p:cNvPr>
          <p:cNvSpPr txBox="1"/>
          <p:nvPr/>
        </p:nvSpPr>
        <p:spPr>
          <a:xfrm>
            <a:off x="8408178" y="4800018"/>
            <a:ext cx="3523343" cy="424732"/>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s-ES" sz="2400" b="0"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Corbel"/>
                <a:ea typeface="+mn-ea"/>
                <a:cs typeface="+mn-cs"/>
              </a:rPr>
              <a:t>Un </a:t>
            </a:r>
            <a:r>
              <a:rPr kumimoji="0" lang="es-ES" sz="2400" b="0" i="0" u="none" strike="noStrike" kern="1200" cap="none" spc="0" normalizeH="0" baseline="0" noProof="0" dirty="0" err="1">
                <a:ln w="0"/>
                <a:solidFill>
                  <a:prstClr val="white"/>
                </a:solidFill>
                <a:effectLst>
                  <a:outerShdw blurRad="38100" dist="19050" dir="2700000" algn="tl" rotWithShape="0">
                    <a:prstClr val="black">
                      <a:alpha val="40000"/>
                    </a:prstClr>
                  </a:outerShdw>
                </a:effectLst>
                <a:uLnTx/>
                <a:uFillTx/>
                <a:latin typeface="Corbel"/>
                <a:ea typeface="+mn-ea"/>
                <a:cs typeface="+mn-cs"/>
              </a:rPr>
              <a:t>warp</a:t>
            </a:r>
            <a:r>
              <a:rPr kumimoji="0" lang="es-ES" sz="2400" b="0"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Corbel"/>
                <a:ea typeface="+mn-ea"/>
                <a:cs typeface="+mn-cs"/>
              </a:rPr>
              <a:t> son 32 hilos</a:t>
            </a:r>
            <a:endParaRPr kumimoji="0" lang="es-AR" sz="2400" b="0"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Corbel"/>
              <a:ea typeface="+mn-ea"/>
              <a:cs typeface="+mn-cs"/>
            </a:endParaRPr>
          </a:p>
        </p:txBody>
      </p:sp>
      <p:sp>
        <p:nvSpPr>
          <p:cNvPr id="9" name="Rectángulo 8">
            <a:extLst>
              <a:ext uri="{FF2B5EF4-FFF2-40B4-BE49-F238E27FC236}">
                <a16:creationId xmlns:a16="http://schemas.microsoft.com/office/drawing/2014/main" id="{25AD8632-F4A6-4245-869E-0935047D5AD1}"/>
              </a:ext>
            </a:extLst>
          </p:cNvPr>
          <p:cNvSpPr/>
          <p:nvPr/>
        </p:nvSpPr>
        <p:spPr>
          <a:xfrm>
            <a:off x="8281227" y="2971800"/>
            <a:ext cx="2140907" cy="1001959"/>
          </a:xfrm>
          <a:prstGeom prst="rect">
            <a:avLst/>
          </a:prstGeom>
          <a:noFill/>
          <a:ln w="28575">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white"/>
              </a:solidFill>
              <a:effectLst/>
              <a:uLnTx/>
              <a:uFillTx/>
              <a:latin typeface="Corbel"/>
              <a:ea typeface="+mn-ea"/>
              <a:cs typeface="+mn-cs"/>
            </a:endParaRPr>
          </a:p>
        </p:txBody>
      </p:sp>
    </p:spTree>
    <p:extLst>
      <p:ext uri="{BB962C8B-B14F-4D97-AF65-F5344CB8AC3E}">
        <p14:creationId xmlns:p14="http://schemas.microsoft.com/office/powerpoint/2010/main" val="136674344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9"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Programación Multidimensional</a:t>
            </a:r>
          </a:p>
        </p:txBody>
      </p:sp>
      <p:sp>
        <p:nvSpPr>
          <p:cNvPr id="2" name="Marcador de contenido 2">
            <a:extLst>
              <a:ext uri="{FF2B5EF4-FFF2-40B4-BE49-F238E27FC236}">
                <a16:creationId xmlns:a16="http://schemas.microsoft.com/office/drawing/2014/main" id="{4E44DDB0-8606-4C69-BBE2-7F34A3EB40A9}"/>
              </a:ext>
            </a:extLst>
          </p:cNvPr>
          <p:cNvSpPr txBox="1">
            <a:spLocks/>
          </p:cNvSpPr>
          <p:nvPr/>
        </p:nvSpPr>
        <p:spPr>
          <a:xfrm>
            <a:off x="172796" y="1782823"/>
            <a:ext cx="11690832" cy="6096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lvl="1">
              <a:lnSpc>
                <a:spcPct val="100000"/>
              </a:lnSpc>
              <a:buFont typeface="Arial" pitchFamily="34" charset="0"/>
              <a:buChar char="•"/>
            </a:pPr>
            <a:r>
              <a:rPr lang="es-ES" sz="3200" b="1" spc="50" dirty="0">
                <a:ln w="0"/>
                <a:solidFill>
                  <a:schemeClr val="bg2"/>
                </a:solidFill>
                <a:effectLst>
                  <a:innerShdw blurRad="63500" dist="50800" dir="13500000">
                    <a:srgbClr val="000000">
                      <a:alpha val="50000"/>
                    </a:srgbClr>
                  </a:innerShdw>
                </a:effectLst>
              </a:rPr>
              <a:t>Dimensiones (</a:t>
            </a:r>
            <a:r>
              <a:rPr lang="es-ES" sz="2800" b="1" i="1" spc="50" dirty="0">
                <a:ln w="0"/>
                <a:solidFill>
                  <a:schemeClr val="bg2"/>
                </a:solidFill>
                <a:effectLst>
                  <a:innerShdw blurRad="63500" dist="50800" dir="13500000">
                    <a:srgbClr val="000000">
                      <a:alpha val="50000"/>
                    </a:srgbClr>
                  </a:innerShdw>
                </a:effectLst>
              </a:rPr>
              <a:t>Arquitectura Configurable</a:t>
            </a:r>
            <a:r>
              <a:rPr lang="es-ES" sz="3200" b="1" spc="50" dirty="0">
                <a:ln w="0"/>
                <a:solidFill>
                  <a:schemeClr val="bg2"/>
                </a:solidFill>
                <a:effectLst>
                  <a:innerShdw blurRad="63500" dist="50800" dir="13500000">
                    <a:srgbClr val="000000">
                      <a:alpha val="50000"/>
                    </a:srgbClr>
                  </a:innerShdw>
                </a:effectLst>
              </a:rPr>
              <a:t>) CUDA / OpenCL </a:t>
            </a:r>
          </a:p>
          <a:p>
            <a:pPr lvl="1">
              <a:lnSpc>
                <a:spcPct val="100000"/>
              </a:lnSpc>
              <a:buFont typeface="Arial" pitchFamily="34" charset="0"/>
              <a:buChar char="•"/>
            </a:pPr>
            <a:endParaRPr lang="es-ES" sz="3200" spc="300" dirty="0">
              <a:ln w="15875">
                <a:solidFill>
                  <a:srgbClr val="99CCFF"/>
                </a:solidFill>
              </a:ln>
              <a:solidFill>
                <a:srgbClr val="99CCFF"/>
              </a:solidFill>
              <a:effectLst>
                <a:glow rad="114300">
                  <a:srgbClr val="99CCFF">
                    <a:alpha val="40000"/>
                  </a:srgbClr>
                </a:glow>
              </a:effectLst>
            </a:endParaRPr>
          </a:p>
        </p:txBody>
      </p:sp>
      <p:cxnSp>
        <p:nvCxnSpPr>
          <p:cNvPr id="12" name="Conector recto 11">
            <a:extLst>
              <a:ext uri="{FF2B5EF4-FFF2-40B4-BE49-F238E27FC236}">
                <a16:creationId xmlns:a16="http://schemas.microsoft.com/office/drawing/2014/main" id="{1BDAF062-922D-4546-B9B5-755675E9575B}"/>
              </a:ext>
            </a:extLst>
          </p:cNvPr>
          <p:cNvCxnSpPr>
            <a:cxnSpLocks/>
          </p:cNvCxnSpPr>
          <p:nvPr/>
        </p:nvCxnSpPr>
        <p:spPr>
          <a:xfrm flipH="1">
            <a:off x="4722812" y="4479756"/>
            <a:ext cx="1066800" cy="0"/>
          </a:xfrm>
          <a:prstGeom prst="line">
            <a:avLst/>
          </a:prstGeom>
          <a:ln w="25400">
            <a:solidFill>
              <a:schemeClr val="bg1"/>
            </a:solidFill>
            <a:prstDash val="sysDot"/>
            <a:miter lim="800000"/>
            <a:tailEnd type="none"/>
          </a:ln>
        </p:spPr>
        <p:style>
          <a:lnRef idx="1">
            <a:schemeClr val="accent1"/>
          </a:lnRef>
          <a:fillRef idx="0">
            <a:schemeClr val="accent1"/>
          </a:fillRef>
          <a:effectRef idx="0">
            <a:schemeClr val="accent1"/>
          </a:effectRef>
          <a:fontRef idx="minor">
            <a:schemeClr val="tx1"/>
          </a:fontRef>
        </p:style>
      </p:cxnSp>
      <p:cxnSp>
        <p:nvCxnSpPr>
          <p:cNvPr id="22" name="Conector recto 21">
            <a:extLst>
              <a:ext uri="{FF2B5EF4-FFF2-40B4-BE49-F238E27FC236}">
                <a16:creationId xmlns:a16="http://schemas.microsoft.com/office/drawing/2014/main" id="{A48268DE-3EC8-4781-9599-ABFA466CA2EE}"/>
              </a:ext>
            </a:extLst>
          </p:cNvPr>
          <p:cNvCxnSpPr>
            <a:cxnSpLocks/>
          </p:cNvCxnSpPr>
          <p:nvPr/>
        </p:nvCxnSpPr>
        <p:spPr>
          <a:xfrm flipH="1">
            <a:off x="4951412" y="4191000"/>
            <a:ext cx="838200" cy="0"/>
          </a:xfrm>
          <a:prstGeom prst="line">
            <a:avLst/>
          </a:prstGeom>
          <a:ln w="25400">
            <a:solidFill>
              <a:schemeClr val="bg1"/>
            </a:solidFill>
            <a:prstDash val="sysDot"/>
            <a:miter lim="800000"/>
            <a:tailEnd type="none"/>
          </a:ln>
        </p:spPr>
        <p:style>
          <a:lnRef idx="1">
            <a:schemeClr val="accent1"/>
          </a:lnRef>
          <a:fillRef idx="0">
            <a:schemeClr val="accent1"/>
          </a:fillRef>
          <a:effectRef idx="0">
            <a:schemeClr val="accent1"/>
          </a:effectRef>
          <a:fontRef idx="minor">
            <a:schemeClr val="tx1"/>
          </a:fontRef>
        </p:style>
      </p:cxnSp>
      <p:pic>
        <p:nvPicPr>
          <p:cNvPr id="6" name="Imagen 5" descr="Imagen que contiene Tabla&#10;&#10;Descripción generada automáticamente">
            <a:extLst>
              <a:ext uri="{FF2B5EF4-FFF2-40B4-BE49-F238E27FC236}">
                <a16:creationId xmlns:a16="http://schemas.microsoft.com/office/drawing/2014/main" id="{C3A08573-C93D-3BB0-0968-39DC2C398C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1812" y="3380326"/>
            <a:ext cx="6398119" cy="3322576"/>
          </a:xfrm>
          <a:prstGeom prst="rect">
            <a:avLst/>
          </a:prstGeom>
        </p:spPr>
      </p:pic>
      <p:sp>
        <p:nvSpPr>
          <p:cNvPr id="7" name="Marcador de contenido 2">
            <a:extLst>
              <a:ext uri="{FF2B5EF4-FFF2-40B4-BE49-F238E27FC236}">
                <a16:creationId xmlns:a16="http://schemas.microsoft.com/office/drawing/2014/main" id="{32F79AF8-21DD-7027-6286-54B96138F87C}"/>
              </a:ext>
            </a:extLst>
          </p:cNvPr>
          <p:cNvSpPr txBox="1">
            <a:spLocks/>
          </p:cNvSpPr>
          <p:nvPr/>
        </p:nvSpPr>
        <p:spPr>
          <a:xfrm>
            <a:off x="7061884" y="3999760"/>
            <a:ext cx="4718978" cy="1532618"/>
          </a:xfrm>
          <a:prstGeom prst="rect">
            <a:avLst/>
          </a:prstGeom>
        </p:spPr>
        <p:style>
          <a:lnRef idx="1">
            <a:schemeClr val="accent5"/>
          </a:lnRef>
          <a:fillRef idx="3">
            <a:schemeClr val="accent5"/>
          </a:fillRef>
          <a:effectRef idx="2">
            <a:schemeClr val="accent5"/>
          </a:effectRef>
          <a:fontRef idx="minor">
            <a:schemeClr val="lt1"/>
          </a:fontRef>
        </p:style>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lumMod val="20000"/>
                    <a:lumOff val="8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lumMod val="20000"/>
                    <a:lumOff val="8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lumMod val="20000"/>
                    <a:lumOff val="80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AR" dirty="0">
                <a:ln w="0"/>
                <a:solidFill>
                  <a:schemeClr val="tx1"/>
                </a:solidFill>
                <a:effectLst>
                  <a:outerShdw blurRad="38100" dist="19050" dir="2700000" algn="tl" rotWithShape="0">
                    <a:schemeClr val="dk1">
                      <a:alpha val="40000"/>
                    </a:schemeClr>
                  </a:outerShdw>
                </a:effectLst>
                <a:latin typeface="Calibri Light" panose="020F0302020204030204"/>
              </a:rPr>
              <a:t>Las dimensiones pueden ser de </a:t>
            </a:r>
            <a:r>
              <a:rPr lang="es-AR" i="1" dirty="0">
                <a:ln w="0"/>
                <a:solidFill>
                  <a:schemeClr val="tx1"/>
                </a:solidFill>
                <a:effectLst>
                  <a:outerShdw blurRad="38100" dist="19050" dir="2700000" algn="tl" rotWithShape="0">
                    <a:schemeClr val="dk1">
                      <a:alpha val="40000"/>
                    </a:schemeClr>
                  </a:outerShdw>
                </a:effectLst>
                <a:latin typeface="Calibri Light" panose="020F0302020204030204"/>
              </a:rPr>
              <a:t>1,2 o 3</a:t>
            </a:r>
          </a:p>
          <a:p>
            <a:r>
              <a:rPr lang="es-AR" i="1" dirty="0">
                <a:ln w="0"/>
                <a:solidFill>
                  <a:schemeClr val="tx1"/>
                </a:solidFill>
                <a:effectLst>
                  <a:outerShdw blurRad="38100" dist="19050" dir="2700000" algn="tl" rotWithShape="0">
                    <a:schemeClr val="dk1">
                      <a:alpha val="40000"/>
                    </a:schemeClr>
                  </a:outerShdw>
                </a:effectLst>
                <a:latin typeface="Calibri Light" panose="020F0302020204030204"/>
              </a:rPr>
              <a:t>Estas dependen del programador</a:t>
            </a:r>
          </a:p>
        </p:txBody>
      </p:sp>
      <p:sp>
        <p:nvSpPr>
          <p:cNvPr id="9" name="Marcador de contenido 2">
            <a:extLst>
              <a:ext uri="{FF2B5EF4-FFF2-40B4-BE49-F238E27FC236}">
                <a16:creationId xmlns:a16="http://schemas.microsoft.com/office/drawing/2014/main" id="{4C244DD7-29B8-DFE0-3A70-927400F21EE5}"/>
              </a:ext>
            </a:extLst>
          </p:cNvPr>
          <p:cNvSpPr txBox="1">
            <a:spLocks/>
          </p:cNvSpPr>
          <p:nvPr/>
        </p:nvSpPr>
        <p:spPr>
          <a:xfrm>
            <a:off x="2337484" y="2391489"/>
            <a:ext cx="2613928" cy="579377"/>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lumMod val="20000"/>
                    <a:lumOff val="8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lumMod val="20000"/>
                    <a:lumOff val="8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lumMod val="20000"/>
                    <a:lumOff val="80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AR" b="1" spc="50" dirty="0">
                <a:ln w="0"/>
                <a:solidFill>
                  <a:schemeClr val="bg2"/>
                </a:solidFill>
                <a:effectLst>
                  <a:innerShdw blurRad="63500" dist="50800" dir="13500000">
                    <a:srgbClr val="000000">
                      <a:alpha val="50000"/>
                    </a:srgbClr>
                  </a:innerShdw>
                </a:effectLst>
                <a:latin typeface="Calibri Light" panose="020F0302020204030204"/>
              </a:rPr>
              <a:t>2 Dimensiones</a:t>
            </a:r>
            <a:endParaRPr lang="es-AR" b="1" i="1" spc="50" dirty="0">
              <a:ln w="0"/>
              <a:solidFill>
                <a:schemeClr val="bg2"/>
              </a:solidFill>
              <a:effectLst>
                <a:innerShdw blurRad="63500" dist="50800" dir="13500000">
                  <a:srgbClr val="000000">
                    <a:alpha val="50000"/>
                  </a:srgbClr>
                </a:innerShdw>
              </a:effectLst>
              <a:latin typeface="Calibri Light" panose="020F0302020204030204"/>
            </a:endParaRPr>
          </a:p>
        </p:txBody>
      </p:sp>
      <p:cxnSp>
        <p:nvCxnSpPr>
          <p:cNvPr id="15" name="Conector recto de flecha 14">
            <a:extLst>
              <a:ext uri="{FF2B5EF4-FFF2-40B4-BE49-F238E27FC236}">
                <a16:creationId xmlns:a16="http://schemas.microsoft.com/office/drawing/2014/main" id="{7E9CFDEB-76CB-58D1-EA42-3F7EEC40ABD2}"/>
              </a:ext>
            </a:extLst>
          </p:cNvPr>
          <p:cNvCxnSpPr/>
          <p:nvPr/>
        </p:nvCxnSpPr>
        <p:spPr>
          <a:xfrm flipH="1">
            <a:off x="2589212" y="3020475"/>
            <a:ext cx="381000" cy="1459281"/>
          </a:xfrm>
          <a:prstGeom prst="straightConnector1">
            <a:avLst/>
          </a:prstGeom>
          <a:ln w="76200">
            <a:tailEnd type="triangle"/>
          </a:ln>
        </p:spPr>
        <p:style>
          <a:lnRef idx="1">
            <a:schemeClr val="accent5"/>
          </a:lnRef>
          <a:fillRef idx="0">
            <a:schemeClr val="accent5"/>
          </a:fillRef>
          <a:effectRef idx="0">
            <a:schemeClr val="accent5"/>
          </a:effectRef>
          <a:fontRef idx="minor">
            <a:schemeClr val="tx1"/>
          </a:fontRef>
        </p:style>
      </p:cxnSp>
      <p:cxnSp>
        <p:nvCxnSpPr>
          <p:cNvPr id="17" name="Conector recto de flecha 16">
            <a:extLst>
              <a:ext uri="{FF2B5EF4-FFF2-40B4-BE49-F238E27FC236}">
                <a16:creationId xmlns:a16="http://schemas.microsoft.com/office/drawing/2014/main" id="{C5CA7780-CED1-9F2E-4339-5CFE516F49D6}"/>
              </a:ext>
            </a:extLst>
          </p:cNvPr>
          <p:cNvCxnSpPr>
            <a:cxnSpLocks/>
            <a:stCxn id="9" idx="2"/>
          </p:cNvCxnSpPr>
          <p:nvPr/>
        </p:nvCxnSpPr>
        <p:spPr>
          <a:xfrm>
            <a:off x="3644448" y="2970866"/>
            <a:ext cx="1459364" cy="1220134"/>
          </a:xfrm>
          <a:prstGeom prst="straightConnector1">
            <a:avLst/>
          </a:prstGeom>
          <a:ln w="76200">
            <a:tailEnd type="triangle"/>
          </a:ln>
        </p:spPr>
        <p:style>
          <a:lnRef idx="1">
            <a:schemeClr val="accent5"/>
          </a:lnRef>
          <a:fillRef idx="0">
            <a:schemeClr val="accent5"/>
          </a:fillRef>
          <a:effectRef idx="0">
            <a:schemeClr val="accent5"/>
          </a:effectRef>
          <a:fontRef idx="minor">
            <a:schemeClr val="tx1"/>
          </a:fontRef>
        </p:style>
      </p:cxnSp>
      <p:pic>
        <p:nvPicPr>
          <p:cNvPr id="11" name="Imagen 10"/>
          <p:cNvPicPr/>
          <p:nvPr/>
        </p:nvPicPr>
        <p:blipFill>
          <a:blip r:embed="rId4">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14"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spTree>
    <p:extLst>
      <p:ext uri="{BB962C8B-B14F-4D97-AF65-F5344CB8AC3E}">
        <p14:creationId xmlns:p14="http://schemas.microsoft.com/office/powerpoint/2010/main" val="113183364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childTnLst>
                                </p:cTn>
                              </p:par>
                              <p:par>
                                <p:cTn id="12" presetID="10" presetClass="entr" presetSubtype="0" fill="hold"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Programación Multidimensional</a:t>
            </a:r>
          </a:p>
        </p:txBody>
      </p:sp>
      <p:sp>
        <p:nvSpPr>
          <p:cNvPr id="2" name="Marcador de contenido 2">
            <a:extLst>
              <a:ext uri="{FF2B5EF4-FFF2-40B4-BE49-F238E27FC236}">
                <a16:creationId xmlns:a16="http://schemas.microsoft.com/office/drawing/2014/main" id="{4E44DDB0-8606-4C69-BBE2-7F34A3EB40A9}"/>
              </a:ext>
            </a:extLst>
          </p:cNvPr>
          <p:cNvSpPr txBox="1">
            <a:spLocks/>
          </p:cNvSpPr>
          <p:nvPr/>
        </p:nvSpPr>
        <p:spPr>
          <a:xfrm>
            <a:off x="172796" y="1782823"/>
            <a:ext cx="11690832" cy="6096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lvl="1">
              <a:lnSpc>
                <a:spcPct val="100000"/>
              </a:lnSpc>
              <a:buFont typeface="Arial" pitchFamily="34" charset="0"/>
              <a:buChar char="•"/>
            </a:pPr>
            <a:r>
              <a:rPr lang="es-ES" sz="3200" b="1" spc="50" dirty="0">
                <a:ln w="0"/>
                <a:solidFill>
                  <a:schemeClr val="bg2"/>
                </a:solidFill>
                <a:effectLst>
                  <a:innerShdw blurRad="63500" dist="50800" dir="13500000">
                    <a:srgbClr val="000000">
                      <a:alpha val="50000"/>
                    </a:srgbClr>
                  </a:innerShdw>
                </a:effectLst>
              </a:rPr>
              <a:t>Vamos a trabajar 3 ejemplos en 1 y 2 dimensiones</a:t>
            </a:r>
          </a:p>
          <a:p>
            <a:pPr lvl="1">
              <a:lnSpc>
                <a:spcPct val="100000"/>
              </a:lnSpc>
              <a:buFont typeface="Arial" pitchFamily="34" charset="0"/>
              <a:buChar char="•"/>
            </a:pPr>
            <a:endParaRPr lang="es-ES" sz="3200" spc="300" dirty="0">
              <a:ln w="15875">
                <a:solidFill>
                  <a:srgbClr val="99CCFF"/>
                </a:solidFill>
              </a:ln>
              <a:solidFill>
                <a:srgbClr val="99CCFF"/>
              </a:solidFill>
              <a:effectLst>
                <a:glow rad="114300">
                  <a:srgbClr val="99CCFF">
                    <a:alpha val="40000"/>
                  </a:srgbClr>
                </a:glow>
              </a:effectLst>
            </a:endParaRPr>
          </a:p>
        </p:txBody>
      </p:sp>
      <p:sp>
        <p:nvSpPr>
          <p:cNvPr id="5" name="CuadroTexto 4">
            <a:extLst>
              <a:ext uri="{FF2B5EF4-FFF2-40B4-BE49-F238E27FC236}">
                <a16:creationId xmlns:a16="http://schemas.microsoft.com/office/drawing/2014/main" id="{1B3FE71B-AEAD-8F35-5B09-9C9F572401E5}"/>
              </a:ext>
            </a:extLst>
          </p:cNvPr>
          <p:cNvSpPr txBox="1"/>
          <p:nvPr/>
        </p:nvSpPr>
        <p:spPr>
          <a:xfrm>
            <a:off x="3275012" y="2869139"/>
            <a:ext cx="5194051" cy="1754326"/>
          </a:xfrm>
          <a:prstGeom prst="rect">
            <a:avLst/>
          </a:prstGeom>
        </p:spPr>
        <p:style>
          <a:lnRef idx="2">
            <a:schemeClr val="dk1">
              <a:shade val="15000"/>
            </a:schemeClr>
          </a:lnRef>
          <a:fillRef idx="1">
            <a:schemeClr val="dk1"/>
          </a:fillRef>
          <a:effectRef idx="0">
            <a:schemeClr val="dk1"/>
          </a:effectRef>
          <a:fontRef idx="minor">
            <a:schemeClr val="lt1"/>
          </a:fontRef>
        </p:style>
        <p:txBody>
          <a:bodyPr wrap="none" rtlCol="0">
            <a:spAutoFit/>
          </a:bodyPr>
          <a:lstStyle/>
          <a:p>
            <a:pPr marL="457200" indent="-457200">
              <a:lnSpc>
                <a:spcPct val="90000"/>
              </a:lnSpc>
              <a:buFont typeface="+mj-lt"/>
              <a:buAutoNum type="arabicPeriod"/>
            </a:pPr>
            <a:r>
              <a:rPr lang="es-MX" sz="4000" dirty="0">
                <a:ln w="0"/>
                <a:solidFill>
                  <a:schemeClr val="tx1"/>
                </a:solidFill>
                <a:effectLst>
                  <a:outerShdw blurRad="38100" dist="19050" dir="2700000" algn="tl" rotWithShape="0">
                    <a:schemeClr val="dk1">
                      <a:alpha val="40000"/>
                    </a:schemeClr>
                  </a:outerShdw>
                </a:effectLst>
              </a:rPr>
              <a:t>Ejemplo Hola Mundo</a:t>
            </a:r>
          </a:p>
          <a:p>
            <a:pPr marL="457200" indent="-457200">
              <a:lnSpc>
                <a:spcPct val="90000"/>
              </a:lnSpc>
              <a:buFont typeface="+mj-lt"/>
              <a:buAutoNum type="arabicPeriod"/>
            </a:pPr>
            <a:r>
              <a:rPr lang="es-MX" sz="4000" dirty="0">
                <a:ln w="0"/>
                <a:solidFill>
                  <a:schemeClr val="tx1"/>
                </a:solidFill>
                <a:effectLst>
                  <a:outerShdw blurRad="38100" dist="19050" dir="2700000" algn="tl" rotWithShape="0">
                    <a:schemeClr val="dk1">
                      <a:alpha val="40000"/>
                    </a:schemeClr>
                  </a:outerShdw>
                </a:effectLst>
              </a:rPr>
              <a:t>Ejemplo de Vectores</a:t>
            </a:r>
          </a:p>
          <a:p>
            <a:pPr marL="457200" indent="-457200">
              <a:lnSpc>
                <a:spcPct val="90000"/>
              </a:lnSpc>
              <a:buFont typeface="+mj-lt"/>
              <a:buAutoNum type="arabicPeriod"/>
            </a:pPr>
            <a:r>
              <a:rPr lang="es-MX" sz="4000" dirty="0">
                <a:ln w="0"/>
                <a:solidFill>
                  <a:schemeClr val="tx1"/>
                </a:solidFill>
                <a:effectLst>
                  <a:outerShdw blurRad="38100" dist="19050" dir="2700000" algn="tl" rotWithShape="0">
                    <a:schemeClr val="dk1">
                      <a:alpha val="40000"/>
                    </a:schemeClr>
                  </a:outerShdw>
                </a:effectLst>
              </a:rPr>
              <a:t>Ejemplo de </a:t>
            </a:r>
            <a:r>
              <a:rPr lang="es-MX" sz="4000" dirty="0" err="1">
                <a:ln w="0"/>
                <a:solidFill>
                  <a:schemeClr val="tx1"/>
                </a:solidFill>
                <a:effectLst>
                  <a:outerShdw blurRad="38100" dist="19050" dir="2700000" algn="tl" rotWithShape="0">
                    <a:schemeClr val="dk1">
                      <a:alpha val="40000"/>
                    </a:schemeClr>
                  </a:outerShdw>
                </a:effectLst>
              </a:rPr>
              <a:t>Imagenes</a:t>
            </a:r>
            <a:endParaRPr lang="es-AR" sz="4000" dirty="0">
              <a:ln w="0"/>
              <a:solidFill>
                <a:schemeClr val="tx1"/>
              </a:solidFill>
              <a:effectLst>
                <a:outerShdw blurRad="38100" dist="19050" dir="2700000" algn="tl" rotWithShape="0">
                  <a:schemeClr val="dk1">
                    <a:alpha val="40000"/>
                  </a:schemeClr>
                </a:outerShdw>
              </a:effectLst>
            </a:endParaRPr>
          </a:p>
        </p:txBody>
      </p:sp>
      <p:pic>
        <p:nvPicPr>
          <p:cNvPr id="6" name="Imagen 5"/>
          <p:cNvPicPr/>
          <p:nvPr/>
        </p:nvPicPr>
        <p:blipFill>
          <a:blip r:embed="rId3">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7"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spTree>
    <p:extLst>
      <p:ext uri="{BB962C8B-B14F-4D97-AF65-F5344CB8AC3E}">
        <p14:creationId xmlns:p14="http://schemas.microsoft.com/office/powerpoint/2010/main" val="313198961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Programación Multidimensional</a:t>
            </a:r>
          </a:p>
        </p:txBody>
      </p:sp>
      <p:sp>
        <p:nvSpPr>
          <p:cNvPr id="2" name="Marcador de contenido 2">
            <a:extLst>
              <a:ext uri="{FF2B5EF4-FFF2-40B4-BE49-F238E27FC236}">
                <a16:creationId xmlns:a16="http://schemas.microsoft.com/office/drawing/2014/main" id="{4E44DDB0-8606-4C69-BBE2-7F34A3EB40A9}"/>
              </a:ext>
            </a:extLst>
          </p:cNvPr>
          <p:cNvSpPr txBox="1">
            <a:spLocks/>
          </p:cNvSpPr>
          <p:nvPr/>
        </p:nvSpPr>
        <p:spPr>
          <a:xfrm>
            <a:off x="172796" y="1782823"/>
            <a:ext cx="11690832" cy="6096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lvl="1">
              <a:lnSpc>
                <a:spcPct val="100000"/>
              </a:lnSpc>
              <a:buFont typeface="Arial" pitchFamily="34" charset="0"/>
              <a:buChar char="•"/>
            </a:pPr>
            <a:r>
              <a:rPr lang="es-ES" sz="3200" b="1" spc="50" dirty="0">
                <a:ln w="0"/>
                <a:solidFill>
                  <a:schemeClr val="bg2"/>
                </a:solidFill>
                <a:effectLst>
                  <a:innerShdw blurRad="63500" dist="50800" dir="13500000">
                    <a:srgbClr val="000000">
                      <a:alpha val="50000"/>
                    </a:srgbClr>
                  </a:innerShdw>
                </a:effectLst>
              </a:rPr>
              <a:t>Conocer la arquitectura del modelo de la GPU</a:t>
            </a:r>
          </a:p>
          <a:p>
            <a:pPr lvl="1">
              <a:lnSpc>
                <a:spcPct val="100000"/>
              </a:lnSpc>
              <a:buFont typeface="Arial" pitchFamily="34" charset="0"/>
              <a:buChar char="•"/>
            </a:pPr>
            <a:endParaRPr lang="es-ES" sz="3200" spc="300" dirty="0">
              <a:ln w="15875">
                <a:solidFill>
                  <a:srgbClr val="99CCFF"/>
                </a:solidFill>
              </a:ln>
              <a:solidFill>
                <a:srgbClr val="99CCFF"/>
              </a:solidFill>
              <a:effectLst>
                <a:glow rad="114300">
                  <a:srgbClr val="99CCFF">
                    <a:alpha val="40000"/>
                  </a:srgbClr>
                </a:glow>
              </a:effectLst>
            </a:endParaRPr>
          </a:p>
        </p:txBody>
      </p:sp>
      <p:pic>
        <p:nvPicPr>
          <p:cNvPr id="8" name="Imagen 7">
            <a:extLst>
              <a:ext uri="{FF2B5EF4-FFF2-40B4-BE49-F238E27FC236}">
                <a16:creationId xmlns:a16="http://schemas.microsoft.com/office/drawing/2014/main" id="{CF3CBB9A-CA29-5371-8418-AB7CD87B021D}"/>
              </a:ext>
            </a:extLst>
          </p:cNvPr>
          <p:cNvPicPr>
            <a:picLocks noChangeAspect="1"/>
          </p:cNvPicPr>
          <p:nvPr/>
        </p:nvPicPr>
        <p:blipFill>
          <a:blip r:embed="rId3"/>
          <a:stretch>
            <a:fillRect/>
          </a:stretch>
        </p:blipFill>
        <p:spPr>
          <a:xfrm>
            <a:off x="760412" y="2667000"/>
            <a:ext cx="8124825" cy="316065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Imagen 4"/>
          <p:cNvPicPr/>
          <p:nvPr/>
        </p:nvPicPr>
        <p:blipFill>
          <a:blip r:embed="rId4">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6"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spTree>
    <p:extLst>
      <p:ext uri="{BB962C8B-B14F-4D97-AF65-F5344CB8AC3E}">
        <p14:creationId xmlns:p14="http://schemas.microsoft.com/office/powerpoint/2010/main" val="424783636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Programación Multidimensional</a:t>
            </a:r>
          </a:p>
        </p:txBody>
      </p:sp>
      <p:sp>
        <p:nvSpPr>
          <p:cNvPr id="2" name="Marcador de contenido 2">
            <a:extLst>
              <a:ext uri="{FF2B5EF4-FFF2-40B4-BE49-F238E27FC236}">
                <a16:creationId xmlns:a16="http://schemas.microsoft.com/office/drawing/2014/main" id="{4E44DDB0-8606-4C69-BBE2-7F34A3EB40A9}"/>
              </a:ext>
            </a:extLst>
          </p:cNvPr>
          <p:cNvSpPr txBox="1">
            <a:spLocks/>
          </p:cNvSpPr>
          <p:nvPr/>
        </p:nvSpPr>
        <p:spPr>
          <a:xfrm>
            <a:off x="2450504" y="1782823"/>
            <a:ext cx="7287814" cy="609600"/>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gn="ctr">
              <a:lnSpc>
                <a:spcPct val="100000"/>
              </a:lnSpc>
              <a:buNone/>
            </a:pPr>
            <a:r>
              <a:rPr lang="es-ES" sz="3200" b="1" spc="50" dirty="0">
                <a:ln w="0"/>
                <a:solidFill>
                  <a:schemeClr val="bg2"/>
                </a:solidFill>
                <a:effectLst>
                  <a:innerShdw blurRad="63500" dist="50800" dir="13500000">
                    <a:srgbClr val="000000">
                      <a:alpha val="50000"/>
                    </a:srgbClr>
                  </a:innerShdw>
                </a:effectLst>
              </a:rPr>
              <a:t>Trabajando con un </a:t>
            </a:r>
            <a:r>
              <a:rPr lang="es-ES" sz="3200" b="1" u="sng" spc="50" dirty="0" err="1">
                <a:ln w="0"/>
                <a:solidFill>
                  <a:srgbClr val="FF0000"/>
                </a:solidFill>
                <a:effectLst>
                  <a:innerShdw blurRad="63500" dist="50800" dir="13500000">
                    <a:srgbClr val="000000">
                      <a:alpha val="50000"/>
                    </a:srgbClr>
                  </a:innerShdw>
                </a:effectLst>
              </a:rPr>
              <a:t>SOlO</a:t>
            </a:r>
            <a:r>
              <a:rPr lang="es-ES" sz="3200" b="1" spc="50" dirty="0">
                <a:ln w="0"/>
                <a:solidFill>
                  <a:schemeClr val="bg2"/>
                </a:solidFill>
                <a:effectLst>
                  <a:innerShdw blurRad="63500" dist="50800" dir="13500000">
                    <a:srgbClr val="000000">
                      <a:alpha val="50000"/>
                    </a:srgbClr>
                  </a:innerShdw>
                </a:effectLst>
              </a:rPr>
              <a:t> Bloque</a:t>
            </a:r>
          </a:p>
        </p:txBody>
      </p:sp>
      <p:pic>
        <p:nvPicPr>
          <p:cNvPr id="5" name="Imagen 4">
            <a:extLst>
              <a:ext uri="{FF2B5EF4-FFF2-40B4-BE49-F238E27FC236}">
                <a16:creationId xmlns:a16="http://schemas.microsoft.com/office/drawing/2014/main" id="{9E9897D0-ADAC-C050-F913-C971E9AAF5C4}"/>
              </a:ext>
            </a:extLst>
          </p:cNvPr>
          <p:cNvPicPr>
            <a:picLocks noChangeAspect="1"/>
          </p:cNvPicPr>
          <p:nvPr/>
        </p:nvPicPr>
        <p:blipFill>
          <a:blip r:embed="rId3"/>
          <a:stretch>
            <a:fillRect/>
          </a:stretch>
        </p:blipFill>
        <p:spPr>
          <a:xfrm>
            <a:off x="3960812" y="2551053"/>
            <a:ext cx="3629025" cy="38290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Imagen 5"/>
          <p:cNvPicPr/>
          <p:nvPr/>
        </p:nvPicPr>
        <p:blipFill>
          <a:blip r:embed="rId4">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7"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spTree>
    <p:extLst>
      <p:ext uri="{BB962C8B-B14F-4D97-AF65-F5344CB8AC3E}">
        <p14:creationId xmlns:p14="http://schemas.microsoft.com/office/powerpoint/2010/main" val="147353355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Programación Multidimensional</a:t>
            </a:r>
          </a:p>
        </p:txBody>
      </p:sp>
      <p:sp>
        <p:nvSpPr>
          <p:cNvPr id="6" name="Marcador de contenido 2"/>
          <p:cNvSpPr txBox="1">
            <a:spLocks/>
          </p:cNvSpPr>
          <p:nvPr/>
        </p:nvSpPr>
        <p:spPr>
          <a:xfrm>
            <a:off x="684211" y="1676400"/>
            <a:ext cx="9276463" cy="6096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lvl="1">
              <a:lnSpc>
                <a:spcPct val="100000"/>
              </a:lnSpc>
              <a:buFont typeface="Arial" pitchFamily="34" charset="0"/>
              <a:buChar char="•"/>
            </a:pPr>
            <a:r>
              <a:rPr lang="es-ES" sz="3200" b="1" spc="50" dirty="0">
                <a:ln w="0"/>
                <a:solidFill>
                  <a:schemeClr val="bg2"/>
                </a:solidFill>
                <a:effectLst>
                  <a:innerShdw blurRad="63500" dist="50800" dir="13500000">
                    <a:srgbClr val="000000">
                      <a:alpha val="50000"/>
                    </a:srgbClr>
                  </a:innerShdw>
                </a:effectLst>
              </a:rPr>
              <a:t>Organización bloques-</a:t>
            </a:r>
            <a:r>
              <a:rPr lang="es-ES" sz="3200" b="1" spc="50" dirty="0" err="1">
                <a:ln w="0"/>
                <a:solidFill>
                  <a:schemeClr val="bg2"/>
                </a:solidFill>
                <a:effectLst>
                  <a:innerShdw blurRad="63500" dist="50800" dir="13500000">
                    <a:srgbClr val="000000">
                      <a:alpha val="50000"/>
                    </a:srgbClr>
                  </a:innerShdw>
                </a:effectLst>
              </a:rPr>
              <a:t>thread</a:t>
            </a:r>
            <a:r>
              <a:rPr lang="es-ES" sz="3200" b="1" spc="50" dirty="0">
                <a:ln w="0"/>
                <a:solidFill>
                  <a:schemeClr val="bg2"/>
                </a:solidFill>
                <a:effectLst>
                  <a:innerShdw blurRad="63500" dist="50800" dir="13500000">
                    <a:srgbClr val="000000">
                      <a:alpha val="50000"/>
                    </a:srgbClr>
                  </a:innerShdw>
                </a:effectLst>
              </a:rPr>
              <a:t> </a:t>
            </a:r>
            <a:r>
              <a:rPr lang="es-ES" sz="3200" b="1" spc="50" dirty="0">
                <a:ln w="0"/>
                <a:solidFill>
                  <a:schemeClr val="bg2"/>
                </a:solidFill>
                <a:effectLst>
                  <a:innerShdw blurRad="63500" dist="50800" dir="13500000">
                    <a:srgbClr val="000000">
                      <a:alpha val="50000"/>
                    </a:srgbClr>
                  </a:innerShdw>
                </a:effectLst>
                <a:highlight>
                  <a:srgbClr val="FF0000"/>
                </a:highlight>
              </a:rPr>
              <a:t>(1D)</a:t>
            </a:r>
          </a:p>
        </p:txBody>
      </p:sp>
      <p:sp>
        <p:nvSpPr>
          <p:cNvPr id="41" name="Rectángulo redondeado 3">
            <a:extLst>
              <a:ext uri="{FF2B5EF4-FFF2-40B4-BE49-F238E27FC236}">
                <a16:creationId xmlns:a16="http://schemas.microsoft.com/office/drawing/2014/main" id="{F68160F3-D460-4427-A49C-EB6358D09195}"/>
              </a:ext>
            </a:extLst>
          </p:cNvPr>
          <p:cNvSpPr/>
          <p:nvPr/>
        </p:nvSpPr>
        <p:spPr>
          <a:xfrm>
            <a:off x="3656012" y="3657600"/>
            <a:ext cx="6657596" cy="1091382"/>
          </a:xfrm>
          <a:prstGeom prst="roundRect">
            <a:avLst/>
          </a:prstGeom>
          <a:solidFill>
            <a:srgbClr val="44546A"/>
          </a:solidFill>
          <a:ln w="6350" cap="flat" cmpd="sng" algn="ctr">
            <a:solidFill>
              <a:sysClr val="window" lastClr="FFFFFF">
                <a:lumMod val="75000"/>
              </a:sysClr>
            </a:solidFill>
            <a:prstDash val="solid"/>
            <a:miter lim="800000"/>
          </a:ln>
          <a:effectLst/>
        </p:spPr>
        <p:txBody>
          <a:bodyPr rtlCol="0" anchor="t"/>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2" name="Recortar rectángulo de esquina del mismo lado 4">
            <a:extLst>
              <a:ext uri="{FF2B5EF4-FFF2-40B4-BE49-F238E27FC236}">
                <a16:creationId xmlns:a16="http://schemas.microsoft.com/office/drawing/2014/main" id="{0BA10CFB-FDF6-42B1-A41D-C9A4095A6D07}"/>
              </a:ext>
            </a:extLst>
          </p:cNvPr>
          <p:cNvSpPr/>
          <p:nvPr/>
        </p:nvSpPr>
        <p:spPr>
          <a:xfrm>
            <a:off x="3933755" y="3878167"/>
            <a:ext cx="626024" cy="650248"/>
          </a:xfrm>
          <a:prstGeom prst="snip2SameRect">
            <a:avLst/>
          </a:prstGeom>
          <a:gradFill rotWithShape="1">
            <a:gsLst>
              <a:gs pos="0">
                <a:srgbClr val="A5A5A5">
                  <a:lumMod val="110000"/>
                  <a:satMod val="105000"/>
                  <a:tint val="67000"/>
                </a:srgbClr>
              </a:gs>
              <a:gs pos="50000">
                <a:srgbClr val="A5A5A5">
                  <a:lumMod val="105000"/>
                  <a:satMod val="103000"/>
                  <a:tint val="73000"/>
                </a:srgbClr>
              </a:gs>
              <a:gs pos="100000">
                <a:srgbClr val="A5A5A5">
                  <a:lumMod val="105000"/>
                  <a:satMod val="109000"/>
                  <a:tint val="81000"/>
                </a:srgbClr>
              </a:gs>
            </a:gsLst>
            <a:lin ang="5400000" scaled="0"/>
          </a:gradFill>
          <a:ln w="6350" cap="flat" cmpd="sng" algn="ctr">
            <a:solidFill>
              <a:srgbClr val="A5A5A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1800" b="0" i="0" u="none" strike="noStrike" kern="0" cap="none" spc="0" normalizeH="0" baseline="0" noProof="0" dirty="0">
                <a:ln>
                  <a:noFill/>
                </a:ln>
                <a:solidFill>
                  <a:prstClr val="black"/>
                </a:solidFill>
                <a:effectLst/>
                <a:uLnTx/>
                <a:uFillTx/>
                <a:latin typeface="Calibri" panose="020F0502020204030204"/>
                <a:ea typeface="+mn-ea"/>
                <a:cs typeface="+mn-cs"/>
              </a:rPr>
              <a:t>0</a:t>
            </a:r>
          </a:p>
        </p:txBody>
      </p:sp>
      <p:sp>
        <p:nvSpPr>
          <p:cNvPr id="43" name="Recortar rectángulo de esquina del mismo lado 5">
            <a:extLst>
              <a:ext uri="{FF2B5EF4-FFF2-40B4-BE49-F238E27FC236}">
                <a16:creationId xmlns:a16="http://schemas.microsoft.com/office/drawing/2014/main" id="{378BEBE3-63A0-4F21-BBDD-21B2C405D66A}"/>
              </a:ext>
            </a:extLst>
          </p:cNvPr>
          <p:cNvSpPr/>
          <p:nvPr/>
        </p:nvSpPr>
        <p:spPr>
          <a:xfrm>
            <a:off x="4714504" y="3878167"/>
            <a:ext cx="626024" cy="650248"/>
          </a:xfrm>
          <a:prstGeom prst="snip2SameRect">
            <a:avLst/>
          </a:prstGeom>
          <a:gradFill rotWithShape="1">
            <a:gsLst>
              <a:gs pos="0">
                <a:srgbClr val="A5A5A5">
                  <a:lumMod val="110000"/>
                  <a:satMod val="105000"/>
                  <a:tint val="67000"/>
                </a:srgbClr>
              </a:gs>
              <a:gs pos="50000">
                <a:srgbClr val="A5A5A5">
                  <a:lumMod val="105000"/>
                  <a:satMod val="103000"/>
                  <a:tint val="73000"/>
                </a:srgbClr>
              </a:gs>
              <a:gs pos="100000">
                <a:srgbClr val="A5A5A5">
                  <a:lumMod val="105000"/>
                  <a:satMod val="109000"/>
                  <a:tint val="81000"/>
                </a:srgbClr>
              </a:gs>
            </a:gsLst>
            <a:lin ang="5400000" scaled="0"/>
          </a:gradFill>
          <a:ln w="6350" cap="flat" cmpd="sng" algn="ctr">
            <a:solidFill>
              <a:srgbClr val="A5A5A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1800" b="0" i="0" u="none" strike="noStrike" kern="0" cap="none" spc="0" normalizeH="0" baseline="0" noProof="0" dirty="0">
                <a:ln>
                  <a:noFill/>
                </a:ln>
                <a:solidFill>
                  <a:prstClr val="black"/>
                </a:solidFill>
                <a:effectLst/>
                <a:uLnTx/>
                <a:uFillTx/>
                <a:latin typeface="Calibri" panose="020F0502020204030204"/>
                <a:ea typeface="+mn-ea"/>
                <a:cs typeface="+mn-cs"/>
              </a:rPr>
              <a:t>1</a:t>
            </a:r>
          </a:p>
        </p:txBody>
      </p:sp>
      <p:sp>
        <p:nvSpPr>
          <p:cNvPr id="44" name="Recortar rectángulo de esquina del mismo lado 6">
            <a:extLst>
              <a:ext uri="{FF2B5EF4-FFF2-40B4-BE49-F238E27FC236}">
                <a16:creationId xmlns:a16="http://schemas.microsoft.com/office/drawing/2014/main" id="{02F5C7B5-BFB7-47AB-8DE4-E2019C8B3788}"/>
              </a:ext>
            </a:extLst>
          </p:cNvPr>
          <p:cNvSpPr/>
          <p:nvPr/>
        </p:nvSpPr>
        <p:spPr>
          <a:xfrm>
            <a:off x="5495253" y="3878167"/>
            <a:ext cx="626024" cy="650248"/>
          </a:xfrm>
          <a:prstGeom prst="snip2SameRect">
            <a:avLst/>
          </a:prstGeom>
          <a:gradFill rotWithShape="1">
            <a:gsLst>
              <a:gs pos="0">
                <a:srgbClr val="A5A5A5">
                  <a:lumMod val="110000"/>
                  <a:satMod val="105000"/>
                  <a:tint val="67000"/>
                </a:srgbClr>
              </a:gs>
              <a:gs pos="50000">
                <a:srgbClr val="A5A5A5">
                  <a:lumMod val="105000"/>
                  <a:satMod val="103000"/>
                  <a:tint val="73000"/>
                </a:srgbClr>
              </a:gs>
              <a:gs pos="100000">
                <a:srgbClr val="A5A5A5">
                  <a:lumMod val="105000"/>
                  <a:satMod val="109000"/>
                  <a:tint val="81000"/>
                </a:srgbClr>
              </a:gs>
            </a:gsLst>
            <a:lin ang="5400000" scaled="0"/>
          </a:gradFill>
          <a:ln w="6350" cap="flat" cmpd="sng" algn="ctr">
            <a:solidFill>
              <a:srgbClr val="A5A5A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1800" b="0" i="0" u="none" strike="noStrike" kern="0" cap="none" spc="0" normalizeH="0" baseline="0" noProof="0" dirty="0">
                <a:ln>
                  <a:noFill/>
                </a:ln>
                <a:solidFill>
                  <a:prstClr val="black"/>
                </a:solidFill>
                <a:effectLst/>
                <a:uLnTx/>
                <a:uFillTx/>
                <a:latin typeface="Calibri" panose="020F0502020204030204"/>
                <a:ea typeface="+mn-ea"/>
                <a:cs typeface="+mn-cs"/>
              </a:rPr>
              <a:t>2</a:t>
            </a:r>
          </a:p>
        </p:txBody>
      </p:sp>
      <p:sp>
        <p:nvSpPr>
          <p:cNvPr id="45" name="Recortar rectángulo de esquina del mismo lado 7">
            <a:extLst>
              <a:ext uri="{FF2B5EF4-FFF2-40B4-BE49-F238E27FC236}">
                <a16:creationId xmlns:a16="http://schemas.microsoft.com/office/drawing/2014/main" id="{9C03F544-2E7E-46A4-8D1D-1FFE1074A700}"/>
              </a:ext>
            </a:extLst>
          </p:cNvPr>
          <p:cNvSpPr/>
          <p:nvPr/>
        </p:nvSpPr>
        <p:spPr>
          <a:xfrm>
            <a:off x="6276002" y="3878167"/>
            <a:ext cx="626024" cy="650248"/>
          </a:xfrm>
          <a:prstGeom prst="snip2SameRect">
            <a:avLst/>
          </a:prstGeom>
          <a:gradFill rotWithShape="1">
            <a:gsLst>
              <a:gs pos="0">
                <a:srgbClr val="A5A5A5">
                  <a:lumMod val="110000"/>
                  <a:satMod val="105000"/>
                  <a:tint val="67000"/>
                </a:srgbClr>
              </a:gs>
              <a:gs pos="50000">
                <a:srgbClr val="A5A5A5">
                  <a:lumMod val="105000"/>
                  <a:satMod val="103000"/>
                  <a:tint val="73000"/>
                </a:srgbClr>
              </a:gs>
              <a:gs pos="100000">
                <a:srgbClr val="A5A5A5">
                  <a:lumMod val="105000"/>
                  <a:satMod val="109000"/>
                  <a:tint val="81000"/>
                </a:srgbClr>
              </a:gs>
            </a:gsLst>
            <a:lin ang="5400000" scaled="0"/>
          </a:gradFill>
          <a:ln w="6350" cap="flat" cmpd="sng" algn="ctr">
            <a:solidFill>
              <a:srgbClr val="A5A5A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1800" b="0" i="0" u="none" strike="noStrike" kern="0" cap="none" spc="0" normalizeH="0" baseline="0" noProof="0" dirty="0">
                <a:ln>
                  <a:noFill/>
                </a:ln>
                <a:solidFill>
                  <a:prstClr val="black"/>
                </a:solidFill>
                <a:effectLst/>
                <a:uLnTx/>
                <a:uFillTx/>
                <a:latin typeface="Calibri" panose="020F0502020204030204"/>
                <a:ea typeface="+mn-ea"/>
                <a:cs typeface="+mn-cs"/>
              </a:rPr>
              <a:t>3</a:t>
            </a:r>
          </a:p>
        </p:txBody>
      </p:sp>
      <p:sp>
        <p:nvSpPr>
          <p:cNvPr id="46" name="Recortar rectángulo de esquina del mismo lado 8">
            <a:extLst>
              <a:ext uri="{FF2B5EF4-FFF2-40B4-BE49-F238E27FC236}">
                <a16:creationId xmlns:a16="http://schemas.microsoft.com/office/drawing/2014/main" id="{8BCA80DF-6152-4003-9306-9B5BECB06A0E}"/>
              </a:ext>
            </a:extLst>
          </p:cNvPr>
          <p:cNvSpPr/>
          <p:nvPr/>
        </p:nvSpPr>
        <p:spPr>
          <a:xfrm>
            <a:off x="7056751" y="3878167"/>
            <a:ext cx="626024" cy="650248"/>
          </a:xfrm>
          <a:prstGeom prst="snip2SameRect">
            <a:avLst/>
          </a:prstGeom>
          <a:gradFill rotWithShape="1">
            <a:gsLst>
              <a:gs pos="0">
                <a:srgbClr val="A5A5A5">
                  <a:lumMod val="110000"/>
                  <a:satMod val="105000"/>
                  <a:tint val="67000"/>
                </a:srgbClr>
              </a:gs>
              <a:gs pos="50000">
                <a:srgbClr val="A5A5A5">
                  <a:lumMod val="105000"/>
                  <a:satMod val="103000"/>
                  <a:tint val="73000"/>
                </a:srgbClr>
              </a:gs>
              <a:gs pos="100000">
                <a:srgbClr val="A5A5A5">
                  <a:lumMod val="105000"/>
                  <a:satMod val="109000"/>
                  <a:tint val="81000"/>
                </a:srgbClr>
              </a:gs>
            </a:gsLst>
            <a:lin ang="5400000" scaled="0"/>
          </a:gradFill>
          <a:ln w="6350" cap="flat" cmpd="sng" algn="ctr">
            <a:solidFill>
              <a:srgbClr val="A5A5A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1800" b="0" i="0" u="none" strike="noStrike" kern="0" cap="none" spc="0" normalizeH="0" baseline="0" noProof="0" dirty="0">
                <a:ln>
                  <a:noFill/>
                </a:ln>
                <a:solidFill>
                  <a:prstClr val="black"/>
                </a:solidFill>
                <a:effectLst/>
                <a:uLnTx/>
                <a:uFillTx/>
                <a:latin typeface="Calibri" panose="020F0502020204030204"/>
                <a:ea typeface="+mn-ea"/>
                <a:cs typeface="+mn-cs"/>
              </a:rPr>
              <a:t>4</a:t>
            </a:r>
          </a:p>
        </p:txBody>
      </p:sp>
      <p:sp>
        <p:nvSpPr>
          <p:cNvPr id="47" name="Recortar rectángulo de esquina del mismo lado 9">
            <a:extLst>
              <a:ext uri="{FF2B5EF4-FFF2-40B4-BE49-F238E27FC236}">
                <a16:creationId xmlns:a16="http://schemas.microsoft.com/office/drawing/2014/main" id="{40CCE0F5-FC99-480E-9BA0-A3EA308077E3}"/>
              </a:ext>
            </a:extLst>
          </p:cNvPr>
          <p:cNvSpPr/>
          <p:nvPr/>
        </p:nvSpPr>
        <p:spPr>
          <a:xfrm>
            <a:off x="7837500" y="3878167"/>
            <a:ext cx="626024" cy="650248"/>
          </a:xfrm>
          <a:prstGeom prst="snip2SameRect">
            <a:avLst/>
          </a:prstGeom>
          <a:gradFill rotWithShape="1">
            <a:gsLst>
              <a:gs pos="0">
                <a:srgbClr val="A5A5A5">
                  <a:lumMod val="110000"/>
                  <a:satMod val="105000"/>
                  <a:tint val="67000"/>
                </a:srgbClr>
              </a:gs>
              <a:gs pos="50000">
                <a:srgbClr val="A5A5A5">
                  <a:lumMod val="105000"/>
                  <a:satMod val="103000"/>
                  <a:tint val="73000"/>
                </a:srgbClr>
              </a:gs>
              <a:gs pos="100000">
                <a:srgbClr val="A5A5A5">
                  <a:lumMod val="105000"/>
                  <a:satMod val="109000"/>
                  <a:tint val="81000"/>
                </a:srgbClr>
              </a:gs>
            </a:gsLst>
            <a:lin ang="5400000" scaled="0"/>
          </a:gradFill>
          <a:ln w="6350" cap="flat" cmpd="sng" algn="ctr">
            <a:solidFill>
              <a:srgbClr val="A5A5A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1800" b="0" i="0" u="none" strike="noStrike" kern="0" cap="none" spc="0" normalizeH="0" baseline="0" noProof="0" dirty="0">
                <a:ln>
                  <a:noFill/>
                </a:ln>
                <a:solidFill>
                  <a:prstClr val="black"/>
                </a:solidFill>
                <a:effectLst/>
                <a:uLnTx/>
                <a:uFillTx/>
                <a:latin typeface="Calibri" panose="020F0502020204030204"/>
                <a:ea typeface="+mn-ea"/>
                <a:cs typeface="+mn-cs"/>
              </a:rPr>
              <a:t>5</a:t>
            </a:r>
          </a:p>
        </p:txBody>
      </p:sp>
      <p:sp>
        <p:nvSpPr>
          <p:cNvPr id="48" name="Recortar rectángulo de esquina del mismo lado 10">
            <a:extLst>
              <a:ext uri="{FF2B5EF4-FFF2-40B4-BE49-F238E27FC236}">
                <a16:creationId xmlns:a16="http://schemas.microsoft.com/office/drawing/2014/main" id="{A45717A8-4276-4525-83E3-3F4247583BFC}"/>
              </a:ext>
            </a:extLst>
          </p:cNvPr>
          <p:cNvSpPr/>
          <p:nvPr/>
        </p:nvSpPr>
        <p:spPr>
          <a:xfrm>
            <a:off x="8618249" y="3878167"/>
            <a:ext cx="626024" cy="650248"/>
          </a:xfrm>
          <a:prstGeom prst="snip2SameRect">
            <a:avLst/>
          </a:prstGeom>
          <a:gradFill rotWithShape="1">
            <a:gsLst>
              <a:gs pos="0">
                <a:srgbClr val="A5A5A5">
                  <a:lumMod val="110000"/>
                  <a:satMod val="105000"/>
                  <a:tint val="67000"/>
                </a:srgbClr>
              </a:gs>
              <a:gs pos="50000">
                <a:srgbClr val="A5A5A5">
                  <a:lumMod val="105000"/>
                  <a:satMod val="103000"/>
                  <a:tint val="73000"/>
                </a:srgbClr>
              </a:gs>
              <a:gs pos="100000">
                <a:srgbClr val="A5A5A5">
                  <a:lumMod val="105000"/>
                  <a:satMod val="109000"/>
                  <a:tint val="81000"/>
                </a:srgbClr>
              </a:gs>
            </a:gsLst>
            <a:lin ang="5400000" scaled="0"/>
          </a:gradFill>
          <a:ln w="6350" cap="flat" cmpd="sng" algn="ctr">
            <a:solidFill>
              <a:srgbClr val="A5A5A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1800" b="0" i="0" u="none" strike="noStrike" kern="0" cap="none" spc="0" normalizeH="0" baseline="0" noProof="0" dirty="0">
                <a:ln>
                  <a:noFill/>
                </a:ln>
                <a:solidFill>
                  <a:prstClr val="black"/>
                </a:solidFill>
                <a:effectLst/>
                <a:uLnTx/>
                <a:uFillTx/>
                <a:latin typeface="Calibri" panose="020F0502020204030204"/>
                <a:ea typeface="+mn-ea"/>
                <a:cs typeface="+mn-cs"/>
              </a:rPr>
              <a:t>6</a:t>
            </a:r>
          </a:p>
        </p:txBody>
      </p:sp>
      <p:sp>
        <p:nvSpPr>
          <p:cNvPr id="49" name="Recortar rectángulo de esquina del mismo lado 11">
            <a:extLst>
              <a:ext uri="{FF2B5EF4-FFF2-40B4-BE49-F238E27FC236}">
                <a16:creationId xmlns:a16="http://schemas.microsoft.com/office/drawing/2014/main" id="{3F7D54AF-8EBA-4615-AFCF-E1419F4DE356}"/>
              </a:ext>
            </a:extLst>
          </p:cNvPr>
          <p:cNvSpPr/>
          <p:nvPr/>
        </p:nvSpPr>
        <p:spPr>
          <a:xfrm>
            <a:off x="9398997" y="3878167"/>
            <a:ext cx="626024" cy="650248"/>
          </a:xfrm>
          <a:prstGeom prst="snip2SameRect">
            <a:avLst/>
          </a:prstGeom>
          <a:gradFill rotWithShape="1">
            <a:gsLst>
              <a:gs pos="0">
                <a:srgbClr val="A5A5A5">
                  <a:lumMod val="110000"/>
                  <a:satMod val="105000"/>
                  <a:tint val="67000"/>
                </a:srgbClr>
              </a:gs>
              <a:gs pos="50000">
                <a:srgbClr val="A5A5A5">
                  <a:lumMod val="105000"/>
                  <a:satMod val="103000"/>
                  <a:tint val="73000"/>
                </a:srgbClr>
              </a:gs>
              <a:gs pos="100000">
                <a:srgbClr val="A5A5A5">
                  <a:lumMod val="105000"/>
                  <a:satMod val="109000"/>
                  <a:tint val="81000"/>
                </a:srgbClr>
              </a:gs>
            </a:gsLst>
            <a:lin ang="5400000" scaled="0"/>
          </a:gradFill>
          <a:ln w="6350" cap="flat" cmpd="sng" algn="ctr">
            <a:solidFill>
              <a:srgbClr val="A5A5A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1800" b="0" i="0" u="none" strike="noStrike" kern="0" cap="none" spc="0" normalizeH="0" baseline="0" noProof="0" dirty="0">
                <a:ln>
                  <a:noFill/>
                </a:ln>
                <a:solidFill>
                  <a:prstClr val="black"/>
                </a:solidFill>
                <a:effectLst/>
                <a:uLnTx/>
                <a:uFillTx/>
                <a:latin typeface="Calibri" panose="020F0502020204030204"/>
                <a:ea typeface="+mn-ea"/>
                <a:cs typeface="+mn-cs"/>
              </a:rPr>
              <a:t>7</a:t>
            </a:r>
          </a:p>
        </p:txBody>
      </p:sp>
      <p:sp>
        <p:nvSpPr>
          <p:cNvPr id="50" name="Marcador de contenido 2">
            <a:extLst>
              <a:ext uri="{FF2B5EF4-FFF2-40B4-BE49-F238E27FC236}">
                <a16:creationId xmlns:a16="http://schemas.microsoft.com/office/drawing/2014/main" id="{2F3B0915-285C-470C-ACAF-A4A871815F87}"/>
              </a:ext>
            </a:extLst>
          </p:cNvPr>
          <p:cNvSpPr txBox="1">
            <a:spLocks/>
          </p:cNvSpPr>
          <p:nvPr/>
        </p:nvSpPr>
        <p:spPr>
          <a:xfrm>
            <a:off x="1422070" y="2969935"/>
            <a:ext cx="2511685" cy="508262"/>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lumMod val="20000"/>
                    <a:lumOff val="8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lumMod val="20000"/>
                    <a:lumOff val="8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lumMod val="20000"/>
                    <a:lumOff val="80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AR" dirty="0">
                <a:solidFill>
                  <a:schemeClr val="bg1"/>
                </a:solidFill>
                <a:latin typeface="Calibri Light" panose="020F0302020204030204"/>
              </a:rPr>
              <a:t>Hilos/</a:t>
            </a:r>
            <a:r>
              <a:rPr lang="es-AR" dirty="0" err="1">
                <a:solidFill>
                  <a:schemeClr val="bg1"/>
                </a:solidFill>
                <a:latin typeface="Calibri Light" panose="020F0302020204030204"/>
              </a:rPr>
              <a:t>Workitems</a:t>
            </a:r>
            <a:endParaRPr lang="es-AR" b="1" i="1" dirty="0">
              <a:solidFill>
                <a:schemeClr val="bg1"/>
              </a:solidFill>
              <a:latin typeface="Calibri Light" panose="020F0302020204030204"/>
            </a:endParaRPr>
          </a:p>
        </p:txBody>
      </p:sp>
      <p:sp>
        <p:nvSpPr>
          <p:cNvPr id="51" name="Marcador de contenido 2">
            <a:extLst>
              <a:ext uri="{FF2B5EF4-FFF2-40B4-BE49-F238E27FC236}">
                <a16:creationId xmlns:a16="http://schemas.microsoft.com/office/drawing/2014/main" id="{8EA8E579-E9E2-496F-8412-63C16C566261}"/>
              </a:ext>
            </a:extLst>
          </p:cNvPr>
          <p:cNvSpPr txBox="1">
            <a:spLocks/>
          </p:cNvSpPr>
          <p:nvPr/>
        </p:nvSpPr>
        <p:spPr>
          <a:xfrm>
            <a:off x="4390341" y="2523458"/>
            <a:ext cx="2933324" cy="5082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lumMod val="20000"/>
                    <a:lumOff val="8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lumMod val="20000"/>
                    <a:lumOff val="8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lumMod val="20000"/>
                    <a:lumOff val="80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AR" dirty="0">
                <a:solidFill>
                  <a:schemeClr val="bg1"/>
                </a:solidFill>
                <a:latin typeface="Calibri Light" panose="020F0302020204030204"/>
              </a:rPr>
              <a:t>Bloque/</a:t>
            </a:r>
            <a:r>
              <a:rPr lang="es-AR" dirty="0" err="1">
                <a:solidFill>
                  <a:schemeClr val="bg1"/>
                </a:solidFill>
                <a:latin typeface="Calibri Light" panose="020F0302020204030204"/>
              </a:rPr>
              <a:t>Workgroup</a:t>
            </a:r>
            <a:endParaRPr lang="es-AR" b="1" i="1" dirty="0">
              <a:solidFill>
                <a:schemeClr val="bg1"/>
              </a:solidFill>
              <a:latin typeface="Calibri Light" panose="020F0302020204030204"/>
            </a:endParaRPr>
          </a:p>
        </p:txBody>
      </p:sp>
      <p:sp>
        <p:nvSpPr>
          <p:cNvPr id="52" name="Marcador de contenido 2">
            <a:extLst>
              <a:ext uri="{FF2B5EF4-FFF2-40B4-BE49-F238E27FC236}">
                <a16:creationId xmlns:a16="http://schemas.microsoft.com/office/drawing/2014/main" id="{7C510D4B-6672-49CC-8BB6-214D3A501AA0}"/>
              </a:ext>
            </a:extLst>
          </p:cNvPr>
          <p:cNvSpPr txBox="1">
            <a:spLocks/>
          </p:cNvSpPr>
          <p:nvPr/>
        </p:nvSpPr>
        <p:spPr>
          <a:xfrm>
            <a:off x="7650440" y="2878591"/>
            <a:ext cx="2933324" cy="5082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lumMod val="20000"/>
                    <a:lumOff val="8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lumMod val="20000"/>
                    <a:lumOff val="8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lumMod val="20000"/>
                    <a:lumOff val="80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AR" dirty="0">
                <a:solidFill>
                  <a:schemeClr val="bg1"/>
                </a:solidFill>
                <a:latin typeface="Calibri Light" panose="020F0302020204030204"/>
              </a:rPr>
              <a:t>Valor del índice “x”</a:t>
            </a:r>
            <a:endParaRPr lang="es-AR" b="1" i="1" dirty="0">
              <a:solidFill>
                <a:schemeClr val="bg1"/>
              </a:solidFill>
              <a:latin typeface="Calibri Light" panose="020F0302020204030204"/>
            </a:endParaRPr>
          </a:p>
        </p:txBody>
      </p:sp>
      <p:sp>
        <p:nvSpPr>
          <p:cNvPr id="53" name="Flecha abajo 15">
            <a:extLst>
              <a:ext uri="{FF2B5EF4-FFF2-40B4-BE49-F238E27FC236}">
                <a16:creationId xmlns:a16="http://schemas.microsoft.com/office/drawing/2014/main" id="{5C510377-0C77-4141-BF20-F094373C555F}"/>
              </a:ext>
            </a:extLst>
          </p:cNvPr>
          <p:cNvSpPr/>
          <p:nvPr/>
        </p:nvSpPr>
        <p:spPr>
          <a:xfrm rot="18035811">
            <a:off x="3080154" y="3105673"/>
            <a:ext cx="522941" cy="1273598"/>
          </a:xfrm>
          <a:prstGeom prst="downArrow">
            <a:avLst>
              <a:gd name="adj1" fmla="val 24113"/>
              <a:gd name="adj2" fmla="val 32064"/>
            </a:avLst>
          </a:prstGeom>
          <a:solidFill>
            <a:sysClr val="window" lastClr="FFFFFF"/>
          </a:solidFill>
          <a:ln w="12700" cap="flat" cmpd="sng" algn="ctr">
            <a:solidFill>
              <a:sysClr val="windowText" lastClr="000000">
                <a:lumMod val="95000"/>
                <a:lumOff val="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4" name="Flecha abajo 16">
            <a:extLst>
              <a:ext uri="{FF2B5EF4-FFF2-40B4-BE49-F238E27FC236}">
                <a16:creationId xmlns:a16="http://schemas.microsoft.com/office/drawing/2014/main" id="{FEC9E790-B4B1-407A-8B80-BB25267890CD}"/>
              </a:ext>
            </a:extLst>
          </p:cNvPr>
          <p:cNvSpPr/>
          <p:nvPr/>
        </p:nvSpPr>
        <p:spPr>
          <a:xfrm rot="154142">
            <a:off x="5558622" y="2968019"/>
            <a:ext cx="522941" cy="763439"/>
          </a:xfrm>
          <a:prstGeom prst="downArrow">
            <a:avLst>
              <a:gd name="adj1" fmla="val 24113"/>
              <a:gd name="adj2" fmla="val 32064"/>
            </a:avLst>
          </a:prstGeom>
          <a:solidFill>
            <a:sysClr val="window" lastClr="FFFFFF"/>
          </a:solidFill>
          <a:ln w="12700" cap="flat" cmpd="sng" algn="ctr">
            <a:solidFill>
              <a:sysClr val="windowText" lastClr="000000">
                <a:lumMod val="95000"/>
                <a:lumOff val="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5" name="Flecha abajo 17">
            <a:extLst>
              <a:ext uri="{FF2B5EF4-FFF2-40B4-BE49-F238E27FC236}">
                <a16:creationId xmlns:a16="http://schemas.microsoft.com/office/drawing/2014/main" id="{3BE4FA19-8271-4F79-B253-136FCF249524}"/>
              </a:ext>
            </a:extLst>
          </p:cNvPr>
          <p:cNvSpPr/>
          <p:nvPr/>
        </p:nvSpPr>
        <p:spPr>
          <a:xfrm rot="1358742">
            <a:off x="9763550" y="3333828"/>
            <a:ext cx="522941" cy="902804"/>
          </a:xfrm>
          <a:prstGeom prst="downArrow">
            <a:avLst>
              <a:gd name="adj1" fmla="val 24113"/>
              <a:gd name="adj2" fmla="val 32064"/>
            </a:avLst>
          </a:prstGeom>
          <a:solidFill>
            <a:sysClr val="window" lastClr="FFFFFF"/>
          </a:solidFill>
          <a:ln w="12700" cap="flat" cmpd="sng" algn="ctr">
            <a:solidFill>
              <a:sysClr val="windowText" lastClr="000000">
                <a:lumMod val="95000"/>
                <a:lumOff val="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6" name="Marcador de contenido 2">
            <a:extLst>
              <a:ext uri="{FF2B5EF4-FFF2-40B4-BE49-F238E27FC236}">
                <a16:creationId xmlns:a16="http://schemas.microsoft.com/office/drawing/2014/main" id="{60110BB0-7AA8-4EB7-BA80-9F39BC0E984C}"/>
              </a:ext>
            </a:extLst>
          </p:cNvPr>
          <p:cNvSpPr txBox="1">
            <a:spLocks/>
          </p:cNvSpPr>
          <p:nvPr/>
        </p:nvSpPr>
        <p:spPr>
          <a:xfrm>
            <a:off x="1014846" y="5667056"/>
            <a:ext cx="2641166" cy="795082"/>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lumMod val="20000"/>
                    <a:lumOff val="8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lumMod val="20000"/>
                    <a:lumOff val="8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lumMod val="20000"/>
                    <a:lumOff val="80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AR" dirty="0">
                <a:solidFill>
                  <a:schemeClr val="bg1"/>
                </a:solidFill>
                <a:latin typeface="Calibri Light" panose="020F0302020204030204"/>
              </a:rPr>
              <a:t>Datos de tipo Vector/</a:t>
            </a:r>
            <a:r>
              <a:rPr lang="es-AR" dirty="0" err="1">
                <a:solidFill>
                  <a:schemeClr val="bg1"/>
                </a:solidFill>
                <a:latin typeface="Calibri Light" panose="020F0302020204030204"/>
              </a:rPr>
              <a:t>Array</a:t>
            </a:r>
            <a:endParaRPr lang="es-AR" b="1" i="1" dirty="0">
              <a:solidFill>
                <a:schemeClr val="bg1"/>
              </a:solidFill>
              <a:latin typeface="Calibri Light" panose="020F0302020204030204"/>
            </a:endParaRPr>
          </a:p>
        </p:txBody>
      </p:sp>
      <p:pic>
        <p:nvPicPr>
          <p:cNvPr id="58" name="Picture 4" descr="Resultado de imagen para elementos del vector array">
            <a:extLst>
              <a:ext uri="{FF2B5EF4-FFF2-40B4-BE49-F238E27FC236}">
                <a16:creationId xmlns:a16="http://schemas.microsoft.com/office/drawing/2014/main" id="{34C25C51-96F1-45EE-8E2A-6D89C6B28A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6012" y="4650074"/>
            <a:ext cx="6666812" cy="2097441"/>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cxnSp>
        <p:nvCxnSpPr>
          <p:cNvPr id="3" name="Conector recto de flecha 2">
            <a:extLst>
              <a:ext uri="{FF2B5EF4-FFF2-40B4-BE49-F238E27FC236}">
                <a16:creationId xmlns:a16="http://schemas.microsoft.com/office/drawing/2014/main" id="{E378F815-64BF-277B-11D6-07B26759F841}"/>
              </a:ext>
            </a:extLst>
          </p:cNvPr>
          <p:cNvCxnSpPr/>
          <p:nvPr/>
        </p:nvCxnSpPr>
        <p:spPr>
          <a:xfrm>
            <a:off x="4189412" y="4650074"/>
            <a:ext cx="0" cy="836326"/>
          </a:xfrm>
          <a:prstGeom prst="straightConnector1">
            <a:avLst/>
          </a:prstGeom>
          <a:ln w="25400">
            <a:solidFill>
              <a:srgbClr val="FF0000"/>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4" name="Conector recto de flecha 3">
            <a:extLst>
              <a:ext uri="{FF2B5EF4-FFF2-40B4-BE49-F238E27FC236}">
                <a16:creationId xmlns:a16="http://schemas.microsoft.com/office/drawing/2014/main" id="{B33984A8-20FE-FC4F-A896-CE1138E318F9}"/>
              </a:ext>
            </a:extLst>
          </p:cNvPr>
          <p:cNvCxnSpPr/>
          <p:nvPr/>
        </p:nvCxnSpPr>
        <p:spPr>
          <a:xfrm>
            <a:off x="5027612" y="4650074"/>
            <a:ext cx="0" cy="836326"/>
          </a:xfrm>
          <a:prstGeom prst="straightConnector1">
            <a:avLst/>
          </a:prstGeom>
          <a:ln w="25400">
            <a:solidFill>
              <a:srgbClr val="FF0000"/>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5" name="Conector recto de flecha 4">
            <a:extLst>
              <a:ext uri="{FF2B5EF4-FFF2-40B4-BE49-F238E27FC236}">
                <a16:creationId xmlns:a16="http://schemas.microsoft.com/office/drawing/2014/main" id="{AFEC42F9-071D-C692-AF5B-6A079DEE3621}"/>
              </a:ext>
            </a:extLst>
          </p:cNvPr>
          <p:cNvCxnSpPr/>
          <p:nvPr/>
        </p:nvCxnSpPr>
        <p:spPr>
          <a:xfrm>
            <a:off x="5713412" y="4650074"/>
            <a:ext cx="0" cy="836326"/>
          </a:xfrm>
          <a:prstGeom prst="straightConnector1">
            <a:avLst/>
          </a:prstGeom>
          <a:ln w="25400">
            <a:solidFill>
              <a:srgbClr val="FF0000"/>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7" name="Conector recto de flecha 6">
            <a:extLst>
              <a:ext uri="{FF2B5EF4-FFF2-40B4-BE49-F238E27FC236}">
                <a16:creationId xmlns:a16="http://schemas.microsoft.com/office/drawing/2014/main" id="{442E1BDB-FB37-FE4D-14CA-C75AE2D13E4D}"/>
              </a:ext>
            </a:extLst>
          </p:cNvPr>
          <p:cNvCxnSpPr/>
          <p:nvPr/>
        </p:nvCxnSpPr>
        <p:spPr>
          <a:xfrm>
            <a:off x="6551612" y="4650074"/>
            <a:ext cx="0" cy="836326"/>
          </a:xfrm>
          <a:prstGeom prst="straightConnector1">
            <a:avLst/>
          </a:prstGeom>
          <a:ln w="25400">
            <a:solidFill>
              <a:srgbClr val="FF0000"/>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8" name="Conector recto de flecha 7">
            <a:extLst>
              <a:ext uri="{FF2B5EF4-FFF2-40B4-BE49-F238E27FC236}">
                <a16:creationId xmlns:a16="http://schemas.microsoft.com/office/drawing/2014/main" id="{D33F5E1F-0918-2DC5-48EC-3022C9B56C36}"/>
              </a:ext>
            </a:extLst>
          </p:cNvPr>
          <p:cNvCxnSpPr/>
          <p:nvPr/>
        </p:nvCxnSpPr>
        <p:spPr>
          <a:xfrm>
            <a:off x="7323665" y="4650074"/>
            <a:ext cx="0" cy="836326"/>
          </a:xfrm>
          <a:prstGeom prst="straightConnector1">
            <a:avLst/>
          </a:prstGeom>
          <a:ln w="25400">
            <a:solidFill>
              <a:srgbClr val="FF0000"/>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9" name="Conector recto de flecha 8">
            <a:extLst>
              <a:ext uri="{FF2B5EF4-FFF2-40B4-BE49-F238E27FC236}">
                <a16:creationId xmlns:a16="http://schemas.microsoft.com/office/drawing/2014/main" id="{1FF66F1B-6C25-5C24-8D24-43807C0793E9}"/>
              </a:ext>
            </a:extLst>
          </p:cNvPr>
          <p:cNvCxnSpPr/>
          <p:nvPr/>
        </p:nvCxnSpPr>
        <p:spPr>
          <a:xfrm>
            <a:off x="8161865" y="4650074"/>
            <a:ext cx="0" cy="836326"/>
          </a:xfrm>
          <a:prstGeom prst="straightConnector1">
            <a:avLst/>
          </a:prstGeom>
          <a:ln w="25400">
            <a:solidFill>
              <a:srgbClr val="FF0000"/>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0" name="Conector recto de flecha 9">
            <a:extLst>
              <a:ext uri="{FF2B5EF4-FFF2-40B4-BE49-F238E27FC236}">
                <a16:creationId xmlns:a16="http://schemas.microsoft.com/office/drawing/2014/main" id="{6914CD6C-C8B9-4806-5DB3-2325F1A53895}"/>
              </a:ext>
            </a:extLst>
          </p:cNvPr>
          <p:cNvCxnSpPr/>
          <p:nvPr/>
        </p:nvCxnSpPr>
        <p:spPr>
          <a:xfrm>
            <a:off x="8837612" y="4650074"/>
            <a:ext cx="0" cy="836326"/>
          </a:xfrm>
          <a:prstGeom prst="straightConnector1">
            <a:avLst/>
          </a:prstGeom>
          <a:ln w="25400">
            <a:solidFill>
              <a:srgbClr val="FF0000"/>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1" name="Conector recto de flecha 10">
            <a:extLst>
              <a:ext uri="{FF2B5EF4-FFF2-40B4-BE49-F238E27FC236}">
                <a16:creationId xmlns:a16="http://schemas.microsoft.com/office/drawing/2014/main" id="{BF9C1BA9-BFDD-89C3-6391-5966F5EA4DF4}"/>
              </a:ext>
            </a:extLst>
          </p:cNvPr>
          <p:cNvCxnSpPr/>
          <p:nvPr/>
        </p:nvCxnSpPr>
        <p:spPr>
          <a:xfrm>
            <a:off x="9675812" y="4650074"/>
            <a:ext cx="0" cy="836326"/>
          </a:xfrm>
          <a:prstGeom prst="straightConnector1">
            <a:avLst/>
          </a:prstGeom>
          <a:ln w="25400">
            <a:solidFill>
              <a:srgbClr val="FF0000"/>
            </a:solidFill>
            <a:miter lim="800000"/>
            <a:tailEnd type="triangle"/>
          </a:ln>
        </p:spPr>
        <p:style>
          <a:lnRef idx="1">
            <a:schemeClr val="accent1"/>
          </a:lnRef>
          <a:fillRef idx="0">
            <a:schemeClr val="accent1"/>
          </a:fillRef>
          <a:effectRef idx="0">
            <a:schemeClr val="accent1"/>
          </a:effectRef>
          <a:fontRef idx="minor">
            <a:schemeClr val="tx1"/>
          </a:fontRef>
        </p:style>
      </p:cxnSp>
      <p:pic>
        <p:nvPicPr>
          <p:cNvPr id="29" name="Imagen 28"/>
          <p:cNvPicPr/>
          <p:nvPr/>
        </p:nvPicPr>
        <p:blipFill>
          <a:blip r:embed="rId4">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30"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spTree>
    <p:extLst>
      <p:ext uri="{BB962C8B-B14F-4D97-AF65-F5344CB8AC3E}">
        <p14:creationId xmlns:p14="http://schemas.microsoft.com/office/powerpoint/2010/main" val="81518417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5000"/>
                                  </p:stCondLst>
                                  <p:childTnLst>
                                    <p:set>
                                      <p:cBhvr>
                                        <p:cTn id="6" dur="1" fill="hold">
                                          <p:stCondLst>
                                            <p:cond delay="0"/>
                                          </p:stCondLst>
                                        </p:cTn>
                                        <p:tgtEl>
                                          <p:spTgt spid="54"/>
                                        </p:tgtEl>
                                        <p:attrNameLst>
                                          <p:attrName>style.visibility</p:attrName>
                                        </p:attrNameLst>
                                      </p:cBhvr>
                                      <p:to>
                                        <p:strVal val="visible"/>
                                      </p:to>
                                    </p:set>
                                  </p:childTnLst>
                                </p:cTn>
                              </p:par>
                              <p:par>
                                <p:cTn id="7" presetID="1" presetClass="entr" presetSubtype="0" fill="hold" grpId="0" nodeType="withEffect">
                                  <p:stCondLst>
                                    <p:cond delay="5000"/>
                                  </p:stCondLst>
                                  <p:childTnLst>
                                    <p:set>
                                      <p:cBhvr>
                                        <p:cTn id="8" dur="1" fill="hold">
                                          <p:stCondLst>
                                            <p:cond delay="0"/>
                                          </p:stCondLst>
                                        </p:cTn>
                                        <p:tgtEl>
                                          <p:spTgt spid="51"/>
                                        </p:tgtEl>
                                        <p:attrNameLst>
                                          <p:attrName>style.visibility</p:attrName>
                                        </p:attrNameLst>
                                      </p:cBhvr>
                                      <p:to>
                                        <p:strVal val="visible"/>
                                      </p:to>
                                    </p:set>
                                  </p:childTnLst>
                                </p:cTn>
                              </p:par>
                              <p:par>
                                <p:cTn id="9" presetID="1" presetClass="entr" presetSubtype="0" fill="hold" grpId="0" nodeType="withEffect">
                                  <p:stCondLst>
                                    <p:cond delay="7000"/>
                                  </p:stCondLst>
                                  <p:childTnLst>
                                    <p:set>
                                      <p:cBhvr>
                                        <p:cTn id="10" dur="1" fill="hold">
                                          <p:stCondLst>
                                            <p:cond delay="0"/>
                                          </p:stCondLst>
                                        </p:cTn>
                                        <p:tgtEl>
                                          <p:spTgt spid="53"/>
                                        </p:tgtEl>
                                        <p:attrNameLst>
                                          <p:attrName>style.visibility</p:attrName>
                                        </p:attrNameLst>
                                      </p:cBhvr>
                                      <p:to>
                                        <p:strVal val="visible"/>
                                      </p:to>
                                    </p:set>
                                  </p:childTnLst>
                                </p:cTn>
                              </p:par>
                              <p:par>
                                <p:cTn id="11" presetID="1" presetClass="entr" presetSubtype="0" fill="hold" grpId="0" nodeType="withEffect">
                                  <p:stCondLst>
                                    <p:cond delay="7000"/>
                                  </p:stCondLst>
                                  <p:childTnLst>
                                    <p:set>
                                      <p:cBhvr>
                                        <p:cTn id="12" dur="1" fill="hold">
                                          <p:stCondLst>
                                            <p:cond delay="0"/>
                                          </p:stCondLst>
                                        </p:cTn>
                                        <p:tgtEl>
                                          <p:spTgt spid="50"/>
                                        </p:tgtEl>
                                        <p:attrNameLst>
                                          <p:attrName>style.visibility</p:attrName>
                                        </p:attrNameLst>
                                      </p:cBhvr>
                                      <p:to>
                                        <p:strVal val="visible"/>
                                      </p:to>
                                    </p:set>
                                  </p:childTnLst>
                                </p:cTn>
                              </p:par>
                              <p:par>
                                <p:cTn id="13" presetID="1" presetClass="entr" presetSubtype="0" fill="hold" grpId="0" nodeType="withEffect">
                                  <p:stCondLst>
                                    <p:cond delay="15000"/>
                                  </p:stCondLst>
                                  <p:childTnLst>
                                    <p:set>
                                      <p:cBhvr>
                                        <p:cTn id="14" dur="1" fill="hold">
                                          <p:stCondLst>
                                            <p:cond delay="0"/>
                                          </p:stCondLst>
                                        </p:cTn>
                                        <p:tgtEl>
                                          <p:spTgt spid="55"/>
                                        </p:tgtEl>
                                        <p:attrNameLst>
                                          <p:attrName>style.visibility</p:attrName>
                                        </p:attrNameLst>
                                      </p:cBhvr>
                                      <p:to>
                                        <p:strVal val="visible"/>
                                      </p:to>
                                    </p:set>
                                  </p:childTnLst>
                                </p:cTn>
                              </p:par>
                              <p:par>
                                <p:cTn id="15" presetID="1" presetClass="entr" presetSubtype="0" fill="hold" grpId="0" nodeType="withEffect">
                                  <p:stCondLst>
                                    <p:cond delay="15000"/>
                                  </p:stCondLst>
                                  <p:childTnLst>
                                    <p:set>
                                      <p:cBhvr>
                                        <p:cTn id="16" dur="1" fill="hold">
                                          <p:stCondLst>
                                            <p:cond delay="0"/>
                                          </p:stCondLst>
                                        </p:cTn>
                                        <p:tgtEl>
                                          <p:spTgt spid="52"/>
                                        </p:tgtEl>
                                        <p:attrNameLst>
                                          <p:attrName>style.visibility</p:attrName>
                                        </p:attrNameLst>
                                      </p:cBhvr>
                                      <p:to>
                                        <p:strVal val="visible"/>
                                      </p:to>
                                    </p:set>
                                  </p:childTnLst>
                                </p:cTn>
                              </p:par>
                              <p:par>
                                <p:cTn id="17" presetID="1" presetClass="entr" presetSubtype="0" fill="hold" grpId="0" nodeType="withEffect">
                                  <p:stCondLst>
                                    <p:cond delay="2400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nodeType="withEffect">
                                  <p:stCondLst>
                                    <p:cond delay="24000"/>
                                  </p:stCondLst>
                                  <p:childTnLst>
                                    <p:set>
                                      <p:cBhvr>
                                        <p:cTn id="20" dur="1" fill="hold">
                                          <p:stCondLst>
                                            <p:cond delay="0"/>
                                          </p:stCondLst>
                                        </p:cTn>
                                        <p:tgtEl>
                                          <p:spTgt spid="5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500"/>
                                        <p:tgtEl>
                                          <p:spTgt spid="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500"/>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500"/>
                                        <p:tgtEl>
                                          <p:spTgt spid="8"/>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fade">
                                      <p:cBhvr>
                                        <p:cTn id="50" dur="500"/>
                                        <p:tgtEl>
                                          <p:spTgt spid="9"/>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fade">
                                      <p:cBhvr>
                                        <p:cTn id="55" dur="500"/>
                                        <p:tgtEl>
                                          <p:spTgt spid="10"/>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fade">
                                      <p:cBhvr>
                                        <p:cTn id="6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53" grpId="0" animBg="1"/>
      <p:bldP spid="54" grpId="0" animBg="1"/>
      <p:bldP spid="55" grpId="0" animBg="1"/>
      <p:bldP spid="56"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Programación Multidimensional</a:t>
            </a:r>
          </a:p>
        </p:txBody>
      </p:sp>
      <p:sp>
        <p:nvSpPr>
          <p:cNvPr id="6" name="Marcador de contenido 2"/>
          <p:cNvSpPr txBox="1">
            <a:spLocks/>
          </p:cNvSpPr>
          <p:nvPr/>
        </p:nvSpPr>
        <p:spPr>
          <a:xfrm>
            <a:off x="684211" y="1676400"/>
            <a:ext cx="9276463" cy="6096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lvl="1">
              <a:lnSpc>
                <a:spcPct val="100000"/>
              </a:lnSpc>
              <a:buFont typeface="Arial" pitchFamily="34" charset="0"/>
              <a:buChar char="•"/>
            </a:pPr>
            <a:r>
              <a:rPr lang="es-ES" sz="3200" b="1" spc="50" dirty="0">
                <a:ln w="0"/>
                <a:solidFill>
                  <a:schemeClr val="bg2"/>
                </a:solidFill>
                <a:effectLst>
                  <a:innerShdw blurRad="63500" dist="50800" dir="13500000">
                    <a:srgbClr val="000000">
                      <a:alpha val="50000"/>
                    </a:srgbClr>
                  </a:innerShdw>
                </a:effectLst>
              </a:rPr>
              <a:t>Organización bloques-</a:t>
            </a:r>
            <a:r>
              <a:rPr lang="es-ES" sz="3200" b="1" spc="50" dirty="0" err="1">
                <a:ln w="0"/>
                <a:solidFill>
                  <a:schemeClr val="bg2"/>
                </a:solidFill>
                <a:effectLst>
                  <a:innerShdw blurRad="63500" dist="50800" dir="13500000">
                    <a:srgbClr val="000000">
                      <a:alpha val="50000"/>
                    </a:srgbClr>
                  </a:innerShdw>
                </a:effectLst>
              </a:rPr>
              <a:t>thread</a:t>
            </a:r>
            <a:r>
              <a:rPr lang="es-ES" sz="3200" b="1" spc="50" dirty="0">
                <a:ln w="0"/>
                <a:solidFill>
                  <a:schemeClr val="bg2"/>
                </a:solidFill>
                <a:effectLst>
                  <a:innerShdw blurRad="63500" dist="50800" dir="13500000">
                    <a:srgbClr val="000000">
                      <a:alpha val="50000"/>
                    </a:srgbClr>
                  </a:innerShdw>
                </a:effectLst>
              </a:rPr>
              <a:t> </a:t>
            </a:r>
            <a:r>
              <a:rPr lang="es-ES" sz="3200" b="1" spc="50" dirty="0">
                <a:ln w="0"/>
                <a:solidFill>
                  <a:schemeClr val="bg2"/>
                </a:solidFill>
                <a:effectLst>
                  <a:innerShdw blurRad="63500" dist="50800" dir="13500000">
                    <a:srgbClr val="000000">
                      <a:alpha val="50000"/>
                    </a:srgbClr>
                  </a:innerShdw>
                </a:effectLst>
                <a:highlight>
                  <a:srgbClr val="FF0000"/>
                </a:highlight>
              </a:rPr>
              <a:t>(1D)</a:t>
            </a:r>
          </a:p>
        </p:txBody>
      </p:sp>
      <p:sp>
        <p:nvSpPr>
          <p:cNvPr id="41" name="Rectángulo redondeado 3">
            <a:extLst>
              <a:ext uri="{FF2B5EF4-FFF2-40B4-BE49-F238E27FC236}">
                <a16:creationId xmlns:a16="http://schemas.microsoft.com/office/drawing/2014/main" id="{F68160F3-D460-4427-A49C-EB6358D09195}"/>
              </a:ext>
            </a:extLst>
          </p:cNvPr>
          <p:cNvSpPr/>
          <p:nvPr/>
        </p:nvSpPr>
        <p:spPr>
          <a:xfrm>
            <a:off x="3656012" y="3657600"/>
            <a:ext cx="6657596" cy="1091382"/>
          </a:xfrm>
          <a:prstGeom prst="roundRect">
            <a:avLst/>
          </a:prstGeom>
          <a:solidFill>
            <a:srgbClr val="44546A"/>
          </a:solidFill>
          <a:ln w="6350" cap="flat" cmpd="sng" algn="ctr">
            <a:solidFill>
              <a:sysClr val="window" lastClr="FFFFFF">
                <a:lumMod val="75000"/>
              </a:sysClr>
            </a:solidFill>
            <a:prstDash val="solid"/>
            <a:miter lim="800000"/>
          </a:ln>
          <a:effectLst/>
        </p:spPr>
        <p:txBody>
          <a:bodyPr rtlCol="0" anchor="t"/>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2" name="Recortar rectángulo de esquina del mismo lado 4">
            <a:extLst>
              <a:ext uri="{FF2B5EF4-FFF2-40B4-BE49-F238E27FC236}">
                <a16:creationId xmlns:a16="http://schemas.microsoft.com/office/drawing/2014/main" id="{0BA10CFB-FDF6-42B1-A41D-C9A4095A6D07}"/>
              </a:ext>
            </a:extLst>
          </p:cNvPr>
          <p:cNvSpPr/>
          <p:nvPr/>
        </p:nvSpPr>
        <p:spPr>
          <a:xfrm>
            <a:off x="3933755" y="3878167"/>
            <a:ext cx="626024" cy="650248"/>
          </a:xfrm>
          <a:prstGeom prst="snip2SameRect">
            <a:avLst/>
          </a:prstGeom>
          <a:gradFill rotWithShape="1">
            <a:gsLst>
              <a:gs pos="0">
                <a:srgbClr val="A5A5A5">
                  <a:lumMod val="110000"/>
                  <a:satMod val="105000"/>
                  <a:tint val="67000"/>
                </a:srgbClr>
              </a:gs>
              <a:gs pos="50000">
                <a:srgbClr val="A5A5A5">
                  <a:lumMod val="105000"/>
                  <a:satMod val="103000"/>
                  <a:tint val="73000"/>
                </a:srgbClr>
              </a:gs>
              <a:gs pos="100000">
                <a:srgbClr val="A5A5A5">
                  <a:lumMod val="105000"/>
                  <a:satMod val="109000"/>
                  <a:tint val="81000"/>
                </a:srgbClr>
              </a:gs>
            </a:gsLst>
            <a:lin ang="5400000" scaled="0"/>
          </a:gradFill>
          <a:ln w="6350" cap="flat" cmpd="sng" algn="ctr">
            <a:solidFill>
              <a:srgbClr val="A5A5A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1800" b="0" i="0" u="none" strike="noStrike" kern="0" cap="none" spc="0" normalizeH="0" baseline="0" noProof="0" dirty="0">
                <a:ln>
                  <a:noFill/>
                </a:ln>
                <a:solidFill>
                  <a:prstClr val="black"/>
                </a:solidFill>
                <a:effectLst/>
                <a:uLnTx/>
                <a:uFillTx/>
                <a:latin typeface="Calibri" panose="020F0502020204030204"/>
                <a:ea typeface="+mn-ea"/>
                <a:cs typeface="+mn-cs"/>
              </a:rPr>
              <a:t>0</a:t>
            </a:r>
          </a:p>
        </p:txBody>
      </p:sp>
      <p:sp>
        <p:nvSpPr>
          <p:cNvPr id="43" name="Recortar rectángulo de esquina del mismo lado 5">
            <a:extLst>
              <a:ext uri="{FF2B5EF4-FFF2-40B4-BE49-F238E27FC236}">
                <a16:creationId xmlns:a16="http://schemas.microsoft.com/office/drawing/2014/main" id="{378BEBE3-63A0-4F21-BBDD-21B2C405D66A}"/>
              </a:ext>
            </a:extLst>
          </p:cNvPr>
          <p:cNvSpPr/>
          <p:nvPr/>
        </p:nvSpPr>
        <p:spPr>
          <a:xfrm>
            <a:off x="4714504" y="3878167"/>
            <a:ext cx="626024" cy="650248"/>
          </a:xfrm>
          <a:prstGeom prst="snip2SameRect">
            <a:avLst/>
          </a:prstGeom>
          <a:gradFill rotWithShape="1">
            <a:gsLst>
              <a:gs pos="0">
                <a:srgbClr val="A5A5A5">
                  <a:lumMod val="110000"/>
                  <a:satMod val="105000"/>
                  <a:tint val="67000"/>
                </a:srgbClr>
              </a:gs>
              <a:gs pos="50000">
                <a:srgbClr val="A5A5A5">
                  <a:lumMod val="105000"/>
                  <a:satMod val="103000"/>
                  <a:tint val="73000"/>
                </a:srgbClr>
              </a:gs>
              <a:gs pos="100000">
                <a:srgbClr val="A5A5A5">
                  <a:lumMod val="105000"/>
                  <a:satMod val="109000"/>
                  <a:tint val="81000"/>
                </a:srgbClr>
              </a:gs>
            </a:gsLst>
            <a:lin ang="5400000" scaled="0"/>
          </a:gradFill>
          <a:ln w="6350" cap="flat" cmpd="sng" algn="ctr">
            <a:solidFill>
              <a:srgbClr val="A5A5A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1800" b="0" i="0" u="none" strike="noStrike" kern="0" cap="none" spc="0" normalizeH="0" baseline="0" noProof="0" dirty="0">
                <a:ln>
                  <a:noFill/>
                </a:ln>
                <a:solidFill>
                  <a:prstClr val="black"/>
                </a:solidFill>
                <a:effectLst/>
                <a:uLnTx/>
                <a:uFillTx/>
                <a:latin typeface="Calibri" panose="020F0502020204030204"/>
                <a:ea typeface="+mn-ea"/>
                <a:cs typeface="+mn-cs"/>
              </a:rPr>
              <a:t>1</a:t>
            </a:r>
          </a:p>
        </p:txBody>
      </p:sp>
      <p:sp>
        <p:nvSpPr>
          <p:cNvPr id="44" name="Recortar rectángulo de esquina del mismo lado 6">
            <a:extLst>
              <a:ext uri="{FF2B5EF4-FFF2-40B4-BE49-F238E27FC236}">
                <a16:creationId xmlns:a16="http://schemas.microsoft.com/office/drawing/2014/main" id="{02F5C7B5-BFB7-47AB-8DE4-E2019C8B3788}"/>
              </a:ext>
            </a:extLst>
          </p:cNvPr>
          <p:cNvSpPr/>
          <p:nvPr/>
        </p:nvSpPr>
        <p:spPr>
          <a:xfrm>
            <a:off x="5495253" y="3878167"/>
            <a:ext cx="626024" cy="650248"/>
          </a:xfrm>
          <a:prstGeom prst="snip2SameRect">
            <a:avLst/>
          </a:prstGeom>
          <a:gradFill rotWithShape="1">
            <a:gsLst>
              <a:gs pos="0">
                <a:srgbClr val="A5A5A5">
                  <a:lumMod val="110000"/>
                  <a:satMod val="105000"/>
                  <a:tint val="67000"/>
                </a:srgbClr>
              </a:gs>
              <a:gs pos="50000">
                <a:srgbClr val="A5A5A5">
                  <a:lumMod val="105000"/>
                  <a:satMod val="103000"/>
                  <a:tint val="73000"/>
                </a:srgbClr>
              </a:gs>
              <a:gs pos="100000">
                <a:srgbClr val="A5A5A5">
                  <a:lumMod val="105000"/>
                  <a:satMod val="109000"/>
                  <a:tint val="81000"/>
                </a:srgbClr>
              </a:gs>
            </a:gsLst>
            <a:lin ang="5400000" scaled="0"/>
          </a:gradFill>
          <a:ln w="6350" cap="flat" cmpd="sng" algn="ctr">
            <a:solidFill>
              <a:srgbClr val="A5A5A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1800" b="0" i="0" u="none" strike="noStrike" kern="0" cap="none" spc="0" normalizeH="0" baseline="0" noProof="0" dirty="0">
                <a:ln>
                  <a:noFill/>
                </a:ln>
                <a:solidFill>
                  <a:prstClr val="black"/>
                </a:solidFill>
                <a:effectLst/>
                <a:uLnTx/>
                <a:uFillTx/>
                <a:latin typeface="Calibri" panose="020F0502020204030204"/>
                <a:ea typeface="+mn-ea"/>
                <a:cs typeface="+mn-cs"/>
              </a:rPr>
              <a:t>2</a:t>
            </a:r>
          </a:p>
        </p:txBody>
      </p:sp>
      <p:sp>
        <p:nvSpPr>
          <p:cNvPr id="45" name="Recortar rectángulo de esquina del mismo lado 7">
            <a:extLst>
              <a:ext uri="{FF2B5EF4-FFF2-40B4-BE49-F238E27FC236}">
                <a16:creationId xmlns:a16="http://schemas.microsoft.com/office/drawing/2014/main" id="{9C03F544-2E7E-46A4-8D1D-1FFE1074A700}"/>
              </a:ext>
            </a:extLst>
          </p:cNvPr>
          <p:cNvSpPr/>
          <p:nvPr/>
        </p:nvSpPr>
        <p:spPr>
          <a:xfrm>
            <a:off x="6276002" y="3878167"/>
            <a:ext cx="626024" cy="650248"/>
          </a:xfrm>
          <a:prstGeom prst="snip2SameRect">
            <a:avLst/>
          </a:prstGeom>
          <a:gradFill rotWithShape="1">
            <a:gsLst>
              <a:gs pos="0">
                <a:srgbClr val="A5A5A5">
                  <a:lumMod val="110000"/>
                  <a:satMod val="105000"/>
                  <a:tint val="67000"/>
                </a:srgbClr>
              </a:gs>
              <a:gs pos="50000">
                <a:srgbClr val="A5A5A5">
                  <a:lumMod val="105000"/>
                  <a:satMod val="103000"/>
                  <a:tint val="73000"/>
                </a:srgbClr>
              </a:gs>
              <a:gs pos="100000">
                <a:srgbClr val="A5A5A5">
                  <a:lumMod val="105000"/>
                  <a:satMod val="109000"/>
                  <a:tint val="81000"/>
                </a:srgbClr>
              </a:gs>
            </a:gsLst>
            <a:lin ang="5400000" scaled="0"/>
          </a:gradFill>
          <a:ln w="6350" cap="flat" cmpd="sng" algn="ctr">
            <a:solidFill>
              <a:srgbClr val="A5A5A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1800" b="0" i="0" u="none" strike="noStrike" kern="0" cap="none" spc="0" normalizeH="0" baseline="0" noProof="0" dirty="0">
                <a:ln>
                  <a:noFill/>
                </a:ln>
                <a:solidFill>
                  <a:prstClr val="black"/>
                </a:solidFill>
                <a:effectLst/>
                <a:uLnTx/>
                <a:uFillTx/>
                <a:latin typeface="Calibri" panose="020F0502020204030204"/>
                <a:ea typeface="+mn-ea"/>
                <a:cs typeface="+mn-cs"/>
              </a:rPr>
              <a:t>3</a:t>
            </a:r>
          </a:p>
        </p:txBody>
      </p:sp>
      <p:sp>
        <p:nvSpPr>
          <p:cNvPr id="46" name="Recortar rectángulo de esquina del mismo lado 8">
            <a:extLst>
              <a:ext uri="{FF2B5EF4-FFF2-40B4-BE49-F238E27FC236}">
                <a16:creationId xmlns:a16="http://schemas.microsoft.com/office/drawing/2014/main" id="{8BCA80DF-6152-4003-9306-9B5BECB06A0E}"/>
              </a:ext>
            </a:extLst>
          </p:cNvPr>
          <p:cNvSpPr/>
          <p:nvPr/>
        </p:nvSpPr>
        <p:spPr>
          <a:xfrm>
            <a:off x="7056751" y="3878167"/>
            <a:ext cx="626024" cy="650248"/>
          </a:xfrm>
          <a:prstGeom prst="snip2SameRect">
            <a:avLst/>
          </a:prstGeom>
          <a:gradFill rotWithShape="1">
            <a:gsLst>
              <a:gs pos="0">
                <a:srgbClr val="A5A5A5">
                  <a:lumMod val="110000"/>
                  <a:satMod val="105000"/>
                  <a:tint val="67000"/>
                </a:srgbClr>
              </a:gs>
              <a:gs pos="50000">
                <a:srgbClr val="A5A5A5">
                  <a:lumMod val="105000"/>
                  <a:satMod val="103000"/>
                  <a:tint val="73000"/>
                </a:srgbClr>
              </a:gs>
              <a:gs pos="100000">
                <a:srgbClr val="A5A5A5">
                  <a:lumMod val="105000"/>
                  <a:satMod val="109000"/>
                  <a:tint val="81000"/>
                </a:srgbClr>
              </a:gs>
            </a:gsLst>
            <a:lin ang="5400000" scaled="0"/>
          </a:gradFill>
          <a:ln w="6350" cap="flat" cmpd="sng" algn="ctr">
            <a:solidFill>
              <a:srgbClr val="A5A5A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1800" b="0" i="0" u="none" strike="noStrike" kern="0" cap="none" spc="0" normalizeH="0" baseline="0" noProof="0" dirty="0">
                <a:ln>
                  <a:noFill/>
                </a:ln>
                <a:solidFill>
                  <a:prstClr val="black"/>
                </a:solidFill>
                <a:effectLst/>
                <a:uLnTx/>
                <a:uFillTx/>
                <a:latin typeface="Calibri" panose="020F0502020204030204"/>
                <a:ea typeface="+mn-ea"/>
                <a:cs typeface="+mn-cs"/>
              </a:rPr>
              <a:t>4</a:t>
            </a:r>
          </a:p>
        </p:txBody>
      </p:sp>
      <p:sp>
        <p:nvSpPr>
          <p:cNvPr id="47" name="Recortar rectángulo de esquina del mismo lado 9">
            <a:extLst>
              <a:ext uri="{FF2B5EF4-FFF2-40B4-BE49-F238E27FC236}">
                <a16:creationId xmlns:a16="http://schemas.microsoft.com/office/drawing/2014/main" id="{40CCE0F5-FC99-480E-9BA0-A3EA308077E3}"/>
              </a:ext>
            </a:extLst>
          </p:cNvPr>
          <p:cNvSpPr/>
          <p:nvPr/>
        </p:nvSpPr>
        <p:spPr>
          <a:xfrm>
            <a:off x="7837500" y="3878167"/>
            <a:ext cx="626024" cy="650248"/>
          </a:xfrm>
          <a:prstGeom prst="snip2SameRect">
            <a:avLst/>
          </a:prstGeom>
          <a:gradFill rotWithShape="1">
            <a:gsLst>
              <a:gs pos="0">
                <a:srgbClr val="A5A5A5">
                  <a:lumMod val="110000"/>
                  <a:satMod val="105000"/>
                  <a:tint val="67000"/>
                </a:srgbClr>
              </a:gs>
              <a:gs pos="50000">
                <a:srgbClr val="A5A5A5">
                  <a:lumMod val="105000"/>
                  <a:satMod val="103000"/>
                  <a:tint val="73000"/>
                </a:srgbClr>
              </a:gs>
              <a:gs pos="100000">
                <a:srgbClr val="A5A5A5">
                  <a:lumMod val="105000"/>
                  <a:satMod val="109000"/>
                  <a:tint val="81000"/>
                </a:srgbClr>
              </a:gs>
            </a:gsLst>
            <a:lin ang="5400000" scaled="0"/>
          </a:gradFill>
          <a:ln w="6350" cap="flat" cmpd="sng" algn="ctr">
            <a:solidFill>
              <a:srgbClr val="A5A5A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1800" b="0" i="0" u="none" strike="noStrike" kern="0" cap="none" spc="0" normalizeH="0" baseline="0" noProof="0" dirty="0">
                <a:ln>
                  <a:noFill/>
                </a:ln>
                <a:solidFill>
                  <a:prstClr val="black"/>
                </a:solidFill>
                <a:effectLst/>
                <a:uLnTx/>
                <a:uFillTx/>
                <a:latin typeface="Calibri" panose="020F0502020204030204"/>
                <a:ea typeface="+mn-ea"/>
                <a:cs typeface="+mn-cs"/>
              </a:rPr>
              <a:t>5</a:t>
            </a:r>
          </a:p>
        </p:txBody>
      </p:sp>
      <p:sp>
        <p:nvSpPr>
          <p:cNvPr id="48" name="Recortar rectángulo de esquina del mismo lado 10">
            <a:extLst>
              <a:ext uri="{FF2B5EF4-FFF2-40B4-BE49-F238E27FC236}">
                <a16:creationId xmlns:a16="http://schemas.microsoft.com/office/drawing/2014/main" id="{A45717A8-4276-4525-83E3-3F4247583BFC}"/>
              </a:ext>
            </a:extLst>
          </p:cNvPr>
          <p:cNvSpPr/>
          <p:nvPr/>
        </p:nvSpPr>
        <p:spPr>
          <a:xfrm>
            <a:off x="8618249" y="3878167"/>
            <a:ext cx="626024" cy="650248"/>
          </a:xfrm>
          <a:prstGeom prst="snip2SameRect">
            <a:avLst/>
          </a:prstGeom>
          <a:gradFill rotWithShape="1">
            <a:gsLst>
              <a:gs pos="0">
                <a:srgbClr val="A5A5A5">
                  <a:lumMod val="110000"/>
                  <a:satMod val="105000"/>
                  <a:tint val="67000"/>
                </a:srgbClr>
              </a:gs>
              <a:gs pos="50000">
                <a:srgbClr val="A5A5A5">
                  <a:lumMod val="105000"/>
                  <a:satMod val="103000"/>
                  <a:tint val="73000"/>
                </a:srgbClr>
              </a:gs>
              <a:gs pos="100000">
                <a:srgbClr val="A5A5A5">
                  <a:lumMod val="105000"/>
                  <a:satMod val="109000"/>
                  <a:tint val="81000"/>
                </a:srgbClr>
              </a:gs>
            </a:gsLst>
            <a:lin ang="5400000" scaled="0"/>
          </a:gradFill>
          <a:ln w="6350" cap="flat" cmpd="sng" algn="ctr">
            <a:solidFill>
              <a:srgbClr val="A5A5A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1800" b="0" i="0" u="none" strike="noStrike" kern="0" cap="none" spc="0" normalizeH="0" baseline="0" noProof="0" dirty="0">
                <a:ln>
                  <a:noFill/>
                </a:ln>
                <a:solidFill>
                  <a:prstClr val="black"/>
                </a:solidFill>
                <a:effectLst/>
                <a:uLnTx/>
                <a:uFillTx/>
                <a:latin typeface="Calibri" panose="020F0502020204030204"/>
                <a:ea typeface="+mn-ea"/>
                <a:cs typeface="+mn-cs"/>
              </a:rPr>
              <a:t>6</a:t>
            </a:r>
          </a:p>
        </p:txBody>
      </p:sp>
      <p:sp>
        <p:nvSpPr>
          <p:cNvPr id="49" name="Recortar rectángulo de esquina del mismo lado 11">
            <a:extLst>
              <a:ext uri="{FF2B5EF4-FFF2-40B4-BE49-F238E27FC236}">
                <a16:creationId xmlns:a16="http://schemas.microsoft.com/office/drawing/2014/main" id="{3F7D54AF-8EBA-4615-AFCF-E1419F4DE356}"/>
              </a:ext>
            </a:extLst>
          </p:cNvPr>
          <p:cNvSpPr/>
          <p:nvPr/>
        </p:nvSpPr>
        <p:spPr>
          <a:xfrm>
            <a:off x="9398997" y="3878167"/>
            <a:ext cx="626024" cy="650248"/>
          </a:xfrm>
          <a:prstGeom prst="snip2SameRect">
            <a:avLst/>
          </a:prstGeom>
          <a:gradFill rotWithShape="1">
            <a:gsLst>
              <a:gs pos="0">
                <a:srgbClr val="A5A5A5">
                  <a:lumMod val="110000"/>
                  <a:satMod val="105000"/>
                  <a:tint val="67000"/>
                </a:srgbClr>
              </a:gs>
              <a:gs pos="50000">
                <a:srgbClr val="A5A5A5">
                  <a:lumMod val="105000"/>
                  <a:satMod val="103000"/>
                  <a:tint val="73000"/>
                </a:srgbClr>
              </a:gs>
              <a:gs pos="100000">
                <a:srgbClr val="A5A5A5">
                  <a:lumMod val="105000"/>
                  <a:satMod val="109000"/>
                  <a:tint val="81000"/>
                </a:srgbClr>
              </a:gs>
            </a:gsLst>
            <a:lin ang="5400000" scaled="0"/>
          </a:gradFill>
          <a:ln w="6350" cap="flat" cmpd="sng" algn="ctr">
            <a:solidFill>
              <a:srgbClr val="A5A5A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1800" b="0" i="0" u="none" strike="noStrike" kern="0" cap="none" spc="0" normalizeH="0" baseline="0" noProof="0" dirty="0">
                <a:ln>
                  <a:noFill/>
                </a:ln>
                <a:solidFill>
                  <a:prstClr val="black"/>
                </a:solidFill>
                <a:effectLst/>
                <a:uLnTx/>
                <a:uFillTx/>
                <a:latin typeface="Calibri" panose="020F0502020204030204"/>
                <a:ea typeface="+mn-ea"/>
                <a:cs typeface="+mn-cs"/>
              </a:rPr>
              <a:t>7</a:t>
            </a:r>
          </a:p>
        </p:txBody>
      </p:sp>
      <p:sp>
        <p:nvSpPr>
          <p:cNvPr id="52" name="Marcador de contenido 2">
            <a:extLst>
              <a:ext uri="{FF2B5EF4-FFF2-40B4-BE49-F238E27FC236}">
                <a16:creationId xmlns:a16="http://schemas.microsoft.com/office/drawing/2014/main" id="{7C510D4B-6672-49CC-8BB6-214D3A501AA0}"/>
              </a:ext>
            </a:extLst>
          </p:cNvPr>
          <p:cNvSpPr txBox="1">
            <a:spLocks/>
          </p:cNvSpPr>
          <p:nvPr/>
        </p:nvSpPr>
        <p:spPr>
          <a:xfrm>
            <a:off x="7650440" y="2878591"/>
            <a:ext cx="2933324" cy="5082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lumMod val="20000"/>
                    <a:lumOff val="8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lumMod val="20000"/>
                    <a:lumOff val="8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lumMod val="20000"/>
                    <a:lumOff val="80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AR" b="1" dirty="0">
                <a:solidFill>
                  <a:schemeClr val="bg2"/>
                </a:solidFill>
                <a:latin typeface="Calibri Light" panose="020F0302020204030204"/>
              </a:rPr>
              <a:t>Valor del índice “x”</a:t>
            </a:r>
            <a:endParaRPr lang="es-AR" b="1" i="1" dirty="0">
              <a:solidFill>
                <a:schemeClr val="bg2"/>
              </a:solidFill>
              <a:latin typeface="Calibri Light" panose="020F0302020204030204"/>
            </a:endParaRPr>
          </a:p>
        </p:txBody>
      </p:sp>
      <p:sp>
        <p:nvSpPr>
          <p:cNvPr id="55" name="Flecha abajo 17">
            <a:extLst>
              <a:ext uri="{FF2B5EF4-FFF2-40B4-BE49-F238E27FC236}">
                <a16:creationId xmlns:a16="http://schemas.microsoft.com/office/drawing/2014/main" id="{3BE4FA19-8271-4F79-B253-136FCF249524}"/>
              </a:ext>
            </a:extLst>
          </p:cNvPr>
          <p:cNvSpPr/>
          <p:nvPr/>
        </p:nvSpPr>
        <p:spPr>
          <a:xfrm rot="1358742">
            <a:off x="10322293" y="2574589"/>
            <a:ext cx="522941" cy="902804"/>
          </a:xfrm>
          <a:prstGeom prst="downArrow">
            <a:avLst>
              <a:gd name="adj1" fmla="val 24113"/>
              <a:gd name="adj2" fmla="val 32064"/>
            </a:avLst>
          </a:prstGeom>
          <a:solidFill>
            <a:sysClr val="window" lastClr="FFFFFF"/>
          </a:solidFill>
          <a:ln w="12700" cap="flat" cmpd="sng" algn="ctr">
            <a:solidFill>
              <a:sysClr val="windowText" lastClr="000000">
                <a:lumMod val="95000"/>
                <a:lumOff val="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6" name="Marcador de contenido 2">
            <a:extLst>
              <a:ext uri="{FF2B5EF4-FFF2-40B4-BE49-F238E27FC236}">
                <a16:creationId xmlns:a16="http://schemas.microsoft.com/office/drawing/2014/main" id="{60110BB0-7AA8-4EB7-BA80-9F39BC0E984C}"/>
              </a:ext>
            </a:extLst>
          </p:cNvPr>
          <p:cNvSpPr txBox="1">
            <a:spLocks/>
          </p:cNvSpPr>
          <p:nvPr/>
        </p:nvSpPr>
        <p:spPr>
          <a:xfrm>
            <a:off x="1014846" y="5667056"/>
            <a:ext cx="2641166" cy="795082"/>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lumMod val="20000"/>
                    <a:lumOff val="8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lumMod val="20000"/>
                    <a:lumOff val="8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lumMod val="20000"/>
                    <a:lumOff val="80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AR" b="1" dirty="0">
                <a:solidFill>
                  <a:schemeClr val="bg2"/>
                </a:solidFill>
                <a:latin typeface="Calibri Light" panose="020F0302020204030204"/>
              </a:rPr>
              <a:t>Datos de tipo Vector/</a:t>
            </a:r>
            <a:r>
              <a:rPr lang="es-AR" b="1" dirty="0" err="1">
                <a:solidFill>
                  <a:schemeClr val="bg2"/>
                </a:solidFill>
                <a:latin typeface="Calibri Light" panose="020F0302020204030204"/>
              </a:rPr>
              <a:t>Array</a:t>
            </a:r>
            <a:endParaRPr lang="es-AR" b="1" i="1" dirty="0">
              <a:solidFill>
                <a:schemeClr val="bg2"/>
              </a:solidFill>
              <a:latin typeface="Calibri Light" panose="020F0302020204030204"/>
            </a:endParaRPr>
          </a:p>
        </p:txBody>
      </p:sp>
      <p:pic>
        <p:nvPicPr>
          <p:cNvPr id="58" name="Picture 4" descr="Resultado de imagen para elementos del vector array">
            <a:extLst>
              <a:ext uri="{FF2B5EF4-FFF2-40B4-BE49-F238E27FC236}">
                <a16:creationId xmlns:a16="http://schemas.microsoft.com/office/drawing/2014/main" id="{34C25C51-96F1-45EE-8E2A-6D89C6B28A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6012" y="4650074"/>
            <a:ext cx="6666812" cy="2097441"/>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cxnSp>
        <p:nvCxnSpPr>
          <p:cNvPr id="3" name="Conector recto de flecha 2">
            <a:extLst>
              <a:ext uri="{FF2B5EF4-FFF2-40B4-BE49-F238E27FC236}">
                <a16:creationId xmlns:a16="http://schemas.microsoft.com/office/drawing/2014/main" id="{E378F815-64BF-277B-11D6-07B26759F841}"/>
              </a:ext>
            </a:extLst>
          </p:cNvPr>
          <p:cNvCxnSpPr/>
          <p:nvPr/>
        </p:nvCxnSpPr>
        <p:spPr>
          <a:xfrm>
            <a:off x="4189412" y="4650074"/>
            <a:ext cx="0" cy="836326"/>
          </a:xfrm>
          <a:prstGeom prst="straightConnector1">
            <a:avLst/>
          </a:prstGeom>
          <a:ln w="25400">
            <a:solidFill>
              <a:srgbClr val="FF0000"/>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4" name="Conector recto de flecha 3">
            <a:extLst>
              <a:ext uri="{FF2B5EF4-FFF2-40B4-BE49-F238E27FC236}">
                <a16:creationId xmlns:a16="http://schemas.microsoft.com/office/drawing/2014/main" id="{B33984A8-20FE-FC4F-A896-CE1138E318F9}"/>
              </a:ext>
            </a:extLst>
          </p:cNvPr>
          <p:cNvCxnSpPr/>
          <p:nvPr/>
        </p:nvCxnSpPr>
        <p:spPr>
          <a:xfrm>
            <a:off x="5027612" y="4650074"/>
            <a:ext cx="0" cy="836326"/>
          </a:xfrm>
          <a:prstGeom prst="straightConnector1">
            <a:avLst/>
          </a:prstGeom>
          <a:ln w="25400">
            <a:solidFill>
              <a:srgbClr val="FF0000"/>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5" name="Conector recto de flecha 4">
            <a:extLst>
              <a:ext uri="{FF2B5EF4-FFF2-40B4-BE49-F238E27FC236}">
                <a16:creationId xmlns:a16="http://schemas.microsoft.com/office/drawing/2014/main" id="{AFEC42F9-071D-C692-AF5B-6A079DEE3621}"/>
              </a:ext>
            </a:extLst>
          </p:cNvPr>
          <p:cNvCxnSpPr/>
          <p:nvPr/>
        </p:nvCxnSpPr>
        <p:spPr>
          <a:xfrm>
            <a:off x="5713412" y="4650074"/>
            <a:ext cx="0" cy="836326"/>
          </a:xfrm>
          <a:prstGeom prst="straightConnector1">
            <a:avLst/>
          </a:prstGeom>
          <a:ln w="25400">
            <a:solidFill>
              <a:srgbClr val="FF0000"/>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7" name="Conector recto de flecha 6">
            <a:extLst>
              <a:ext uri="{FF2B5EF4-FFF2-40B4-BE49-F238E27FC236}">
                <a16:creationId xmlns:a16="http://schemas.microsoft.com/office/drawing/2014/main" id="{442E1BDB-FB37-FE4D-14CA-C75AE2D13E4D}"/>
              </a:ext>
            </a:extLst>
          </p:cNvPr>
          <p:cNvCxnSpPr/>
          <p:nvPr/>
        </p:nvCxnSpPr>
        <p:spPr>
          <a:xfrm>
            <a:off x="6551612" y="4650074"/>
            <a:ext cx="0" cy="836326"/>
          </a:xfrm>
          <a:prstGeom prst="straightConnector1">
            <a:avLst/>
          </a:prstGeom>
          <a:ln w="25400">
            <a:solidFill>
              <a:srgbClr val="FF0000"/>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8" name="Conector recto de flecha 7">
            <a:extLst>
              <a:ext uri="{FF2B5EF4-FFF2-40B4-BE49-F238E27FC236}">
                <a16:creationId xmlns:a16="http://schemas.microsoft.com/office/drawing/2014/main" id="{D33F5E1F-0918-2DC5-48EC-3022C9B56C36}"/>
              </a:ext>
            </a:extLst>
          </p:cNvPr>
          <p:cNvCxnSpPr/>
          <p:nvPr/>
        </p:nvCxnSpPr>
        <p:spPr>
          <a:xfrm>
            <a:off x="7323665" y="4650074"/>
            <a:ext cx="0" cy="836326"/>
          </a:xfrm>
          <a:prstGeom prst="straightConnector1">
            <a:avLst/>
          </a:prstGeom>
          <a:ln w="25400">
            <a:solidFill>
              <a:srgbClr val="FF0000"/>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9" name="Conector recto de flecha 8">
            <a:extLst>
              <a:ext uri="{FF2B5EF4-FFF2-40B4-BE49-F238E27FC236}">
                <a16:creationId xmlns:a16="http://schemas.microsoft.com/office/drawing/2014/main" id="{1FF66F1B-6C25-5C24-8D24-43807C0793E9}"/>
              </a:ext>
            </a:extLst>
          </p:cNvPr>
          <p:cNvCxnSpPr/>
          <p:nvPr/>
        </p:nvCxnSpPr>
        <p:spPr>
          <a:xfrm>
            <a:off x="8161865" y="4650074"/>
            <a:ext cx="0" cy="836326"/>
          </a:xfrm>
          <a:prstGeom prst="straightConnector1">
            <a:avLst/>
          </a:prstGeom>
          <a:ln w="25400">
            <a:solidFill>
              <a:srgbClr val="FF0000"/>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0" name="Conector recto de flecha 9">
            <a:extLst>
              <a:ext uri="{FF2B5EF4-FFF2-40B4-BE49-F238E27FC236}">
                <a16:creationId xmlns:a16="http://schemas.microsoft.com/office/drawing/2014/main" id="{6914CD6C-C8B9-4806-5DB3-2325F1A53895}"/>
              </a:ext>
            </a:extLst>
          </p:cNvPr>
          <p:cNvCxnSpPr/>
          <p:nvPr/>
        </p:nvCxnSpPr>
        <p:spPr>
          <a:xfrm>
            <a:off x="8837612" y="4650074"/>
            <a:ext cx="0" cy="836326"/>
          </a:xfrm>
          <a:prstGeom prst="straightConnector1">
            <a:avLst/>
          </a:prstGeom>
          <a:ln w="25400">
            <a:solidFill>
              <a:srgbClr val="FF0000"/>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1" name="Conector recto de flecha 10">
            <a:extLst>
              <a:ext uri="{FF2B5EF4-FFF2-40B4-BE49-F238E27FC236}">
                <a16:creationId xmlns:a16="http://schemas.microsoft.com/office/drawing/2014/main" id="{BF9C1BA9-BFDD-89C3-6391-5966F5EA4DF4}"/>
              </a:ext>
            </a:extLst>
          </p:cNvPr>
          <p:cNvCxnSpPr/>
          <p:nvPr/>
        </p:nvCxnSpPr>
        <p:spPr>
          <a:xfrm>
            <a:off x="9675812" y="4650074"/>
            <a:ext cx="0" cy="836326"/>
          </a:xfrm>
          <a:prstGeom prst="straightConnector1">
            <a:avLst/>
          </a:prstGeom>
          <a:ln w="25400">
            <a:solidFill>
              <a:srgbClr val="FF0000"/>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2" name="Marcador de contenido 2">
            <a:extLst>
              <a:ext uri="{FF2B5EF4-FFF2-40B4-BE49-F238E27FC236}">
                <a16:creationId xmlns:a16="http://schemas.microsoft.com/office/drawing/2014/main" id="{B0BEA335-9DA6-B195-6FB0-A2F6BED9DC06}"/>
              </a:ext>
            </a:extLst>
          </p:cNvPr>
          <p:cNvSpPr txBox="1">
            <a:spLocks/>
          </p:cNvSpPr>
          <p:nvPr/>
        </p:nvSpPr>
        <p:spPr>
          <a:xfrm>
            <a:off x="1136413" y="2298970"/>
            <a:ext cx="6177558" cy="1287271"/>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lumMod val="20000"/>
                    <a:lumOff val="8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lumMod val="20000"/>
                    <a:lumOff val="8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lumMod val="20000"/>
                    <a:lumOff val="80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AR" sz="1700" dirty="0">
                <a:ln>
                  <a:solidFill>
                    <a:srgbClr val="FF0000"/>
                  </a:solidFill>
                </a:ln>
                <a:solidFill>
                  <a:srgbClr val="FF0000"/>
                </a:solidFill>
                <a:latin typeface="Calibri Light" panose="020F0302020204030204"/>
              </a:rPr>
              <a:t>Cada Hilo va a tener una instancia privada de el índice x</a:t>
            </a:r>
          </a:p>
          <a:p>
            <a:r>
              <a:rPr lang="es-AR" sz="1700" dirty="0">
                <a:ln>
                  <a:solidFill>
                    <a:srgbClr val="FF0000"/>
                  </a:solidFill>
                </a:ln>
                <a:solidFill>
                  <a:srgbClr val="FF0000"/>
                </a:solidFill>
                <a:latin typeface="Calibri Light" panose="020F0302020204030204"/>
              </a:rPr>
              <a:t>Entonces c/hilo va a saber que tiene que acceder a una posición de memoria determinada única, todos al mismo tiempo</a:t>
            </a:r>
          </a:p>
          <a:p>
            <a:r>
              <a:rPr lang="es-AR" sz="1700" b="1" i="1" dirty="0">
                <a:ln>
                  <a:solidFill>
                    <a:srgbClr val="FF0000"/>
                  </a:solidFill>
                </a:ln>
                <a:solidFill>
                  <a:srgbClr val="FF0000"/>
                </a:solidFill>
                <a:latin typeface="Calibri Light" panose="020F0302020204030204"/>
              </a:rPr>
              <a:t>Con el valor x adecuado se evitan problemas de acceso a memoria </a:t>
            </a:r>
          </a:p>
        </p:txBody>
      </p:sp>
      <p:pic>
        <p:nvPicPr>
          <p:cNvPr id="26" name="Imagen 25"/>
          <p:cNvPicPr/>
          <p:nvPr/>
        </p:nvPicPr>
        <p:blipFill>
          <a:blip r:embed="rId4">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27"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spTree>
    <p:extLst>
      <p:ext uri="{BB962C8B-B14F-4D97-AF65-F5344CB8AC3E}">
        <p14:creationId xmlns:p14="http://schemas.microsoft.com/office/powerpoint/2010/main" val="320668316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Programación Multidimensional</a:t>
            </a:r>
          </a:p>
        </p:txBody>
      </p:sp>
      <p:sp>
        <p:nvSpPr>
          <p:cNvPr id="7" name="Marcador de contenido 2"/>
          <p:cNvSpPr txBox="1">
            <a:spLocks/>
          </p:cNvSpPr>
          <p:nvPr/>
        </p:nvSpPr>
        <p:spPr>
          <a:xfrm>
            <a:off x="684212" y="1676400"/>
            <a:ext cx="10883254" cy="7620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00000"/>
              </a:lnSpc>
              <a:buNone/>
            </a:pPr>
            <a:r>
              <a:rPr lang="es-ES" sz="3200" b="1" spc="50" dirty="0">
                <a:ln w="0"/>
                <a:solidFill>
                  <a:schemeClr val="bg2"/>
                </a:solidFill>
                <a:effectLst>
                  <a:innerShdw blurRad="63500" dist="50800" dir="13500000">
                    <a:srgbClr val="000000">
                      <a:alpha val="50000"/>
                    </a:srgbClr>
                  </a:innerShdw>
                </a:effectLst>
              </a:rPr>
              <a:t>Ejemplo Algoritmo </a:t>
            </a:r>
            <a:r>
              <a:rPr lang="es-ES" sz="3200" b="1" spc="50" dirty="0" err="1">
                <a:ln w="0"/>
                <a:solidFill>
                  <a:schemeClr val="bg2"/>
                </a:solidFill>
                <a:effectLst>
                  <a:innerShdw blurRad="63500" dist="50800" dir="13500000">
                    <a:srgbClr val="000000">
                      <a:alpha val="50000"/>
                    </a:srgbClr>
                  </a:innerShdw>
                </a:effectLst>
              </a:rPr>
              <a:t>Axpy</a:t>
            </a:r>
            <a:r>
              <a:rPr lang="es-ES" sz="3200" b="1" spc="50" dirty="0">
                <a:ln w="0"/>
                <a:solidFill>
                  <a:schemeClr val="bg2"/>
                </a:solidFill>
                <a:effectLst>
                  <a:innerShdw blurRad="63500" dist="50800" dir="13500000">
                    <a:srgbClr val="000000">
                      <a:alpha val="50000"/>
                    </a:srgbClr>
                  </a:innerShdw>
                </a:effectLst>
              </a:rPr>
              <a:t>:</a:t>
            </a:r>
          </a:p>
        </p:txBody>
      </p:sp>
      <p:pic>
        <p:nvPicPr>
          <p:cNvPr id="3074" name="Picture 2" descr="laff-linear-algebra/week-1 - Eric&amp;#39;s CS Notes">
            <a:extLst>
              <a:ext uri="{FF2B5EF4-FFF2-40B4-BE49-F238E27FC236}">
                <a16:creationId xmlns:a16="http://schemas.microsoft.com/office/drawing/2014/main" id="{6E710A2F-BEEF-4918-8F17-51A4FFA916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7312" y="2438400"/>
            <a:ext cx="6819900" cy="20193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a 2">
            <a:extLst>
              <a:ext uri="{FF2B5EF4-FFF2-40B4-BE49-F238E27FC236}">
                <a16:creationId xmlns:a16="http://schemas.microsoft.com/office/drawing/2014/main" id="{0237372D-77A3-4070-8F5B-A3F66AA1C4EC}"/>
              </a:ext>
            </a:extLst>
          </p:cNvPr>
          <p:cNvGraphicFramePr>
            <a:graphicFrameLocks noGrp="1"/>
          </p:cNvGraphicFramePr>
          <p:nvPr>
            <p:extLst>
              <p:ext uri="{D42A27DB-BD31-4B8C-83A1-F6EECF244321}">
                <p14:modId xmlns:p14="http://schemas.microsoft.com/office/powerpoint/2010/main" val="101279924"/>
              </p:ext>
            </p:extLst>
          </p:nvPr>
        </p:nvGraphicFramePr>
        <p:xfrm>
          <a:off x="2031471" y="4793111"/>
          <a:ext cx="8125880" cy="370840"/>
        </p:xfrm>
        <a:graphic>
          <a:graphicData uri="http://schemas.openxmlformats.org/drawingml/2006/table">
            <a:tbl>
              <a:tblPr firstRow="1" bandRow="1">
                <a:tableStyleId>{D7AC3CCA-C797-4891-BE02-D94E43425B78}</a:tableStyleId>
              </a:tblPr>
              <a:tblGrid>
                <a:gridCol w="812588">
                  <a:extLst>
                    <a:ext uri="{9D8B030D-6E8A-4147-A177-3AD203B41FA5}">
                      <a16:colId xmlns:a16="http://schemas.microsoft.com/office/drawing/2014/main" val="950666597"/>
                    </a:ext>
                  </a:extLst>
                </a:gridCol>
                <a:gridCol w="812588">
                  <a:extLst>
                    <a:ext uri="{9D8B030D-6E8A-4147-A177-3AD203B41FA5}">
                      <a16:colId xmlns:a16="http://schemas.microsoft.com/office/drawing/2014/main" val="1977478142"/>
                    </a:ext>
                  </a:extLst>
                </a:gridCol>
                <a:gridCol w="812588">
                  <a:extLst>
                    <a:ext uri="{9D8B030D-6E8A-4147-A177-3AD203B41FA5}">
                      <a16:colId xmlns:a16="http://schemas.microsoft.com/office/drawing/2014/main" val="3263752060"/>
                    </a:ext>
                  </a:extLst>
                </a:gridCol>
                <a:gridCol w="812588">
                  <a:extLst>
                    <a:ext uri="{9D8B030D-6E8A-4147-A177-3AD203B41FA5}">
                      <a16:colId xmlns:a16="http://schemas.microsoft.com/office/drawing/2014/main" val="1892787861"/>
                    </a:ext>
                  </a:extLst>
                </a:gridCol>
                <a:gridCol w="812588">
                  <a:extLst>
                    <a:ext uri="{9D8B030D-6E8A-4147-A177-3AD203B41FA5}">
                      <a16:colId xmlns:a16="http://schemas.microsoft.com/office/drawing/2014/main" val="2898322487"/>
                    </a:ext>
                  </a:extLst>
                </a:gridCol>
                <a:gridCol w="812588">
                  <a:extLst>
                    <a:ext uri="{9D8B030D-6E8A-4147-A177-3AD203B41FA5}">
                      <a16:colId xmlns:a16="http://schemas.microsoft.com/office/drawing/2014/main" val="1444029483"/>
                    </a:ext>
                  </a:extLst>
                </a:gridCol>
                <a:gridCol w="812588">
                  <a:extLst>
                    <a:ext uri="{9D8B030D-6E8A-4147-A177-3AD203B41FA5}">
                      <a16:colId xmlns:a16="http://schemas.microsoft.com/office/drawing/2014/main" val="3257077716"/>
                    </a:ext>
                  </a:extLst>
                </a:gridCol>
                <a:gridCol w="812588">
                  <a:extLst>
                    <a:ext uri="{9D8B030D-6E8A-4147-A177-3AD203B41FA5}">
                      <a16:colId xmlns:a16="http://schemas.microsoft.com/office/drawing/2014/main" val="1116197883"/>
                    </a:ext>
                  </a:extLst>
                </a:gridCol>
                <a:gridCol w="812588">
                  <a:extLst>
                    <a:ext uri="{9D8B030D-6E8A-4147-A177-3AD203B41FA5}">
                      <a16:colId xmlns:a16="http://schemas.microsoft.com/office/drawing/2014/main" val="3853926028"/>
                    </a:ext>
                  </a:extLst>
                </a:gridCol>
                <a:gridCol w="812588">
                  <a:extLst>
                    <a:ext uri="{9D8B030D-6E8A-4147-A177-3AD203B41FA5}">
                      <a16:colId xmlns:a16="http://schemas.microsoft.com/office/drawing/2014/main" val="2230842205"/>
                    </a:ext>
                  </a:extLst>
                </a:gridCol>
              </a:tblGrid>
              <a:tr h="370840">
                <a:tc>
                  <a:txBody>
                    <a:bodyPr/>
                    <a:lstStyle/>
                    <a:p>
                      <a:r>
                        <a:rPr lang="es-AR" dirty="0"/>
                        <a:t>1.0</a:t>
                      </a:r>
                    </a:p>
                  </a:txBody>
                  <a:tcPr/>
                </a:tc>
                <a:tc>
                  <a:txBody>
                    <a:bodyPr/>
                    <a:lstStyle/>
                    <a:p>
                      <a:r>
                        <a:rPr lang="es-AR" dirty="0"/>
                        <a:t>1.1</a:t>
                      </a:r>
                    </a:p>
                  </a:txBody>
                  <a:tcPr/>
                </a:tc>
                <a:tc>
                  <a:txBody>
                    <a:bodyPr/>
                    <a:lstStyle/>
                    <a:p>
                      <a:r>
                        <a:rPr lang="es-AR" dirty="0"/>
                        <a:t>1.2</a:t>
                      </a:r>
                    </a:p>
                  </a:txBody>
                  <a:tcPr/>
                </a:tc>
                <a:tc>
                  <a:txBody>
                    <a:bodyPr/>
                    <a:lstStyle/>
                    <a:p>
                      <a:r>
                        <a:rPr lang="es-AR" dirty="0"/>
                        <a:t>1.3</a:t>
                      </a:r>
                    </a:p>
                  </a:txBody>
                  <a:tcPr/>
                </a:tc>
                <a:tc>
                  <a:txBody>
                    <a:bodyPr/>
                    <a:lstStyle/>
                    <a:p>
                      <a:r>
                        <a:rPr lang="es-AR" dirty="0"/>
                        <a:t>1.4</a:t>
                      </a:r>
                    </a:p>
                  </a:txBody>
                  <a:tcPr/>
                </a:tc>
                <a:tc>
                  <a:txBody>
                    <a:bodyPr/>
                    <a:lstStyle/>
                    <a:p>
                      <a:r>
                        <a:rPr lang="es-AR" dirty="0"/>
                        <a:t>1.5</a:t>
                      </a:r>
                    </a:p>
                  </a:txBody>
                  <a:tcPr/>
                </a:tc>
                <a:tc>
                  <a:txBody>
                    <a:bodyPr/>
                    <a:lstStyle/>
                    <a:p>
                      <a:r>
                        <a:rPr lang="es-AR" dirty="0"/>
                        <a:t>1.6</a:t>
                      </a:r>
                    </a:p>
                  </a:txBody>
                  <a:tcPr/>
                </a:tc>
                <a:tc>
                  <a:txBody>
                    <a:bodyPr/>
                    <a:lstStyle/>
                    <a:p>
                      <a:r>
                        <a:rPr lang="es-AR" dirty="0"/>
                        <a:t>1.7</a:t>
                      </a:r>
                    </a:p>
                  </a:txBody>
                  <a:tcPr/>
                </a:tc>
                <a:tc>
                  <a:txBody>
                    <a:bodyPr/>
                    <a:lstStyle/>
                    <a:p>
                      <a:r>
                        <a:rPr lang="es-AR" dirty="0"/>
                        <a:t>1.8</a:t>
                      </a:r>
                    </a:p>
                  </a:txBody>
                  <a:tcPr/>
                </a:tc>
                <a:tc>
                  <a:txBody>
                    <a:bodyPr/>
                    <a:lstStyle/>
                    <a:p>
                      <a:r>
                        <a:rPr lang="es-AR" dirty="0"/>
                        <a:t>1.9</a:t>
                      </a:r>
                    </a:p>
                  </a:txBody>
                  <a:tcPr/>
                </a:tc>
                <a:extLst>
                  <a:ext uri="{0D108BD9-81ED-4DB2-BD59-A6C34878D82A}">
                    <a16:rowId xmlns:a16="http://schemas.microsoft.com/office/drawing/2014/main" val="4217336469"/>
                  </a:ext>
                </a:extLst>
              </a:tr>
            </a:tbl>
          </a:graphicData>
        </a:graphic>
      </p:graphicFrame>
      <p:graphicFrame>
        <p:nvGraphicFramePr>
          <p:cNvPr id="8" name="Tabla 2">
            <a:extLst>
              <a:ext uri="{FF2B5EF4-FFF2-40B4-BE49-F238E27FC236}">
                <a16:creationId xmlns:a16="http://schemas.microsoft.com/office/drawing/2014/main" id="{B7DA74E9-00DD-4B87-BC31-E31A6FE60FDB}"/>
              </a:ext>
            </a:extLst>
          </p:cNvPr>
          <p:cNvGraphicFramePr>
            <a:graphicFrameLocks noGrp="1"/>
          </p:cNvGraphicFramePr>
          <p:nvPr>
            <p:extLst>
              <p:ext uri="{D42A27DB-BD31-4B8C-83A1-F6EECF244321}">
                <p14:modId xmlns:p14="http://schemas.microsoft.com/office/powerpoint/2010/main" val="1995254246"/>
              </p:ext>
            </p:extLst>
          </p:nvPr>
        </p:nvGraphicFramePr>
        <p:xfrm>
          <a:off x="2006734" y="5491480"/>
          <a:ext cx="8125880" cy="370840"/>
        </p:xfrm>
        <a:graphic>
          <a:graphicData uri="http://schemas.openxmlformats.org/drawingml/2006/table">
            <a:tbl>
              <a:tblPr firstRow="1" bandRow="1">
                <a:tableStyleId>{D7AC3CCA-C797-4891-BE02-D94E43425B78}</a:tableStyleId>
              </a:tblPr>
              <a:tblGrid>
                <a:gridCol w="812588">
                  <a:extLst>
                    <a:ext uri="{9D8B030D-6E8A-4147-A177-3AD203B41FA5}">
                      <a16:colId xmlns:a16="http://schemas.microsoft.com/office/drawing/2014/main" val="950666597"/>
                    </a:ext>
                  </a:extLst>
                </a:gridCol>
                <a:gridCol w="812588">
                  <a:extLst>
                    <a:ext uri="{9D8B030D-6E8A-4147-A177-3AD203B41FA5}">
                      <a16:colId xmlns:a16="http://schemas.microsoft.com/office/drawing/2014/main" val="1977478142"/>
                    </a:ext>
                  </a:extLst>
                </a:gridCol>
                <a:gridCol w="812588">
                  <a:extLst>
                    <a:ext uri="{9D8B030D-6E8A-4147-A177-3AD203B41FA5}">
                      <a16:colId xmlns:a16="http://schemas.microsoft.com/office/drawing/2014/main" val="3263752060"/>
                    </a:ext>
                  </a:extLst>
                </a:gridCol>
                <a:gridCol w="812588">
                  <a:extLst>
                    <a:ext uri="{9D8B030D-6E8A-4147-A177-3AD203B41FA5}">
                      <a16:colId xmlns:a16="http://schemas.microsoft.com/office/drawing/2014/main" val="1892787861"/>
                    </a:ext>
                  </a:extLst>
                </a:gridCol>
                <a:gridCol w="812588">
                  <a:extLst>
                    <a:ext uri="{9D8B030D-6E8A-4147-A177-3AD203B41FA5}">
                      <a16:colId xmlns:a16="http://schemas.microsoft.com/office/drawing/2014/main" val="2898322487"/>
                    </a:ext>
                  </a:extLst>
                </a:gridCol>
                <a:gridCol w="812588">
                  <a:extLst>
                    <a:ext uri="{9D8B030D-6E8A-4147-A177-3AD203B41FA5}">
                      <a16:colId xmlns:a16="http://schemas.microsoft.com/office/drawing/2014/main" val="1444029483"/>
                    </a:ext>
                  </a:extLst>
                </a:gridCol>
                <a:gridCol w="812588">
                  <a:extLst>
                    <a:ext uri="{9D8B030D-6E8A-4147-A177-3AD203B41FA5}">
                      <a16:colId xmlns:a16="http://schemas.microsoft.com/office/drawing/2014/main" val="3257077716"/>
                    </a:ext>
                  </a:extLst>
                </a:gridCol>
                <a:gridCol w="812588">
                  <a:extLst>
                    <a:ext uri="{9D8B030D-6E8A-4147-A177-3AD203B41FA5}">
                      <a16:colId xmlns:a16="http://schemas.microsoft.com/office/drawing/2014/main" val="1116197883"/>
                    </a:ext>
                  </a:extLst>
                </a:gridCol>
                <a:gridCol w="812588">
                  <a:extLst>
                    <a:ext uri="{9D8B030D-6E8A-4147-A177-3AD203B41FA5}">
                      <a16:colId xmlns:a16="http://schemas.microsoft.com/office/drawing/2014/main" val="3853926028"/>
                    </a:ext>
                  </a:extLst>
                </a:gridCol>
                <a:gridCol w="812588">
                  <a:extLst>
                    <a:ext uri="{9D8B030D-6E8A-4147-A177-3AD203B41FA5}">
                      <a16:colId xmlns:a16="http://schemas.microsoft.com/office/drawing/2014/main" val="2230842205"/>
                    </a:ext>
                  </a:extLst>
                </a:gridCol>
              </a:tblGrid>
              <a:tr h="370840">
                <a:tc>
                  <a:txBody>
                    <a:bodyPr/>
                    <a:lstStyle/>
                    <a:p>
                      <a:r>
                        <a:rPr lang="es-AR" dirty="0"/>
                        <a:t>2.0</a:t>
                      </a:r>
                    </a:p>
                  </a:txBody>
                  <a:tcPr/>
                </a:tc>
                <a:tc>
                  <a:txBody>
                    <a:bodyPr/>
                    <a:lstStyle/>
                    <a:p>
                      <a:r>
                        <a:rPr lang="es-AR" dirty="0"/>
                        <a:t>2.1</a:t>
                      </a:r>
                    </a:p>
                  </a:txBody>
                  <a:tcPr/>
                </a:tc>
                <a:tc>
                  <a:txBody>
                    <a:bodyPr/>
                    <a:lstStyle/>
                    <a:p>
                      <a:r>
                        <a:rPr lang="es-AR" dirty="0"/>
                        <a:t>2.2</a:t>
                      </a:r>
                    </a:p>
                  </a:txBody>
                  <a:tcPr/>
                </a:tc>
                <a:tc>
                  <a:txBody>
                    <a:bodyPr/>
                    <a:lstStyle/>
                    <a:p>
                      <a:r>
                        <a:rPr lang="es-AR" dirty="0"/>
                        <a:t>2.3</a:t>
                      </a:r>
                    </a:p>
                  </a:txBody>
                  <a:tcPr/>
                </a:tc>
                <a:tc>
                  <a:txBody>
                    <a:bodyPr/>
                    <a:lstStyle/>
                    <a:p>
                      <a:r>
                        <a:rPr lang="es-AR" dirty="0"/>
                        <a:t>2.4</a:t>
                      </a:r>
                    </a:p>
                  </a:txBody>
                  <a:tcPr/>
                </a:tc>
                <a:tc>
                  <a:txBody>
                    <a:bodyPr/>
                    <a:lstStyle/>
                    <a:p>
                      <a:r>
                        <a:rPr lang="es-AR" dirty="0"/>
                        <a:t>2.5</a:t>
                      </a:r>
                    </a:p>
                  </a:txBody>
                  <a:tcPr/>
                </a:tc>
                <a:tc>
                  <a:txBody>
                    <a:bodyPr/>
                    <a:lstStyle/>
                    <a:p>
                      <a:r>
                        <a:rPr lang="es-AR" dirty="0"/>
                        <a:t>2.6</a:t>
                      </a:r>
                    </a:p>
                  </a:txBody>
                  <a:tcPr/>
                </a:tc>
                <a:tc>
                  <a:txBody>
                    <a:bodyPr/>
                    <a:lstStyle/>
                    <a:p>
                      <a:r>
                        <a:rPr lang="es-AR" dirty="0"/>
                        <a:t>2.7</a:t>
                      </a:r>
                    </a:p>
                  </a:txBody>
                  <a:tcPr/>
                </a:tc>
                <a:tc>
                  <a:txBody>
                    <a:bodyPr/>
                    <a:lstStyle/>
                    <a:p>
                      <a:r>
                        <a:rPr lang="es-AR" dirty="0"/>
                        <a:t>2.8</a:t>
                      </a:r>
                    </a:p>
                  </a:txBody>
                  <a:tcPr/>
                </a:tc>
                <a:tc>
                  <a:txBody>
                    <a:bodyPr/>
                    <a:lstStyle/>
                    <a:p>
                      <a:r>
                        <a:rPr lang="es-AR" dirty="0"/>
                        <a:t>2.9</a:t>
                      </a:r>
                    </a:p>
                  </a:txBody>
                  <a:tcPr/>
                </a:tc>
                <a:extLst>
                  <a:ext uri="{0D108BD9-81ED-4DB2-BD59-A6C34878D82A}">
                    <a16:rowId xmlns:a16="http://schemas.microsoft.com/office/drawing/2014/main" val="4217336469"/>
                  </a:ext>
                </a:extLst>
              </a:tr>
            </a:tbl>
          </a:graphicData>
        </a:graphic>
      </p:graphicFrame>
      <p:sp>
        <p:nvSpPr>
          <p:cNvPr id="9" name="Marcador de contenido 2">
            <a:extLst>
              <a:ext uri="{FF2B5EF4-FFF2-40B4-BE49-F238E27FC236}">
                <a16:creationId xmlns:a16="http://schemas.microsoft.com/office/drawing/2014/main" id="{939A355F-4BE2-419C-A73C-340E348DDFAA}"/>
              </a:ext>
            </a:extLst>
          </p:cNvPr>
          <p:cNvSpPr txBox="1">
            <a:spLocks/>
          </p:cNvSpPr>
          <p:nvPr/>
        </p:nvSpPr>
        <p:spPr>
          <a:xfrm>
            <a:off x="1510951" y="4724400"/>
            <a:ext cx="533400" cy="5082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lumMod val="20000"/>
                    <a:lumOff val="8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lumMod val="20000"/>
                    <a:lumOff val="8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lumMod val="20000"/>
                    <a:lumOff val="80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AR" dirty="0">
                <a:solidFill>
                  <a:schemeClr val="bg1"/>
                </a:solidFill>
                <a:latin typeface="Calibri Light" panose="020F0302020204030204"/>
              </a:rPr>
              <a:t>X</a:t>
            </a:r>
            <a:endParaRPr lang="es-AR" b="1" i="1" dirty="0">
              <a:solidFill>
                <a:schemeClr val="bg1"/>
              </a:solidFill>
              <a:latin typeface="Calibri Light" panose="020F0302020204030204"/>
            </a:endParaRPr>
          </a:p>
        </p:txBody>
      </p:sp>
      <p:sp>
        <p:nvSpPr>
          <p:cNvPr id="10" name="Marcador de contenido 2">
            <a:extLst>
              <a:ext uri="{FF2B5EF4-FFF2-40B4-BE49-F238E27FC236}">
                <a16:creationId xmlns:a16="http://schemas.microsoft.com/office/drawing/2014/main" id="{917FF188-462A-4215-BCCC-42D6A2EA5927}"/>
              </a:ext>
            </a:extLst>
          </p:cNvPr>
          <p:cNvSpPr txBox="1">
            <a:spLocks/>
          </p:cNvSpPr>
          <p:nvPr/>
        </p:nvSpPr>
        <p:spPr>
          <a:xfrm>
            <a:off x="1510951" y="5410200"/>
            <a:ext cx="533400" cy="5082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lumMod val="20000"/>
                    <a:lumOff val="8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lumMod val="20000"/>
                    <a:lumOff val="8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lumMod val="20000"/>
                    <a:lumOff val="80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AR" dirty="0">
                <a:solidFill>
                  <a:schemeClr val="bg1"/>
                </a:solidFill>
                <a:latin typeface="Calibri Light" panose="020F0302020204030204"/>
              </a:rPr>
              <a:t>Y</a:t>
            </a:r>
            <a:endParaRPr lang="es-AR" b="1" i="1" dirty="0">
              <a:solidFill>
                <a:schemeClr val="bg1"/>
              </a:solidFill>
              <a:latin typeface="Calibri Light" panose="020F0302020204030204"/>
            </a:endParaRPr>
          </a:p>
        </p:txBody>
      </p:sp>
      <p:sp>
        <p:nvSpPr>
          <p:cNvPr id="11" name="Marcador de contenido 2">
            <a:extLst>
              <a:ext uri="{FF2B5EF4-FFF2-40B4-BE49-F238E27FC236}">
                <a16:creationId xmlns:a16="http://schemas.microsoft.com/office/drawing/2014/main" id="{A992AB5F-7F29-41AA-8FA1-42FA679ED0E4}"/>
              </a:ext>
            </a:extLst>
          </p:cNvPr>
          <p:cNvSpPr txBox="1">
            <a:spLocks/>
          </p:cNvSpPr>
          <p:nvPr/>
        </p:nvSpPr>
        <p:spPr>
          <a:xfrm>
            <a:off x="640184" y="4257121"/>
            <a:ext cx="1389501" cy="5082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lumMod val="20000"/>
                    <a:lumOff val="8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lumMod val="20000"/>
                    <a:lumOff val="8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lumMod val="20000"/>
                    <a:lumOff val="80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l-GR" dirty="0">
                <a:solidFill>
                  <a:schemeClr val="bg1"/>
                </a:solidFill>
                <a:latin typeface="Calibri Light" panose="020F0302020204030204"/>
              </a:rPr>
              <a:t>α</a:t>
            </a:r>
            <a:r>
              <a:rPr lang="es-AR" dirty="0">
                <a:solidFill>
                  <a:schemeClr val="bg1"/>
                </a:solidFill>
                <a:latin typeface="Calibri Light" panose="020F0302020204030204"/>
              </a:rPr>
              <a:t> = 0.1</a:t>
            </a:r>
            <a:endParaRPr lang="es-AR" b="1" i="1" dirty="0">
              <a:solidFill>
                <a:schemeClr val="bg1"/>
              </a:solidFill>
              <a:latin typeface="Calibri Light" panose="020F0302020204030204"/>
            </a:endParaRPr>
          </a:p>
        </p:txBody>
      </p:sp>
      <p:sp>
        <p:nvSpPr>
          <p:cNvPr id="12" name="Marcador de contenido 2">
            <a:extLst>
              <a:ext uri="{FF2B5EF4-FFF2-40B4-BE49-F238E27FC236}">
                <a16:creationId xmlns:a16="http://schemas.microsoft.com/office/drawing/2014/main" id="{1015003B-FEC7-478D-A756-7D5801B8F95A}"/>
              </a:ext>
            </a:extLst>
          </p:cNvPr>
          <p:cNvSpPr txBox="1">
            <a:spLocks/>
          </p:cNvSpPr>
          <p:nvPr/>
        </p:nvSpPr>
        <p:spPr>
          <a:xfrm>
            <a:off x="1473037" y="6096000"/>
            <a:ext cx="533400" cy="5082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lumMod val="20000"/>
                    <a:lumOff val="8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lumMod val="20000"/>
                    <a:lumOff val="8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lumMod val="20000"/>
                    <a:lumOff val="80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AR" dirty="0">
                <a:solidFill>
                  <a:schemeClr val="bg1"/>
                </a:solidFill>
                <a:latin typeface="Calibri Light" panose="020F0302020204030204"/>
              </a:rPr>
              <a:t>R</a:t>
            </a:r>
            <a:endParaRPr lang="es-AR" b="1" i="1" dirty="0">
              <a:solidFill>
                <a:schemeClr val="bg1"/>
              </a:solidFill>
              <a:latin typeface="Calibri Light" panose="020F0302020204030204"/>
            </a:endParaRPr>
          </a:p>
        </p:txBody>
      </p:sp>
      <p:graphicFrame>
        <p:nvGraphicFramePr>
          <p:cNvPr id="14" name="Tabla 2">
            <a:extLst>
              <a:ext uri="{FF2B5EF4-FFF2-40B4-BE49-F238E27FC236}">
                <a16:creationId xmlns:a16="http://schemas.microsoft.com/office/drawing/2014/main" id="{7D9FD8CA-5864-4A03-83A0-3A4C0B8182E3}"/>
              </a:ext>
            </a:extLst>
          </p:cNvPr>
          <p:cNvGraphicFramePr>
            <a:graphicFrameLocks noGrp="1"/>
          </p:cNvGraphicFramePr>
          <p:nvPr>
            <p:extLst>
              <p:ext uri="{D42A27DB-BD31-4B8C-83A1-F6EECF244321}">
                <p14:modId xmlns:p14="http://schemas.microsoft.com/office/powerpoint/2010/main" val="3563647542"/>
              </p:ext>
            </p:extLst>
          </p:nvPr>
        </p:nvGraphicFramePr>
        <p:xfrm>
          <a:off x="2006437" y="6213264"/>
          <a:ext cx="8125880" cy="370840"/>
        </p:xfrm>
        <a:graphic>
          <a:graphicData uri="http://schemas.openxmlformats.org/drawingml/2006/table">
            <a:tbl>
              <a:tblPr firstRow="1" bandRow="1">
                <a:tableStyleId>{D7AC3CCA-C797-4891-BE02-D94E43425B78}</a:tableStyleId>
              </a:tblPr>
              <a:tblGrid>
                <a:gridCol w="812588">
                  <a:extLst>
                    <a:ext uri="{9D8B030D-6E8A-4147-A177-3AD203B41FA5}">
                      <a16:colId xmlns:a16="http://schemas.microsoft.com/office/drawing/2014/main" val="950666597"/>
                    </a:ext>
                  </a:extLst>
                </a:gridCol>
                <a:gridCol w="812588">
                  <a:extLst>
                    <a:ext uri="{9D8B030D-6E8A-4147-A177-3AD203B41FA5}">
                      <a16:colId xmlns:a16="http://schemas.microsoft.com/office/drawing/2014/main" val="1977478142"/>
                    </a:ext>
                  </a:extLst>
                </a:gridCol>
                <a:gridCol w="812588">
                  <a:extLst>
                    <a:ext uri="{9D8B030D-6E8A-4147-A177-3AD203B41FA5}">
                      <a16:colId xmlns:a16="http://schemas.microsoft.com/office/drawing/2014/main" val="3263752060"/>
                    </a:ext>
                  </a:extLst>
                </a:gridCol>
                <a:gridCol w="812588">
                  <a:extLst>
                    <a:ext uri="{9D8B030D-6E8A-4147-A177-3AD203B41FA5}">
                      <a16:colId xmlns:a16="http://schemas.microsoft.com/office/drawing/2014/main" val="1892787861"/>
                    </a:ext>
                  </a:extLst>
                </a:gridCol>
                <a:gridCol w="812588">
                  <a:extLst>
                    <a:ext uri="{9D8B030D-6E8A-4147-A177-3AD203B41FA5}">
                      <a16:colId xmlns:a16="http://schemas.microsoft.com/office/drawing/2014/main" val="2898322487"/>
                    </a:ext>
                  </a:extLst>
                </a:gridCol>
                <a:gridCol w="812588">
                  <a:extLst>
                    <a:ext uri="{9D8B030D-6E8A-4147-A177-3AD203B41FA5}">
                      <a16:colId xmlns:a16="http://schemas.microsoft.com/office/drawing/2014/main" val="1444029483"/>
                    </a:ext>
                  </a:extLst>
                </a:gridCol>
                <a:gridCol w="812588">
                  <a:extLst>
                    <a:ext uri="{9D8B030D-6E8A-4147-A177-3AD203B41FA5}">
                      <a16:colId xmlns:a16="http://schemas.microsoft.com/office/drawing/2014/main" val="3257077716"/>
                    </a:ext>
                  </a:extLst>
                </a:gridCol>
                <a:gridCol w="812588">
                  <a:extLst>
                    <a:ext uri="{9D8B030D-6E8A-4147-A177-3AD203B41FA5}">
                      <a16:colId xmlns:a16="http://schemas.microsoft.com/office/drawing/2014/main" val="1116197883"/>
                    </a:ext>
                  </a:extLst>
                </a:gridCol>
                <a:gridCol w="812588">
                  <a:extLst>
                    <a:ext uri="{9D8B030D-6E8A-4147-A177-3AD203B41FA5}">
                      <a16:colId xmlns:a16="http://schemas.microsoft.com/office/drawing/2014/main" val="3853926028"/>
                    </a:ext>
                  </a:extLst>
                </a:gridCol>
                <a:gridCol w="812588">
                  <a:extLst>
                    <a:ext uri="{9D8B030D-6E8A-4147-A177-3AD203B41FA5}">
                      <a16:colId xmlns:a16="http://schemas.microsoft.com/office/drawing/2014/main" val="2230842205"/>
                    </a:ext>
                  </a:extLst>
                </a:gridCol>
              </a:tblGrid>
              <a:tr h="370840">
                <a:tc>
                  <a:txBody>
                    <a:bodyPr/>
                    <a:lstStyle/>
                    <a:p>
                      <a:r>
                        <a:rPr lang="es-AR" dirty="0"/>
                        <a:t>2.1</a:t>
                      </a:r>
                    </a:p>
                  </a:txBody>
                  <a:tcPr/>
                </a:tc>
                <a:tc>
                  <a:txBody>
                    <a:bodyPr/>
                    <a:lstStyle/>
                    <a:p>
                      <a:r>
                        <a:rPr lang="es-AR" dirty="0"/>
                        <a:t>2.21</a:t>
                      </a:r>
                    </a:p>
                  </a:txBody>
                  <a:tcPr/>
                </a:tc>
                <a:tc>
                  <a:txBody>
                    <a:bodyPr/>
                    <a:lstStyle/>
                    <a:p>
                      <a:r>
                        <a:rPr lang="es-AR" dirty="0"/>
                        <a:t>2.32</a:t>
                      </a:r>
                    </a:p>
                  </a:txBody>
                  <a:tcPr/>
                </a:tc>
                <a:tc>
                  <a:txBody>
                    <a:bodyPr/>
                    <a:lstStyle/>
                    <a:p>
                      <a:r>
                        <a:rPr lang="es-AR" dirty="0"/>
                        <a:t>2.43</a:t>
                      </a:r>
                    </a:p>
                  </a:txBody>
                  <a:tcPr/>
                </a:tc>
                <a:tc>
                  <a:txBody>
                    <a:bodyPr/>
                    <a:lstStyle/>
                    <a:p>
                      <a:r>
                        <a:rPr lang="es-AR" dirty="0"/>
                        <a:t>2.54</a:t>
                      </a:r>
                    </a:p>
                  </a:txBody>
                  <a:tcPr/>
                </a:tc>
                <a:tc>
                  <a:txBody>
                    <a:bodyPr/>
                    <a:lstStyle/>
                    <a:p>
                      <a:r>
                        <a:rPr lang="es-AR" dirty="0"/>
                        <a:t>2.65</a:t>
                      </a:r>
                    </a:p>
                  </a:txBody>
                  <a:tcPr/>
                </a:tc>
                <a:tc>
                  <a:txBody>
                    <a:bodyPr/>
                    <a:lstStyle/>
                    <a:p>
                      <a:r>
                        <a:rPr lang="es-AR" dirty="0"/>
                        <a:t>2.76</a:t>
                      </a:r>
                    </a:p>
                  </a:txBody>
                  <a:tcPr/>
                </a:tc>
                <a:tc>
                  <a:txBody>
                    <a:bodyPr/>
                    <a:lstStyle/>
                    <a:p>
                      <a:r>
                        <a:rPr lang="es-AR" dirty="0"/>
                        <a:t>2.87</a:t>
                      </a:r>
                    </a:p>
                  </a:txBody>
                  <a:tcPr/>
                </a:tc>
                <a:tc>
                  <a:txBody>
                    <a:bodyPr/>
                    <a:lstStyle/>
                    <a:p>
                      <a:r>
                        <a:rPr lang="es-AR" dirty="0"/>
                        <a:t>2.98</a:t>
                      </a:r>
                    </a:p>
                  </a:txBody>
                  <a:tcPr/>
                </a:tc>
                <a:tc>
                  <a:txBody>
                    <a:bodyPr/>
                    <a:lstStyle/>
                    <a:p>
                      <a:r>
                        <a:rPr lang="es-AR" dirty="0"/>
                        <a:t>3.09</a:t>
                      </a:r>
                    </a:p>
                  </a:txBody>
                  <a:tcPr/>
                </a:tc>
                <a:extLst>
                  <a:ext uri="{0D108BD9-81ED-4DB2-BD59-A6C34878D82A}">
                    <a16:rowId xmlns:a16="http://schemas.microsoft.com/office/drawing/2014/main" val="4217336469"/>
                  </a:ext>
                </a:extLst>
              </a:tr>
            </a:tbl>
          </a:graphicData>
        </a:graphic>
      </p:graphicFrame>
      <p:pic>
        <p:nvPicPr>
          <p:cNvPr id="15" name="Imagen 14"/>
          <p:cNvPicPr/>
          <p:nvPr/>
        </p:nvPicPr>
        <p:blipFill>
          <a:blip r:embed="rId4">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16"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spTree>
    <p:extLst>
      <p:ext uri="{BB962C8B-B14F-4D97-AF65-F5344CB8AC3E}">
        <p14:creationId xmlns:p14="http://schemas.microsoft.com/office/powerpoint/2010/main" val="290092980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Programación Multidimensional</a:t>
            </a:r>
          </a:p>
        </p:txBody>
      </p:sp>
      <p:sp>
        <p:nvSpPr>
          <p:cNvPr id="7" name="Marcador de contenido 2"/>
          <p:cNvSpPr txBox="1">
            <a:spLocks/>
          </p:cNvSpPr>
          <p:nvPr/>
        </p:nvSpPr>
        <p:spPr>
          <a:xfrm>
            <a:off x="684212" y="1676400"/>
            <a:ext cx="10883254" cy="7620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00000"/>
              </a:lnSpc>
              <a:buNone/>
            </a:pPr>
            <a:r>
              <a:rPr lang="es-ES" sz="3200" b="1" spc="50" dirty="0">
                <a:ln w="0"/>
                <a:solidFill>
                  <a:schemeClr val="bg2"/>
                </a:solidFill>
                <a:effectLst>
                  <a:innerShdw blurRad="63500" dist="50800" dir="13500000">
                    <a:srgbClr val="000000">
                      <a:alpha val="50000"/>
                    </a:srgbClr>
                  </a:innerShdw>
                </a:effectLst>
              </a:rPr>
              <a:t>Ejemplo Algoritmo </a:t>
            </a:r>
            <a:r>
              <a:rPr lang="es-ES" sz="3200" b="1" spc="50" dirty="0" err="1">
                <a:ln w="0"/>
                <a:solidFill>
                  <a:schemeClr val="bg2"/>
                </a:solidFill>
                <a:effectLst>
                  <a:innerShdw blurRad="63500" dist="50800" dir="13500000">
                    <a:srgbClr val="000000">
                      <a:alpha val="50000"/>
                    </a:srgbClr>
                  </a:innerShdw>
                </a:effectLst>
              </a:rPr>
              <a:t>Axpy</a:t>
            </a:r>
            <a:r>
              <a:rPr lang="es-ES" sz="3200" b="1" spc="50" dirty="0">
                <a:ln w="0"/>
                <a:solidFill>
                  <a:schemeClr val="bg2"/>
                </a:solidFill>
                <a:effectLst>
                  <a:innerShdw blurRad="63500" dist="50800" dir="13500000">
                    <a:srgbClr val="000000">
                      <a:alpha val="50000"/>
                    </a:srgbClr>
                  </a:innerShdw>
                </a:effectLst>
              </a:rPr>
              <a:t> – Secuencial</a:t>
            </a:r>
          </a:p>
        </p:txBody>
      </p:sp>
      <p:graphicFrame>
        <p:nvGraphicFramePr>
          <p:cNvPr id="2" name="Tabla 2">
            <a:extLst>
              <a:ext uri="{FF2B5EF4-FFF2-40B4-BE49-F238E27FC236}">
                <a16:creationId xmlns:a16="http://schemas.microsoft.com/office/drawing/2014/main" id="{0237372D-77A3-4070-8F5B-A3F66AA1C4EC}"/>
              </a:ext>
            </a:extLst>
          </p:cNvPr>
          <p:cNvGraphicFramePr>
            <a:graphicFrameLocks noGrp="1"/>
          </p:cNvGraphicFramePr>
          <p:nvPr>
            <p:extLst>
              <p:ext uri="{D42A27DB-BD31-4B8C-83A1-F6EECF244321}">
                <p14:modId xmlns:p14="http://schemas.microsoft.com/office/powerpoint/2010/main" val="229340964"/>
              </p:ext>
            </p:extLst>
          </p:nvPr>
        </p:nvGraphicFramePr>
        <p:xfrm>
          <a:off x="2031471" y="5199249"/>
          <a:ext cx="8125880" cy="370840"/>
        </p:xfrm>
        <a:graphic>
          <a:graphicData uri="http://schemas.openxmlformats.org/drawingml/2006/table">
            <a:tbl>
              <a:tblPr firstRow="1" bandRow="1">
                <a:tableStyleId>{D7AC3CCA-C797-4891-BE02-D94E43425B78}</a:tableStyleId>
              </a:tblPr>
              <a:tblGrid>
                <a:gridCol w="812588">
                  <a:extLst>
                    <a:ext uri="{9D8B030D-6E8A-4147-A177-3AD203B41FA5}">
                      <a16:colId xmlns:a16="http://schemas.microsoft.com/office/drawing/2014/main" val="950666597"/>
                    </a:ext>
                  </a:extLst>
                </a:gridCol>
                <a:gridCol w="812588">
                  <a:extLst>
                    <a:ext uri="{9D8B030D-6E8A-4147-A177-3AD203B41FA5}">
                      <a16:colId xmlns:a16="http://schemas.microsoft.com/office/drawing/2014/main" val="1977478142"/>
                    </a:ext>
                  </a:extLst>
                </a:gridCol>
                <a:gridCol w="812588">
                  <a:extLst>
                    <a:ext uri="{9D8B030D-6E8A-4147-A177-3AD203B41FA5}">
                      <a16:colId xmlns:a16="http://schemas.microsoft.com/office/drawing/2014/main" val="3263752060"/>
                    </a:ext>
                  </a:extLst>
                </a:gridCol>
                <a:gridCol w="812588">
                  <a:extLst>
                    <a:ext uri="{9D8B030D-6E8A-4147-A177-3AD203B41FA5}">
                      <a16:colId xmlns:a16="http://schemas.microsoft.com/office/drawing/2014/main" val="1892787861"/>
                    </a:ext>
                  </a:extLst>
                </a:gridCol>
                <a:gridCol w="812588">
                  <a:extLst>
                    <a:ext uri="{9D8B030D-6E8A-4147-A177-3AD203B41FA5}">
                      <a16:colId xmlns:a16="http://schemas.microsoft.com/office/drawing/2014/main" val="2898322487"/>
                    </a:ext>
                  </a:extLst>
                </a:gridCol>
                <a:gridCol w="812588">
                  <a:extLst>
                    <a:ext uri="{9D8B030D-6E8A-4147-A177-3AD203B41FA5}">
                      <a16:colId xmlns:a16="http://schemas.microsoft.com/office/drawing/2014/main" val="1444029483"/>
                    </a:ext>
                  </a:extLst>
                </a:gridCol>
                <a:gridCol w="812588">
                  <a:extLst>
                    <a:ext uri="{9D8B030D-6E8A-4147-A177-3AD203B41FA5}">
                      <a16:colId xmlns:a16="http://schemas.microsoft.com/office/drawing/2014/main" val="3257077716"/>
                    </a:ext>
                  </a:extLst>
                </a:gridCol>
                <a:gridCol w="812588">
                  <a:extLst>
                    <a:ext uri="{9D8B030D-6E8A-4147-A177-3AD203B41FA5}">
                      <a16:colId xmlns:a16="http://schemas.microsoft.com/office/drawing/2014/main" val="1116197883"/>
                    </a:ext>
                  </a:extLst>
                </a:gridCol>
                <a:gridCol w="812588">
                  <a:extLst>
                    <a:ext uri="{9D8B030D-6E8A-4147-A177-3AD203B41FA5}">
                      <a16:colId xmlns:a16="http://schemas.microsoft.com/office/drawing/2014/main" val="3853926028"/>
                    </a:ext>
                  </a:extLst>
                </a:gridCol>
                <a:gridCol w="812588">
                  <a:extLst>
                    <a:ext uri="{9D8B030D-6E8A-4147-A177-3AD203B41FA5}">
                      <a16:colId xmlns:a16="http://schemas.microsoft.com/office/drawing/2014/main" val="2230842205"/>
                    </a:ext>
                  </a:extLst>
                </a:gridCol>
              </a:tblGrid>
              <a:tr h="370840">
                <a:tc>
                  <a:txBody>
                    <a:bodyPr/>
                    <a:lstStyle/>
                    <a:p>
                      <a:r>
                        <a:rPr lang="es-AR" dirty="0"/>
                        <a:t>1.0</a:t>
                      </a:r>
                    </a:p>
                  </a:txBody>
                  <a:tcPr/>
                </a:tc>
                <a:tc>
                  <a:txBody>
                    <a:bodyPr/>
                    <a:lstStyle/>
                    <a:p>
                      <a:r>
                        <a:rPr lang="es-AR" dirty="0"/>
                        <a:t>1.1</a:t>
                      </a:r>
                    </a:p>
                  </a:txBody>
                  <a:tcPr/>
                </a:tc>
                <a:tc>
                  <a:txBody>
                    <a:bodyPr/>
                    <a:lstStyle/>
                    <a:p>
                      <a:r>
                        <a:rPr lang="es-AR" dirty="0"/>
                        <a:t>1.2</a:t>
                      </a:r>
                    </a:p>
                  </a:txBody>
                  <a:tcPr/>
                </a:tc>
                <a:tc>
                  <a:txBody>
                    <a:bodyPr/>
                    <a:lstStyle/>
                    <a:p>
                      <a:r>
                        <a:rPr lang="es-AR" dirty="0"/>
                        <a:t>1.3</a:t>
                      </a:r>
                    </a:p>
                  </a:txBody>
                  <a:tcPr/>
                </a:tc>
                <a:tc>
                  <a:txBody>
                    <a:bodyPr/>
                    <a:lstStyle/>
                    <a:p>
                      <a:r>
                        <a:rPr lang="es-AR" dirty="0"/>
                        <a:t>1.4</a:t>
                      </a:r>
                    </a:p>
                  </a:txBody>
                  <a:tcPr/>
                </a:tc>
                <a:tc>
                  <a:txBody>
                    <a:bodyPr/>
                    <a:lstStyle/>
                    <a:p>
                      <a:r>
                        <a:rPr lang="es-AR" dirty="0"/>
                        <a:t>1.5</a:t>
                      </a:r>
                    </a:p>
                  </a:txBody>
                  <a:tcPr/>
                </a:tc>
                <a:tc>
                  <a:txBody>
                    <a:bodyPr/>
                    <a:lstStyle/>
                    <a:p>
                      <a:r>
                        <a:rPr lang="es-AR" dirty="0"/>
                        <a:t>1.6</a:t>
                      </a:r>
                    </a:p>
                  </a:txBody>
                  <a:tcPr/>
                </a:tc>
                <a:tc>
                  <a:txBody>
                    <a:bodyPr/>
                    <a:lstStyle/>
                    <a:p>
                      <a:r>
                        <a:rPr lang="es-AR" dirty="0"/>
                        <a:t>1.7</a:t>
                      </a:r>
                    </a:p>
                  </a:txBody>
                  <a:tcPr/>
                </a:tc>
                <a:tc>
                  <a:txBody>
                    <a:bodyPr/>
                    <a:lstStyle/>
                    <a:p>
                      <a:r>
                        <a:rPr lang="es-AR" dirty="0"/>
                        <a:t>1.8</a:t>
                      </a:r>
                    </a:p>
                  </a:txBody>
                  <a:tcPr/>
                </a:tc>
                <a:tc>
                  <a:txBody>
                    <a:bodyPr/>
                    <a:lstStyle/>
                    <a:p>
                      <a:r>
                        <a:rPr lang="es-AR" dirty="0"/>
                        <a:t>1.9</a:t>
                      </a:r>
                    </a:p>
                  </a:txBody>
                  <a:tcPr/>
                </a:tc>
                <a:extLst>
                  <a:ext uri="{0D108BD9-81ED-4DB2-BD59-A6C34878D82A}">
                    <a16:rowId xmlns:a16="http://schemas.microsoft.com/office/drawing/2014/main" val="4217336469"/>
                  </a:ext>
                </a:extLst>
              </a:tr>
            </a:tbl>
          </a:graphicData>
        </a:graphic>
      </p:graphicFrame>
      <p:graphicFrame>
        <p:nvGraphicFramePr>
          <p:cNvPr id="8" name="Tabla 2">
            <a:extLst>
              <a:ext uri="{FF2B5EF4-FFF2-40B4-BE49-F238E27FC236}">
                <a16:creationId xmlns:a16="http://schemas.microsoft.com/office/drawing/2014/main" id="{B7DA74E9-00DD-4B87-BC31-E31A6FE60FDB}"/>
              </a:ext>
            </a:extLst>
          </p:cNvPr>
          <p:cNvGraphicFramePr>
            <a:graphicFrameLocks noGrp="1"/>
          </p:cNvGraphicFramePr>
          <p:nvPr>
            <p:extLst>
              <p:ext uri="{D42A27DB-BD31-4B8C-83A1-F6EECF244321}">
                <p14:modId xmlns:p14="http://schemas.microsoft.com/office/powerpoint/2010/main" val="2673710084"/>
              </p:ext>
            </p:extLst>
          </p:nvPr>
        </p:nvGraphicFramePr>
        <p:xfrm>
          <a:off x="2006734" y="5720080"/>
          <a:ext cx="8125880" cy="370840"/>
        </p:xfrm>
        <a:graphic>
          <a:graphicData uri="http://schemas.openxmlformats.org/drawingml/2006/table">
            <a:tbl>
              <a:tblPr firstRow="1" bandRow="1">
                <a:tableStyleId>{D7AC3CCA-C797-4891-BE02-D94E43425B78}</a:tableStyleId>
              </a:tblPr>
              <a:tblGrid>
                <a:gridCol w="812588">
                  <a:extLst>
                    <a:ext uri="{9D8B030D-6E8A-4147-A177-3AD203B41FA5}">
                      <a16:colId xmlns:a16="http://schemas.microsoft.com/office/drawing/2014/main" val="950666597"/>
                    </a:ext>
                  </a:extLst>
                </a:gridCol>
                <a:gridCol w="812588">
                  <a:extLst>
                    <a:ext uri="{9D8B030D-6E8A-4147-A177-3AD203B41FA5}">
                      <a16:colId xmlns:a16="http://schemas.microsoft.com/office/drawing/2014/main" val="1977478142"/>
                    </a:ext>
                  </a:extLst>
                </a:gridCol>
                <a:gridCol w="812588">
                  <a:extLst>
                    <a:ext uri="{9D8B030D-6E8A-4147-A177-3AD203B41FA5}">
                      <a16:colId xmlns:a16="http://schemas.microsoft.com/office/drawing/2014/main" val="3263752060"/>
                    </a:ext>
                  </a:extLst>
                </a:gridCol>
                <a:gridCol w="812588">
                  <a:extLst>
                    <a:ext uri="{9D8B030D-6E8A-4147-A177-3AD203B41FA5}">
                      <a16:colId xmlns:a16="http://schemas.microsoft.com/office/drawing/2014/main" val="1892787861"/>
                    </a:ext>
                  </a:extLst>
                </a:gridCol>
                <a:gridCol w="812588">
                  <a:extLst>
                    <a:ext uri="{9D8B030D-6E8A-4147-A177-3AD203B41FA5}">
                      <a16:colId xmlns:a16="http://schemas.microsoft.com/office/drawing/2014/main" val="2898322487"/>
                    </a:ext>
                  </a:extLst>
                </a:gridCol>
                <a:gridCol w="812588">
                  <a:extLst>
                    <a:ext uri="{9D8B030D-6E8A-4147-A177-3AD203B41FA5}">
                      <a16:colId xmlns:a16="http://schemas.microsoft.com/office/drawing/2014/main" val="1444029483"/>
                    </a:ext>
                  </a:extLst>
                </a:gridCol>
                <a:gridCol w="812588">
                  <a:extLst>
                    <a:ext uri="{9D8B030D-6E8A-4147-A177-3AD203B41FA5}">
                      <a16:colId xmlns:a16="http://schemas.microsoft.com/office/drawing/2014/main" val="3257077716"/>
                    </a:ext>
                  </a:extLst>
                </a:gridCol>
                <a:gridCol w="812588">
                  <a:extLst>
                    <a:ext uri="{9D8B030D-6E8A-4147-A177-3AD203B41FA5}">
                      <a16:colId xmlns:a16="http://schemas.microsoft.com/office/drawing/2014/main" val="1116197883"/>
                    </a:ext>
                  </a:extLst>
                </a:gridCol>
                <a:gridCol w="812588">
                  <a:extLst>
                    <a:ext uri="{9D8B030D-6E8A-4147-A177-3AD203B41FA5}">
                      <a16:colId xmlns:a16="http://schemas.microsoft.com/office/drawing/2014/main" val="3853926028"/>
                    </a:ext>
                  </a:extLst>
                </a:gridCol>
                <a:gridCol w="812588">
                  <a:extLst>
                    <a:ext uri="{9D8B030D-6E8A-4147-A177-3AD203B41FA5}">
                      <a16:colId xmlns:a16="http://schemas.microsoft.com/office/drawing/2014/main" val="2230842205"/>
                    </a:ext>
                  </a:extLst>
                </a:gridCol>
              </a:tblGrid>
              <a:tr h="370840">
                <a:tc>
                  <a:txBody>
                    <a:bodyPr/>
                    <a:lstStyle/>
                    <a:p>
                      <a:r>
                        <a:rPr lang="es-AR" dirty="0"/>
                        <a:t>2.0</a:t>
                      </a:r>
                    </a:p>
                  </a:txBody>
                  <a:tcPr/>
                </a:tc>
                <a:tc>
                  <a:txBody>
                    <a:bodyPr/>
                    <a:lstStyle/>
                    <a:p>
                      <a:r>
                        <a:rPr lang="es-AR" dirty="0"/>
                        <a:t>2.1</a:t>
                      </a:r>
                    </a:p>
                  </a:txBody>
                  <a:tcPr/>
                </a:tc>
                <a:tc>
                  <a:txBody>
                    <a:bodyPr/>
                    <a:lstStyle/>
                    <a:p>
                      <a:r>
                        <a:rPr lang="es-AR" dirty="0"/>
                        <a:t>2.2</a:t>
                      </a:r>
                    </a:p>
                  </a:txBody>
                  <a:tcPr/>
                </a:tc>
                <a:tc>
                  <a:txBody>
                    <a:bodyPr/>
                    <a:lstStyle/>
                    <a:p>
                      <a:r>
                        <a:rPr lang="es-AR" dirty="0"/>
                        <a:t>2.3</a:t>
                      </a:r>
                    </a:p>
                  </a:txBody>
                  <a:tcPr/>
                </a:tc>
                <a:tc>
                  <a:txBody>
                    <a:bodyPr/>
                    <a:lstStyle/>
                    <a:p>
                      <a:r>
                        <a:rPr lang="es-AR" dirty="0"/>
                        <a:t>2.4</a:t>
                      </a:r>
                    </a:p>
                  </a:txBody>
                  <a:tcPr/>
                </a:tc>
                <a:tc>
                  <a:txBody>
                    <a:bodyPr/>
                    <a:lstStyle/>
                    <a:p>
                      <a:r>
                        <a:rPr lang="es-AR" dirty="0"/>
                        <a:t>2.5</a:t>
                      </a:r>
                    </a:p>
                  </a:txBody>
                  <a:tcPr/>
                </a:tc>
                <a:tc>
                  <a:txBody>
                    <a:bodyPr/>
                    <a:lstStyle/>
                    <a:p>
                      <a:r>
                        <a:rPr lang="es-AR" dirty="0"/>
                        <a:t>2.6</a:t>
                      </a:r>
                    </a:p>
                  </a:txBody>
                  <a:tcPr/>
                </a:tc>
                <a:tc>
                  <a:txBody>
                    <a:bodyPr/>
                    <a:lstStyle/>
                    <a:p>
                      <a:r>
                        <a:rPr lang="es-AR" dirty="0"/>
                        <a:t>2.7</a:t>
                      </a:r>
                    </a:p>
                  </a:txBody>
                  <a:tcPr/>
                </a:tc>
                <a:tc>
                  <a:txBody>
                    <a:bodyPr/>
                    <a:lstStyle/>
                    <a:p>
                      <a:r>
                        <a:rPr lang="es-AR" dirty="0"/>
                        <a:t>2.8</a:t>
                      </a:r>
                    </a:p>
                  </a:txBody>
                  <a:tcPr/>
                </a:tc>
                <a:tc>
                  <a:txBody>
                    <a:bodyPr/>
                    <a:lstStyle/>
                    <a:p>
                      <a:r>
                        <a:rPr lang="es-AR" dirty="0"/>
                        <a:t>2.9</a:t>
                      </a:r>
                    </a:p>
                  </a:txBody>
                  <a:tcPr/>
                </a:tc>
                <a:extLst>
                  <a:ext uri="{0D108BD9-81ED-4DB2-BD59-A6C34878D82A}">
                    <a16:rowId xmlns:a16="http://schemas.microsoft.com/office/drawing/2014/main" val="4217336469"/>
                  </a:ext>
                </a:extLst>
              </a:tr>
            </a:tbl>
          </a:graphicData>
        </a:graphic>
      </p:graphicFrame>
      <p:sp>
        <p:nvSpPr>
          <p:cNvPr id="9" name="Marcador de contenido 2">
            <a:extLst>
              <a:ext uri="{FF2B5EF4-FFF2-40B4-BE49-F238E27FC236}">
                <a16:creationId xmlns:a16="http://schemas.microsoft.com/office/drawing/2014/main" id="{939A355F-4BE2-419C-A73C-340E348DDFAA}"/>
              </a:ext>
            </a:extLst>
          </p:cNvPr>
          <p:cNvSpPr txBox="1">
            <a:spLocks/>
          </p:cNvSpPr>
          <p:nvPr/>
        </p:nvSpPr>
        <p:spPr>
          <a:xfrm>
            <a:off x="1510951" y="5130538"/>
            <a:ext cx="533400" cy="5082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lumMod val="20000"/>
                    <a:lumOff val="8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lumMod val="20000"/>
                    <a:lumOff val="8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lumMod val="20000"/>
                    <a:lumOff val="80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AR" dirty="0">
                <a:solidFill>
                  <a:schemeClr val="bg1"/>
                </a:solidFill>
                <a:latin typeface="Calibri Light" panose="020F0302020204030204"/>
              </a:rPr>
              <a:t>X</a:t>
            </a:r>
            <a:endParaRPr lang="es-AR" b="1" i="1" dirty="0">
              <a:solidFill>
                <a:schemeClr val="bg1"/>
              </a:solidFill>
              <a:latin typeface="Calibri Light" panose="020F0302020204030204"/>
            </a:endParaRPr>
          </a:p>
        </p:txBody>
      </p:sp>
      <p:sp>
        <p:nvSpPr>
          <p:cNvPr id="10" name="Marcador de contenido 2">
            <a:extLst>
              <a:ext uri="{FF2B5EF4-FFF2-40B4-BE49-F238E27FC236}">
                <a16:creationId xmlns:a16="http://schemas.microsoft.com/office/drawing/2014/main" id="{917FF188-462A-4215-BCCC-42D6A2EA5927}"/>
              </a:ext>
            </a:extLst>
          </p:cNvPr>
          <p:cNvSpPr txBox="1">
            <a:spLocks/>
          </p:cNvSpPr>
          <p:nvPr/>
        </p:nvSpPr>
        <p:spPr>
          <a:xfrm>
            <a:off x="1510951" y="5638800"/>
            <a:ext cx="533400" cy="5082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lumMod val="20000"/>
                    <a:lumOff val="8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lumMod val="20000"/>
                    <a:lumOff val="8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lumMod val="20000"/>
                    <a:lumOff val="80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AR" dirty="0">
                <a:solidFill>
                  <a:schemeClr val="bg1"/>
                </a:solidFill>
                <a:latin typeface="Calibri Light" panose="020F0302020204030204"/>
              </a:rPr>
              <a:t>Y</a:t>
            </a:r>
            <a:endParaRPr lang="es-AR" b="1" i="1" dirty="0">
              <a:solidFill>
                <a:schemeClr val="bg1"/>
              </a:solidFill>
              <a:latin typeface="Calibri Light" panose="020F0302020204030204"/>
            </a:endParaRPr>
          </a:p>
        </p:txBody>
      </p:sp>
      <p:sp>
        <p:nvSpPr>
          <p:cNvPr id="12" name="Marcador de contenido 2">
            <a:extLst>
              <a:ext uri="{FF2B5EF4-FFF2-40B4-BE49-F238E27FC236}">
                <a16:creationId xmlns:a16="http://schemas.microsoft.com/office/drawing/2014/main" id="{1015003B-FEC7-478D-A756-7D5801B8F95A}"/>
              </a:ext>
            </a:extLst>
          </p:cNvPr>
          <p:cNvSpPr txBox="1">
            <a:spLocks/>
          </p:cNvSpPr>
          <p:nvPr/>
        </p:nvSpPr>
        <p:spPr>
          <a:xfrm>
            <a:off x="1473037" y="6096000"/>
            <a:ext cx="533400" cy="5082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lumMod val="20000"/>
                    <a:lumOff val="8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lumMod val="20000"/>
                    <a:lumOff val="8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lumMod val="20000"/>
                    <a:lumOff val="80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AR" dirty="0">
                <a:solidFill>
                  <a:srgbClr val="FFC000">
                    <a:lumMod val="20000"/>
                    <a:lumOff val="80000"/>
                  </a:srgbClr>
                </a:solidFill>
                <a:latin typeface="Calibri Light" panose="020F0302020204030204"/>
              </a:rPr>
              <a:t>R</a:t>
            </a:r>
            <a:endParaRPr lang="es-AR" b="1" i="1" dirty="0">
              <a:solidFill>
                <a:srgbClr val="FFC000">
                  <a:lumMod val="20000"/>
                  <a:lumOff val="80000"/>
                </a:srgbClr>
              </a:solidFill>
              <a:latin typeface="Calibri Light" panose="020F0302020204030204"/>
            </a:endParaRPr>
          </a:p>
        </p:txBody>
      </p:sp>
      <p:graphicFrame>
        <p:nvGraphicFramePr>
          <p:cNvPr id="14" name="Tabla 2">
            <a:extLst>
              <a:ext uri="{FF2B5EF4-FFF2-40B4-BE49-F238E27FC236}">
                <a16:creationId xmlns:a16="http://schemas.microsoft.com/office/drawing/2014/main" id="{7D9FD8CA-5864-4A03-83A0-3A4C0B8182E3}"/>
              </a:ext>
            </a:extLst>
          </p:cNvPr>
          <p:cNvGraphicFramePr>
            <a:graphicFrameLocks noGrp="1"/>
          </p:cNvGraphicFramePr>
          <p:nvPr/>
        </p:nvGraphicFramePr>
        <p:xfrm>
          <a:off x="2006437" y="6213264"/>
          <a:ext cx="8125880" cy="370840"/>
        </p:xfrm>
        <a:graphic>
          <a:graphicData uri="http://schemas.openxmlformats.org/drawingml/2006/table">
            <a:tbl>
              <a:tblPr firstRow="1" bandRow="1">
                <a:tableStyleId>{D7AC3CCA-C797-4891-BE02-D94E43425B78}</a:tableStyleId>
              </a:tblPr>
              <a:tblGrid>
                <a:gridCol w="812588">
                  <a:extLst>
                    <a:ext uri="{9D8B030D-6E8A-4147-A177-3AD203B41FA5}">
                      <a16:colId xmlns:a16="http://schemas.microsoft.com/office/drawing/2014/main" val="950666597"/>
                    </a:ext>
                  </a:extLst>
                </a:gridCol>
                <a:gridCol w="812588">
                  <a:extLst>
                    <a:ext uri="{9D8B030D-6E8A-4147-A177-3AD203B41FA5}">
                      <a16:colId xmlns:a16="http://schemas.microsoft.com/office/drawing/2014/main" val="1977478142"/>
                    </a:ext>
                  </a:extLst>
                </a:gridCol>
                <a:gridCol w="812588">
                  <a:extLst>
                    <a:ext uri="{9D8B030D-6E8A-4147-A177-3AD203B41FA5}">
                      <a16:colId xmlns:a16="http://schemas.microsoft.com/office/drawing/2014/main" val="3263752060"/>
                    </a:ext>
                  </a:extLst>
                </a:gridCol>
                <a:gridCol w="812588">
                  <a:extLst>
                    <a:ext uri="{9D8B030D-6E8A-4147-A177-3AD203B41FA5}">
                      <a16:colId xmlns:a16="http://schemas.microsoft.com/office/drawing/2014/main" val="1892787861"/>
                    </a:ext>
                  </a:extLst>
                </a:gridCol>
                <a:gridCol w="812588">
                  <a:extLst>
                    <a:ext uri="{9D8B030D-6E8A-4147-A177-3AD203B41FA5}">
                      <a16:colId xmlns:a16="http://schemas.microsoft.com/office/drawing/2014/main" val="2898322487"/>
                    </a:ext>
                  </a:extLst>
                </a:gridCol>
                <a:gridCol w="812588">
                  <a:extLst>
                    <a:ext uri="{9D8B030D-6E8A-4147-A177-3AD203B41FA5}">
                      <a16:colId xmlns:a16="http://schemas.microsoft.com/office/drawing/2014/main" val="1444029483"/>
                    </a:ext>
                  </a:extLst>
                </a:gridCol>
                <a:gridCol w="812588">
                  <a:extLst>
                    <a:ext uri="{9D8B030D-6E8A-4147-A177-3AD203B41FA5}">
                      <a16:colId xmlns:a16="http://schemas.microsoft.com/office/drawing/2014/main" val="3257077716"/>
                    </a:ext>
                  </a:extLst>
                </a:gridCol>
                <a:gridCol w="812588">
                  <a:extLst>
                    <a:ext uri="{9D8B030D-6E8A-4147-A177-3AD203B41FA5}">
                      <a16:colId xmlns:a16="http://schemas.microsoft.com/office/drawing/2014/main" val="1116197883"/>
                    </a:ext>
                  </a:extLst>
                </a:gridCol>
                <a:gridCol w="812588">
                  <a:extLst>
                    <a:ext uri="{9D8B030D-6E8A-4147-A177-3AD203B41FA5}">
                      <a16:colId xmlns:a16="http://schemas.microsoft.com/office/drawing/2014/main" val="3853926028"/>
                    </a:ext>
                  </a:extLst>
                </a:gridCol>
                <a:gridCol w="812588">
                  <a:extLst>
                    <a:ext uri="{9D8B030D-6E8A-4147-A177-3AD203B41FA5}">
                      <a16:colId xmlns:a16="http://schemas.microsoft.com/office/drawing/2014/main" val="2230842205"/>
                    </a:ext>
                  </a:extLst>
                </a:gridCol>
              </a:tblGrid>
              <a:tr h="370840">
                <a:tc>
                  <a:txBody>
                    <a:bodyPr/>
                    <a:lstStyle/>
                    <a:p>
                      <a:r>
                        <a:rPr lang="es-AR" dirty="0"/>
                        <a:t>2.1</a:t>
                      </a:r>
                    </a:p>
                  </a:txBody>
                  <a:tcPr/>
                </a:tc>
                <a:tc>
                  <a:txBody>
                    <a:bodyPr/>
                    <a:lstStyle/>
                    <a:p>
                      <a:r>
                        <a:rPr lang="es-AR" dirty="0"/>
                        <a:t>2.21</a:t>
                      </a:r>
                    </a:p>
                  </a:txBody>
                  <a:tcPr/>
                </a:tc>
                <a:tc>
                  <a:txBody>
                    <a:bodyPr/>
                    <a:lstStyle/>
                    <a:p>
                      <a:r>
                        <a:rPr lang="es-AR" dirty="0"/>
                        <a:t>2.32</a:t>
                      </a:r>
                    </a:p>
                  </a:txBody>
                  <a:tcPr/>
                </a:tc>
                <a:tc>
                  <a:txBody>
                    <a:bodyPr/>
                    <a:lstStyle/>
                    <a:p>
                      <a:r>
                        <a:rPr lang="es-AR" dirty="0"/>
                        <a:t>2.43</a:t>
                      </a:r>
                    </a:p>
                  </a:txBody>
                  <a:tcPr/>
                </a:tc>
                <a:tc>
                  <a:txBody>
                    <a:bodyPr/>
                    <a:lstStyle/>
                    <a:p>
                      <a:r>
                        <a:rPr lang="es-AR" dirty="0"/>
                        <a:t>2.54</a:t>
                      </a:r>
                    </a:p>
                  </a:txBody>
                  <a:tcPr/>
                </a:tc>
                <a:tc>
                  <a:txBody>
                    <a:bodyPr/>
                    <a:lstStyle/>
                    <a:p>
                      <a:r>
                        <a:rPr lang="es-AR" dirty="0"/>
                        <a:t>2.65</a:t>
                      </a:r>
                    </a:p>
                  </a:txBody>
                  <a:tcPr/>
                </a:tc>
                <a:tc>
                  <a:txBody>
                    <a:bodyPr/>
                    <a:lstStyle/>
                    <a:p>
                      <a:r>
                        <a:rPr lang="es-AR" dirty="0"/>
                        <a:t>2.76</a:t>
                      </a:r>
                    </a:p>
                  </a:txBody>
                  <a:tcPr/>
                </a:tc>
                <a:tc>
                  <a:txBody>
                    <a:bodyPr/>
                    <a:lstStyle/>
                    <a:p>
                      <a:r>
                        <a:rPr lang="es-AR" dirty="0"/>
                        <a:t>2.87</a:t>
                      </a:r>
                    </a:p>
                  </a:txBody>
                  <a:tcPr/>
                </a:tc>
                <a:tc>
                  <a:txBody>
                    <a:bodyPr/>
                    <a:lstStyle/>
                    <a:p>
                      <a:r>
                        <a:rPr lang="es-AR" dirty="0"/>
                        <a:t>2.98</a:t>
                      </a:r>
                    </a:p>
                  </a:txBody>
                  <a:tcPr/>
                </a:tc>
                <a:tc>
                  <a:txBody>
                    <a:bodyPr/>
                    <a:lstStyle/>
                    <a:p>
                      <a:r>
                        <a:rPr lang="es-AR" dirty="0"/>
                        <a:t>3.09</a:t>
                      </a:r>
                    </a:p>
                  </a:txBody>
                  <a:tcPr/>
                </a:tc>
                <a:extLst>
                  <a:ext uri="{0D108BD9-81ED-4DB2-BD59-A6C34878D82A}">
                    <a16:rowId xmlns:a16="http://schemas.microsoft.com/office/drawing/2014/main" val="4217336469"/>
                  </a:ext>
                </a:extLst>
              </a:tr>
            </a:tbl>
          </a:graphicData>
        </a:graphic>
      </p:graphicFrame>
      <p:sp>
        <p:nvSpPr>
          <p:cNvPr id="3" name="CuadroTexto 2">
            <a:extLst>
              <a:ext uri="{FF2B5EF4-FFF2-40B4-BE49-F238E27FC236}">
                <a16:creationId xmlns:a16="http://schemas.microsoft.com/office/drawing/2014/main" id="{08F75168-C4CA-419D-A95E-726F2F335309}"/>
              </a:ext>
            </a:extLst>
          </p:cNvPr>
          <p:cNvSpPr txBox="1"/>
          <p:nvPr/>
        </p:nvSpPr>
        <p:spPr>
          <a:xfrm>
            <a:off x="2019723" y="2486915"/>
            <a:ext cx="6793261" cy="1911292"/>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r>
              <a:rPr lang="es-AR" sz="2400" dirty="0" err="1">
                <a:solidFill>
                  <a:schemeClr val="bg1"/>
                </a:solidFill>
                <a:latin typeface="Courier New" panose="02070309020205020404" pitchFamily="49" charset="0"/>
              </a:rPr>
              <a:t>for</a:t>
            </a:r>
            <a:r>
              <a:rPr lang="es-AR" sz="2400" b="0" dirty="0">
                <a:solidFill>
                  <a:schemeClr val="bg1"/>
                </a:solidFill>
                <a:effectLst/>
                <a:latin typeface="Courier New" panose="02070309020205020404" pitchFamily="49" charset="0"/>
              </a:rPr>
              <a:t>( </a:t>
            </a:r>
            <a:r>
              <a:rPr lang="es-AR" sz="2400" b="0" dirty="0" err="1">
                <a:solidFill>
                  <a:schemeClr val="bg1"/>
                </a:solidFill>
                <a:effectLst/>
                <a:latin typeface="Courier New" panose="02070309020205020404" pitchFamily="49" charset="0"/>
              </a:rPr>
              <a:t>idx</a:t>
            </a:r>
            <a:r>
              <a:rPr lang="es-AR" sz="2400" b="0" dirty="0">
                <a:solidFill>
                  <a:schemeClr val="bg1"/>
                </a:solidFill>
                <a:effectLst/>
                <a:latin typeface="Courier New" panose="02070309020205020404" pitchFamily="49" charset="0"/>
              </a:rPr>
              <a:t>=0; </a:t>
            </a:r>
            <a:r>
              <a:rPr lang="es-AR" sz="2400" b="0" dirty="0" err="1">
                <a:solidFill>
                  <a:schemeClr val="bg1"/>
                </a:solidFill>
                <a:effectLst/>
                <a:latin typeface="Courier New" panose="02070309020205020404" pitchFamily="49" charset="0"/>
              </a:rPr>
              <a:t>idx</a:t>
            </a:r>
            <a:r>
              <a:rPr lang="es-AR" sz="2400" b="0" dirty="0">
                <a:solidFill>
                  <a:schemeClr val="bg1"/>
                </a:solidFill>
                <a:effectLst/>
                <a:latin typeface="Courier New" panose="02070309020205020404" pitchFamily="49" charset="0"/>
              </a:rPr>
              <a:t> &lt; 9; </a:t>
            </a:r>
            <a:r>
              <a:rPr lang="es-AR" sz="2400" b="0" dirty="0" err="1">
                <a:solidFill>
                  <a:schemeClr val="bg1"/>
                </a:solidFill>
                <a:effectLst/>
                <a:latin typeface="Courier New" panose="02070309020205020404" pitchFamily="49" charset="0"/>
              </a:rPr>
              <a:t>idx</a:t>
            </a:r>
            <a:r>
              <a:rPr lang="es-AR" sz="2400" b="0" dirty="0">
                <a:solidFill>
                  <a:schemeClr val="bg1"/>
                </a:solidFill>
                <a:effectLst/>
                <a:latin typeface="Courier New" panose="02070309020205020404" pitchFamily="49" charset="0"/>
              </a:rPr>
              <a:t>++ )</a:t>
            </a:r>
          </a:p>
          <a:p>
            <a:r>
              <a:rPr lang="es-AR" sz="2400" b="0" dirty="0">
                <a:solidFill>
                  <a:schemeClr val="bg1"/>
                </a:solidFill>
                <a:effectLst/>
                <a:latin typeface="Courier New" panose="02070309020205020404" pitchFamily="49" charset="0"/>
              </a:rPr>
              <a:t>{</a:t>
            </a:r>
          </a:p>
          <a:p>
            <a:r>
              <a:rPr lang="es-AR" sz="2400" b="0" dirty="0">
                <a:solidFill>
                  <a:schemeClr val="bg1"/>
                </a:solidFill>
                <a:effectLst/>
                <a:latin typeface="Courier New" panose="02070309020205020404" pitchFamily="49" charset="0"/>
              </a:rPr>
              <a:t>    R[</a:t>
            </a:r>
            <a:r>
              <a:rPr lang="es-AR" sz="2400" b="0" dirty="0" err="1">
                <a:solidFill>
                  <a:schemeClr val="bg1"/>
                </a:solidFill>
                <a:effectLst/>
                <a:latin typeface="Courier New" panose="02070309020205020404" pitchFamily="49" charset="0"/>
              </a:rPr>
              <a:t>idx</a:t>
            </a:r>
            <a:r>
              <a:rPr lang="es-AR" sz="2400" b="0" dirty="0">
                <a:solidFill>
                  <a:schemeClr val="bg1"/>
                </a:solidFill>
                <a:effectLst/>
                <a:latin typeface="Courier New" panose="02070309020205020404" pitchFamily="49" charset="0"/>
              </a:rPr>
              <a:t>]  = alfa*X[</a:t>
            </a:r>
            <a:r>
              <a:rPr lang="es-AR" sz="2400" b="0" dirty="0" err="1">
                <a:solidFill>
                  <a:schemeClr val="bg1"/>
                </a:solidFill>
                <a:effectLst/>
                <a:latin typeface="Courier New" panose="02070309020205020404" pitchFamily="49" charset="0"/>
              </a:rPr>
              <a:t>idx</a:t>
            </a:r>
            <a:r>
              <a:rPr lang="es-AR" sz="2400" b="0" dirty="0">
                <a:solidFill>
                  <a:schemeClr val="bg1"/>
                </a:solidFill>
                <a:effectLst/>
                <a:latin typeface="Courier New" panose="02070309020205020404" pitchFamily="49" charset="0"/>
              </a:rPr>
              <a:t>] + Y[</a:t>
            </a:r>
            <a:r>
              <a:rPr lang="es-AR" sz="2400" b="0" dirty="0" err="1">
                <a:solidFill>
                  <a:schemeClr val="bg1"/>
                </a:solidFill>
                <a:effectLst/>
                <a:latin typeface="Courier New" panose="02070309020205020404" pitchFamily="49" charset="0"/>
              </a:rPr>
              <a:t>idx</a:t>
            </a:r>
            <a:r>
              <a:rPr lang="es-AR" sz="2400" b="0" dirty="0">
                <a:solidFill>
                  <a:schemeClr val="bg1"/>
                </a:solidFill>
                <a:effectLst/>
                <a:latin typeface="Courier New" panose="02070309020205020404" pitchFamily="49" charset="0"/>
              </a:rPr>
              <a:t>];</a:t>
            </a:r>
          </a:p>
          <a:p>
            <a:r>
              <a:rPr lang="es-AR" sz="2400" b="0" dirty="0">
                <a:solidFill>
                  <a:schemeClr val="bg1"/>
                </a:solidFill>
                <a:effectLst/>
                <a:latin typeface="Courier New" panose="02070309020205020404" pitchFamily="49" charset="0"/>
              </a:rPr>
              <a:t>}</a:t>
            </a:r>
          </a:p>
          <a:p>
            <a:pPr>
              <a:lnSpc>
                <a:spcPct val="90000"/>
              </a:lnSpc>
            </a:pPr>
            <a:endParaRPr lang="es-AR" sz="2400" dirty="0">
              <a:solidFill>
                <a:schemeClr val="bg1"/>
              </a:solidFill>
              <a:latin typeface="Courier New" panose="02070309020205020404" pitchFamily="49" charset="0"/>
              <a:cs typeface="Courier New" panose="02070309020205020404" pitchFamily="49" charset="0"/>
            </a:endParaRPr>
          </a:p>
        </p:txBody>
      </p:sp>
      <p:sp>
        <p:nvSpPr>
          <p:cNvPr id="15" name="Marcador de contenido 2">
            <a:extLst>
              <a:ext uri="{FF2B5EF4-FFF2-40B4-BE49-F238E27FC236}">
                <a16:creationId xmlns:a16="http://schemas.microsoft.com/office/drawing/2014/main" id="{9FB5D105-7A12-4325-AA2D-5AB319124755}"/>
              </a:ext>
            </a:extLst>
          </p:cNvPr>
          <p:cNvSpPr txBox="1">
            <a:spLocks/>
          </p:cNvSpPr>
          <p:nvPr/>
        </p:nvSpPr>
        <p:spPr>
          <a:xfrm>
            <a:off x="1473037" y="4495800"/>
            <a:ext cx="10094429" cy="5082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lumMod val="20000"/>
                    <a:lumOff val="8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lumMod val="20000"/>
                    <a:lumOff val="8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lumMod val="20000"/>
                    <a:lumOff val="80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AR" dirty="0" err="1">
                <a:solidFill>
                  <a:schemeClr val="bg1"/>
                </a:solidFill>
                <a:latin typeface="Calibri Light" panose="020F0302020204030204"/>
              </a:rPr>
              <a:t>Idx</a:t>
            </a:r>
            <a:r>
              <a:rPr lang="es-AR" dirty="0">
                <a:solidFill>
                  <a:schemeClr val="bg1"/>
                </a:solidFill>
                <a:latin typeface="Calibri Light" panose="020F0302020204030204"/>
              </a:rPr>
              <a:t> |  0  |    1  |   2   |   3   |   4   |   5   |   6  |   7   |   8  |   9  </a:t>
            </a:r>
            <a:endParaRPr lang="es-AR" b="1" i="1" dirty="0">
              <a:solidFill>
                <a:schemeClr val="bg1"/>
              </a:solidFill>
              <a:latin typeface="Calibri Light" panose="020F0302020204030204"/>
            </a:endParaRPr>
          </a:p>
        </p:txBody>
      </p:sp>
      <p:pic>
        <p:nvPicPr>
          <p:cNvPr id="16" name="Imagen 15"/>
          <p:cNvPicPr/>
          <p:nvPr/>
        </p:nvPicPr>
        <p:blipFill>
          <a:blip r:embed="rId3">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17"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spTree>
    <p:extLst>
      <p:ext uri="{BB962C8B-B14F-4D97-AF65-F5344CB8AC3E}">
        <p14:creationId xmlns:p14="http://schemas.microsoft.com/office/powerpoint/2010/main" val="274901212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5"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Programación Multidimensional</a:t>
            </a:r>
          </a:p>
        </p:txBody>
      </p:sp>
      <p:sp>
        <p:nvSpPr>
          <p:cNvPr id="7" name="Marcador de contenido 2"/>
          <p:cNvSpPr txBox="1">
            <a:spLocks/>
          </p:cNvSpPr>
          <p:nvPr/>
        </p:nvSpPr>
        <p:spPr>
          <a:xfrm>
            <a:off x="684212" y="1676400"/>
            <a:ext cx="10883254" cy="7620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00000"/>
              </a:lnSpc>
              <a:buNone/>
            </a:pPr>
            <a:r>
              <a:rPr lang="es-ES" sz="3200" b="1" spc="50" dirty="0">
                <a:ln w="0"/>
                <a:solidFill>
                  <a:schemeClr val="bg2"/>
                </a:solidFill>
                <a:effectLst>
                  <a:innerShdw blurRad="63500" dist="50800" dir="13500000">
                    <a:srgbClr val="000000">
                      <a:alpha val="50000"/>
                    </a:srgbClr>
                  </a:innerShdw>
                </a:effectLst>
              </a:rPr>
              <a:t>Ejemplo Algoritmo </a:t>
            </a:r>
            <a:r>
              <a:rPr lang="es-ES" sz="3200" b="1" spc="50" dirty="0" err="1">
                <a:ln w="0"/>
                <a:solidFill>
                  <a:schemeClr val="bg2"/>
                </a:solidFill>
                <a:effectLst>
                  <a:innerShdw blurRad="63500" dist="50800" dir="13500000">
                    <a:srgbClr val="000000">
                      <a:alpha val="50000"/>
                    </a:srgbClr>
                  </a:innerShdw>
                </a:effectLst>
              </a:rPr>
              <a:t>Axpy</a:t>
            </a:r>
            <a:r>
              <a:rPr lang="es-ES" sz="3200" b="1" spc="50" dirty="0">
                <a:ln w="0"/>
                <a:solidFill>
                  <a:schemeClr val="bg2"/>
                </a:solidFill>
                <a:effectLst>
                  <a:innerShdw blurRad="63500" dist="50800" dir="13500000">
                    <a:srgbClr val="000000">
                      <a:alpha val="50000"/>
                    </a:srgbClr>
                  </a:innerShdw>
                </a:effectLst>
              </a:rPr>
              <a:t> – GPGU 1 dimensión</a:t>
            </a:r>
          </a:p>
        </p:txBody>
      </p:sp>
      <p:graphicFrame>
        <p:nvGraphicFramePr>
          <p:cNvPr id="2" name="Tabla 2">
            <a:extLst>
              <a:ext uri="{FF2B5EF4-FFF2-40B4-BE49-F238E27FC236}">
                <a16:creationId xmlns:a16="http://schemas.microsoft.com/office/drawing/2014/main" id="{0237372D-77A3-4070-8F5B-A3F66AA1C4EC}"/>
              </a:ext>
            </a:extLst>
          </p:cNvPr>
          <p:cNvGraphicFramePr>
            <a:graphicFrameLocks noGrp="1"/>
          </p:cNvGraphicFramePr>
          <p:nvPr/>
        </p:nvGraphicFramePr>
        <p:xfrm>
          <a:off x="2031471" y="5199249"/>
          <a:ext cx="8125880" cy="370840"/>
        </p:xfrm>
        <a:graphic>
          <a:graphicData uri="http://schemas.openxmlformats.org/drawingml/2006/table">
            <a:tbl>
              <a:tblPr firstRow="1" bandRow="1">
                <a:tableStyleId>{D7AC3CCA-C797-4891-BE02-D94E43425B78}</a:tableStyleId>
              </a:tblPr>
              <a:tblGrid>
                <a:gridCol w="812588">
                  <a:extLst>
                    <a:ext uri="{9D8B030D-6E8A-4147-A177-3AD203B41FA5}">
                      <a16:colId xmlns:a16="http://schemas.microsoft.com/office/drawing/2014/main" val="950666597"/>
                    </a:ext>
                  </a:extLst>
                </a:gridCol>
                <a:gridCol w="812588">
                  <a:extLst>
                    <a:ext uri="{9D8B030D-6E8A-4147-A177-3AD203B41FA5}">
                      <a16:colId xmlns:a16="http://schemas.microsoft.com/office/drawing/2014/main" val="1977478142"/>
                    </a:ext>
                  </a:extLst>
                </a:gridCol>
                <a:gridCol w="812588">
                  <a:extLst>
                    <a:ext uri="{9D8B030D-6E8A-4147-A177-3AD203B41FA5}">
                      <a16:colId xmlns:a16="http://schemas.microsoft.com/office/drawing/2014/main" val="3263752060"/>
                    </a:ext>
                  </a:extLst>
                </a:gridCol>
                <a:gridCol w="812588">
                  <a:extLst>
                    <a:ext uri="{9D8B030D-6E8A-4147-A177-3AD203B41FA5}">
                      <a16:colId xmlns:a16="http://schemas.microsoft.com/office/drawing/2014/main" val="1892787861"/>
                    </a:ext>
                  </a:extLst>
                </a:gridCol>
                <a:gridCol w="812588">
                  <a:extLst>
                    <a:ext uri="{9D8B030D-6E8A-4147-A177-3AD203B41FA5}">
                      <a16:colId xmlns:a16="http://schemas.microsoft.com/office/drawing/2014/main" val="2898322487"/>
                    </a:ext>
                  </a:extLst>
                </a:gridCol>
                <a:gridCol w="812588">
                  <a:extLst>
                    <a:ext uri="{9D8B030D-6E8A-4147-A177-3AD203B41FA5}">
                      <a16:colId xmlns:a16="http://schemas.microsoft.com/office/drawing/2014/main" val="1444029483"/>
                    </a:ext>
                  </a:extLst>
                </a:gridCol>
                <a:gridCol w="812588">
                  <a:extLst>
                    <a:ext uri="{9D8B030D-6E8A-4147-A177-3AD203B41FA5}">
                      <a16:colId xmlns:a16="http://schemas.microsoft.com/office/drawing/2014/main" val="3257077716"/>
                    </a:ext>
                  </a:extLst>
                </a:gridCol>
                <a:gridCol w="812588">
                  <a:extLst>
                    <a:ext uri="{9D8B030D-6E8A-4147-A177-3AD203B41FA5}">
                      <a16:colId xmlns:a16="http://schemas.microsoft.com/office/drawing/2014/main" val="1116197883"/>
                    </a:ext>
                  </a:extLst>
                </a:gridCol>
                <a:gridCol w="812588">
                  <a:extLst>
                    <a:ext uri="{9D8B030D-6E8A-4147-A177-3AD203B41FA5}">
                      <a16:colId xmlns:a16="http://schemas.microsoft.com/office/drawing/2014/main" val="3853926028"/>
                    </a:ext>
                  </a:extLst>
                </a:gridCol>
                <a:gridCol w="812588">
                  <a:extLst>
                    <a:ext uri="{9D8B030D-6E8A-4147-A177-3AD203B41FA5}">
                      <a16:colId xmlns:a16="http://schemas.microsoft.com/office/drawing/2014/main" val="2230842205"/>
                    </a:ext>
                  </a:extLst>
                </a:gridCol>
              </a:tblGrid>
              <a:tr h="370840">
                <a:tc>
                  <a:txBody>
                    <a:bodyPr/>
                    <a:lstStyle/>
                    <a:p>
                      <a:r>
                        <a:rPr lang="es-AR" dirty="0"/>
                        <a:t>1.0</a:t>
                      </a:r>
                    </a:p>
                  </a:txBody>
                  <a:tcPr/>
                </a:tc>
                <a:tc>
                  <a:txBody>
                    <a:bodyPr/>
                    <a:lstStyle/>
                    <a:p>
                      <a:r>
                        <a:rPr lang="es-AR" dirty="0"/>
                        <a:t>1.1</a:t>
                      </a:r>
                    </a:p>
                  </a:txBody>
                  <a:tcPr/>
                </a:tc>
                <a:tc>
                  <a:txBody>
                    <a:bodyPr/>
                    <a:lstStyle/>
                    <a:p>
                      <a:r>
                        <a:rPr lang="es-AR" dirty="0"/>
                        <a:t>1.2</a:t>
                      </a:r>
                    </a:p>
                  </a:txBody>
                  <a:tcPr/>
                </a:tc>
                <a:tc>
                  <a:txBody>
                    <a:bodyPr/>
                    <a:lstStyle/>
                    <a:p>
                      <a:r>
                        <a:rPr lang="es-AR" dirty="0"/>
                        <a:t>1.3</a:t>
                      </a:r>
                    </a:p>
                  </a:txBody>
                  <a:tcPr/>
                </a:tc>
                <a:tc>
                  <a:txBody>
                    <a:bodyPr/>
                    <a:lstStyle/>
                    <a:p>
                      <a:r>
                        <a:rPr lang="es-AR" dirty="0"/>
                        <a:t>1.4</a:t>
                      </a:r>
                    </a:p>
                  </a:txBody>
                  <a:tcPr/>
                </a:tc>
                <a:tc>
                  <a:txBody>
                    <a:bodyPr/>
                    <a:lstStyle/>
                    <a:p>
                      <a:r>
                        <a:rPr lang="es-AR" dirty="0"/>
                        <a:t>1.5</a:t>
                      </a:r>
                    </a:p>
                  </a:txBody>
                  <a:tcPr/>
                </a:tc>
                <a:tc>
                  <a:txBody>
                    <a:bodyPr/>
                    <a:lstStyle/>
                    <a:p>
                      <a:r>
                        <a:rPr lang="es-AR" dirty="0"/>
                        <a:t>1.6</a:t>
                      </a:r>
                    </a:p>
                  </a:txBody>
                  <a:tcPr/>
                </a:tc>
                <a:tc>
                  <a:txBody>
                    <a:bodyPr/>
                    <a:lstStyle/>
                    <a:p>
                      <a:r>
                        <a:rPr lang="es-AR" dirty="0"/>
                        <a:t>1.7</a:t>
                      </a:r>
                    </a:p>
                  </a:txBody>
                  <a:tcPr/>
                </a:tc>
                <a:tc>
                  <a:txBody>
                    <a:bodyPr/>
                    <a:lstStyle/>
                    <a:p>
                      <a:r>
                        <a:rPr lang="es-AR" dirty="0"/>
                        <a:t>1.8</a:t>
                      </a:r>
                    </a:p>
                  </a:txBody>
                  <a:tcPr/>
                </a:tc>
                <a:tc>
                  <a:txBody>
                    <a:bodyPr/>
                    <a:lstStyle/>
                    <a:p>
                      <a:r>
                        <a:rPr lang="es-AR" dirty="0"/>
                        <a:t>1.9</a:t>
                      </a:r>
                    </a:p>
                  </a:txBody>
                  <a:tcPr/>
                </a:tc>
                <a:extLst>
                  <a:ext uri="{0D108BD9-81ED-4DB2-BD59-A6C34878D82A}">
                    <a16:rowId xmlns:a16="http://schemas.microsoft.com/office/drawing/2014/main" val="4217336469"/>
                  </a:ext>
                </a:extLst>
              </a:tr>
            </a:tbl>
          </a:graphicData>
        </a:graphic>
      </p:graphicFrame>
      <p:graphicFrame>
        <p:nvGraphicFramePr>
          <p:cNvPr id="8" name="Tabla 2">
            <a:extLst>
              <a:ext uri="{FF2B5EF4-FFF2-40B4-BE49-F238E27FC236}">
                <a16:creationId xmlns:a16="http://schemas.microsoft.com/office/drawing/2014/main" id="{B7DA74E9-00DD-4B87-BC31-E31A6FE60FDB}"/>
              </a:ext>
            </a:extLst>
          </p:cNvPr>
          <p:cNvGraphicFramePr>
            <a:graphicFrameLocks noGrp="1"/>
          </p:cNvGraphicFramePr>
          <p:nvPr>
            <p:extLst>
              <p:ext uri="{D42A27DB-BD31-4B8C-83A1-F6EECF244321}">
                <p14:modId xmlns:p14="http://schemas.microsoft.com/office/powerpoint/2010/main" val="278239213"/>
              </p:ext>
            </p:extLst>
          </p:nvPr>
        </p:nvGraphicFramePr>
        <p:xfrm>
          <a:off x="2006734" y="5720080"/>
          <a:ext cx="8125880" cy="370840"/>
        </p:xfrm>
        <a:graphic>
          <a:graphicData uri="http://schemas.openxmlformats.org/drawingml/2006/table">
            <a:tbl>
              <a:tblPr firstRow="1" bandRow="1">
                <a:tableStyleId>{D7AC3CCA-C797-4891-BE02-D94E43425B78}</a:tableStyleId>
              </a:tblPr>
              <a:tblGrid>
                <a:gridCol w="812588">
                  <a:extLst>
                    <a:ext uri="{9D8B030D-6E8A-4147-A177-3AD203B41FA5}">
                      <a16:colId xmlns:a16="http://schemas.microsoft.com/office/drawing/2014/main" val="950666597"/>
                    </a:ext>
                  </a:extLst>
                </a:gridCol>
                <a:gridCol w="812588">
                  <a:extLst>
                    <a:ext uri="{9D8B030D-6E8A-4147-A177-3AD203B41FA5}">
                      <a16:colId xmlns:a16="http://schemas.microsoft.com/office/drawing/2014/main" val="1977478142"/>
                    </a:ext>
                  </a:extLst>
                </a:gridCol>
                <a:gridCol w="812588">
                  <a:extLst>
                    <a:ext uri="{9D8B030D-6E8A-4147-A177-3AD203B41FA5}">
                      <a16:colId xmlns:a16="http://schemas.microsoft.com/office/drawing/2014/main" val="3263752060"/>
                    </a:ext>
                  </a:extLst>
                </a:gridCol>
                <a:gridCol w="812588">
                  <a:extLst>
                    <a:ext uri="{9D8B030D-6E8A-4147-A177-3AD203B41FA5}">
                      <a16:colId xmlns:a16="http://schemas.microsoft.com/office/drawing/2014/main" val="1892787861"/>
                    </a:ext>
                  </a:extLst>
                </a:gridCol>
                <a:gridCol w="812588">
                  <a:extLst>
                    <a:ext uri="{9D8B030D-6E8A-4147-A177-3AD203B41FA5}">
                      <a16:colId xmlns:a16="http://schemas.microsoft.com/office/drawing/2014/main" val="2898322487"/>
                    </a:ext>
                  </a:extLst>
                </a:gridCol>
                <a:gridCol w="812588">
                  <a:extLst>
                    <a:ext uri="{9D8B030D-6E8A-4147-A177-3AD203B41FA5}">
                      <a16:colId xmlns:a16="http://schemas.microsoft.com/office/drawing/2014/main" val="1444029483"/>
                    </a:ext>
                  </a:extLst>
                </a:gridCol>
                <a:gridCol w="812588">
                  <a:extLst>
                    <a:ext uri="{9D8B030D-6E8A-4147-A177-3AD203B41FA5}">
                      <a16:colId xmlns:a16="http://schemas.microsoft.com/office/drawing/2014/main" val="3257077716"/>
                    </a:ext>
                  </a:extLst>
                </a:gridCol>
                <a:gridCol w="812588">
                  <a:extLst>
                    <a:ext uri="{9D8B030D-6E8A-4147-A177-3AD203B41FA5}">
                      <a16:colId xmlns:a16="http://schemas.microsoft.com/office/drawing/2014/main" val="1116197883"/>
                    </a:ext>
                  </a:extLst>
                </a:gridCol>
                <a:gridCol w="812588">
                  <a:extLst>
                    <a:ext uri="{9D8B030D-6E8A-4147-A177-3AD203B41FA5}">
                      <a16:colId xmlns:a16="http://schemas.microsoft.com/office/drawing/2014/main" val="3853926028"/>
                    </a:ext>
                  </a:extLst>
                </a:gridCol>
                <a:gridCol w="812588">
                  <a:extLst>
                    <a:ext uri="{9D8B030D-6E8A-4147-A177-3AD203B41FA5}">
                      <a16:colId xmlns:a16="http://schemas.microsoft.com/office/drawing/2014/main" val="2230842205"/>
                    </a:ext>
                  </a:extLst>
                </a:gridCol>
              </a:tblGrid>
              <a:tr h="370840">
                <a:tc>
                  <a:txBody>
                    <a:bodyPr/>
                    <a:lstStyle/>
                    <a:p>
                      <a:r>
                        <a:rPr lang="es-AR" sz="1800" b="1" kern="1200" dirty="0">
                          <a:solidFill>
                            <a:schemeClr val="dk1"/>
                          </a:solidFill>
                          <a:latin typeface="+mn-lt"/>
                          <a:ea typeface="+mn-ea"/>
                          <a:cs typeface="+mn-cs"/>
                        </a:rPr>
                        <a:t>2.0</a:t>
                      </a:r>
                    </a:p>
                  </a:txBody>
                  <a:tcPr/>
                </a:tc>
                <a:tc>
                  <a:txBody>
                    <a:bodyPr/>
                    <a:lstStyle/>
                    <a:p>
                      <a:r>
                        <a:rPr lang="es-AR" sz="1800" b="1" kern="1200" dirty="0">
                          <a:solidFill>
                            <a:schemeClr val="dk1"/>
                          </a:solidFill>
                          <a:latin typeface="+mn-lt"/>
                          <a:ea typeface="+mn-ea"/>
                          <a:cs typeface="+mn-cs"/>
                        </a:rPr>
                        <a:t>2.1</a:t>
                      </a:r>
                    </a:p>
                  </a:txBody>
                  <a:tcPr/>
                </a:tc>
                <a:tc>
                  <a:txBody>
                    <a:bodyPr/>
                    <a:lstStyle/>
                    <a:p>
                      <a:r>
                        <a:rPr lang="es-AR" sz="1800" b="1" kern="1200" dirty="0">
                          <a:solidFill>
                            <a:schemeClr val="dk1"/>
                          </a:solidFill>
                          <a:latin typeface="+mn-lt"/>
                          <a:ea typeface="+mn-ea"/>
                          <a:cs typeface="+mn-cs"/>
                        </a:rPr>
                        <a:t>2.2</a:t>
                      </a:r>
                    </a:p>
                  </a:txBody>
                  <a:tcPr/>
                </a:tc>
                <a:tc>
                  <a:txBody>
                    <a:bodyPr/>
                    <a:lstStyle/>
                    <a:p>
                      <a:r>
                        <a:rPr lang="es-AR" sz="1800" b="1" kern="1200" dirty="0">
                          <a:solidFill>
                            <a:schemeClr val="dk1"/>
                          </a:solidFill>
                          <a:latin typeface="+mn-lt"/>
                          <a:ea typeface="+mn-ea"/>
                          <a:cs typeface="+mn-cs"/>
                        </a:rPr>
                        <a:t>2.3</a:t>
                      </a:r>
                    </a:p>
                  </a:txBody>
                  <a:tcPr/>
                </a:tc>
                <a:tc>
                  <a:txBody>
                    <a:bodyPr/>
                    <a:lstStyle/>
                    <a:p>
                      <a:r>
                        <a:rPr lang="es-AR" sz="1800" b="1" kern="1200" dirty="0">
                          <a:solidFill>
                            <a:schemeClr val="dk1"/>
                          </a:solidFill>
                          <a:latin typeface="+mn-lt"/>
                          <a:ea typeface="+mn-ea"/>
                          <a:cs typeface="+mn-cs"/>
                        </a:rPr>
                        <a:t>2.4</a:t>
                      </a:r>
                    </a:p>
                  </a:txBody>
                  <a:tcPr/>
                </a:tc>
                <a:tc>
                  <a:txBody>
                    <a:bodyPr/>
                    <a:lstStyle/>
                    <a:p>
                      <a:r>
                        <a:rPr lang="es-AR" sz="1800" b="1" kern="1200" dirty="0">
                          <a:solidFill>
                            <a:schemeClr val="dk1"/>
                          </a:solidFill>
                          <a:latin typeface="+mn-lt"/>
                          <a:ea typeface="+mn-ea"/>
                          <a:cs typeface="+mn-cs"/>
                        </a:rPr>
                        <a:t>2.5</a:t>
                      </a:r>
                    </a:p>
                  </a:txBody>
                  <a:tcPr/>
                </a:tc>
                <a:tc>
                  <a:txBody>
                    <a:bodyPr/>
                    <a:lstStyle/>
                    <a:p>
                      <a:r>
                        <a:rPr lang="es-AR" sz="1800" b="1" kern="1200" dirty="0">
                          <a:solidFill>
                            <a:schemeClr val="dk1"/>
                          </a:solidFill>
                          <a:latin typeface="+mn-lt"/>
                          <a:ea typeface="+mn-ea"/>
                          <a:cs typeface="+mn-cs"/>
                        </a:rPr>
                        <a:t>2.6</a:t>
                      </a:r>
                    </a:p>
                  </a:txBody>
                  <a:tcPr/>
                </a:tc>
                <a:tc>
                  <a:txBody>
                    <a:bodyPr/>
                    <a:lstStyle/>
                    <a:p>
                      <a:r>
                        <a:rPr lang="es-AR" sz="1800" b="1" kern="1200" dirty="0">
                          <a:solidFill>
                            <a:schemeClr val="dk1"/>
                          </a:solidFill>
                          <a:latin typeface="+mn-lt"/>
                          <a:ea typeface="+mn-ea"/>
                          <a:cs typeface="+mn-cs"/>
                        </a:rPr>
                        <a:t>2.7</a:t>
                      </a:r>
                    </a:p>
                  </a:txBody>
                  <a:tcPr/>
                </a:tc>
                <a:tc>
                  <a:txBody>
                    <a:bodyPr/>
                    <a:lstStyle/>
                    <a:p>
                      <a:r>
                        <a:rPr lang="es-AR" sz="1800" b="1" kern="1200" dirty="0">
                          <a:solidFill>
                            <a:schemeClr val="dk1"/>
                          </a:solidFill>
                          <a:latin typeface="+mn-lt"/>
                          <a:ea typeface="+mn-ea"/>
                          <a:cs typeface="+mn-cs"/>
                        </a:rPr>
                        <a:t>2.8</a:t>
                      </a:r>
                    </a:p>
                  </a:txBody>
                  <a:tcPr/>
                </a:tc>
                <a:tc>
                  <a:txBody>
                    <a:bodyPr/>
                    <a:lstStyle/>
                    <a:p>
                      <a:r>
                        <a:rPr lang="es-AR" sz="1800" b="1" kern="1200" dirty="0">
                          <a:solidFill>
                            <a:schemeClr val="dk1"/>
                          </a:solidFill>
                          <a:latin typeface="+mn-lt"/>
                          <a:ea typeface="+mn-ea"/>
                          <a:cs typeface="+mn-cs"/>
                        </a:rPr>
                        <a:t>2.9</a:t>
                      </a:r>
                    </a:p>
                  </a:txBody>
                  <a:tcPr/>
                </a:tc>
                <a:extLst>
                  <a:ext uri="{0D108BD9-81ED-4DB2-BD59-A6C34878D82A}">
                    <a16:rowId xmlns:a16="http://schemas.microsoft.com/office/drawing/2014/main" val="4217336469"/>
                  </a:ext>
                </a:extLst>
              </a:tr>
            </a:tbl>
          </a:graphicData>
        </a:graphic>
      </p:graphicFrame>
      <p:sp>
        <p:nvSpPr>
          <p:cNvPr id="9" name="Marcador de contenido 2">
            <a:extLst>
              <a:ext uri="{FF2B5EF4-FFF2-40B4-BE49-F238E27FC236}">
                <a16:creationId xmlns:a16="http://schemas.microsoft.com/office/drawing/2014/main" id="{939A355F-4BE2-419C-A73C-340E348DDFAA}"/>
              </a:ext>
            </a:extLst>
          </p:cNvPr>
          <p:cNvSpPr txBox="1">
            <a:spLocks/>
          </p:cNvSpPr>
          <p:nvPr/>
        </p:nvSpPr>
        <p:spPr>
          <a:xfrm>
            <a:off x="1510951" y="5130538"/>
            <a:ext cx="533400" cy="5082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lumMod val="20000"/>
                    <a:lumOff val="8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lumMod val="20000"/>
                    <a:lumOff val="8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lumMod val="20000"/>
                    <a:lumOff val="80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AR" dirty="0">
                <a:solidFill>
                  <a:schemeClr val="bg1"/>
                </a:solidFill>
                <a:latin typeface="Calibri Light" panose="020F0302020204030204"/>
              </a:rPr>
              <a:t>X</a:t>
            </a:r>
            <a:endParaRPr lang="es-AR" b="1" i="1" dirty="0">
              <a:solidFill>
                <a:schemeClr val="bg1"/>
              </a:solidFill>
              <a:latin typeface="Calibri Light" panose="020F0302020204030204"/>
            </a:endParaRPr>
          </a:p>
        </p:txBody>
      </p:sp>
      <p:sp>
        <p:nvSpPr>
          <p:cNvPr id="10" name="Marcador de contenido 2">
            <a:extLst>
              <a:ext uri="{FF2B5EF4-FFF2-40B4-BE49-F238E27FC236}">
                <a16:creationId xmlns:a16="http://schemas.microsoft.com/office/drawing/2014/main" id="{917FF188-462A-4215-BCCC-42D6A2EA5927}"/>
              </a:ext>
            </a:extLst>
          </p:cNvPr>
          <p:cNvSpPr txBox="1">
            <a:spLocks/>
          </p:cNvSpPr>
          <p:nvPr/>
        </p:nvSpPr>
        <p:spPr>
          <a:xfrm>
            <a:off x="1510951" y="5638800"/>
            <a:ext cx="533400" cy="5082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lumMod val="20000"/>
                    <a:lumOff val="8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lumMod val="20000"/>
                    <a:lumOff val="8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lumMod val="20000"/>
                    <a:lumOff val="80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AR" dirty="0">
                <a:solidFill>
                  <a:schemeClr val="bg1"/>
                </a:solidFill>
                <a:latin typeface="Calibri Light" panose="020F0302020204030204"/>
              </a:rPr>
              <a:t>Y</a:t>
            </a:r>
            <a:endParaRPr lang="es-AR" b="1" i="1" dirty="0">
              <a:solidFill>
                <a:schemeClr val="bg1"/>
              </a:solidFill>
              <a:latin typeface="Calibri Light" panose="020F0302020204030204"/>
            </a:endParaRPr>
          </a:p>
        </p:txBody>
      </p:sp>
      <p:sp>
        <p:nvSpPr>
          <p:cNvPr id="12" name="Marcador de contenido 2">
            <a:extLst>
              <a:ext uri="{FF2B5EF4-FFF2-40B4-BE49-F238E27FC236}">
                <a16:creationId xmlns:a16="http://schemas.microsoft.com/office/drawing/2014/main" id="{1015003B-FEC7-478D-A756-7D5801B8F95A}"/>
              </a:ext>
            </a:extLst>
          </p:cNvPr>
          <p:cNvSpPr txBox="1">
            <a:spLocks/>
          </p:cNvSpPr>
          <p:nvPr/>
        </p:nvSpPr>
        <p:spPr>
          <a:xfrm>
            <a:off x="1473037" y="6075842"/>
            <a:ext cx="533400" cy="5082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lumMod val="20000"/>
                    <a:lumOff val="8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lumMod val="20000"/>
                    <a:lumOff val="8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lumMod val="20000"/>
                    <a:lumOff val="80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AR" dirty="0">
                <a:solidFill>
                  <a:schemeClr val="bg1"/>
                </a:solidFill>
                <a:latin typeface="Calibri Light" panose="020F0302020204030204"/>
              </a:rPr>
              <a:t>R</a:t>
            </a:r>
            <a:endParaRPr lang="es-AR" b="1" i="1" dirty="0">
              <a:solidFill>
                <a:schemeClr val="bg1"/>
              </a:solidFill>
              <a:latin typeface="Calibri Light" panose="020F0302020204030204"/>
            </a:endParaRPr>
          </a:p>
        </p:txBody>
      </p:sp>
      <p:graphicFrame>
        <p:nvGraphicFramePr>
          <p:cNvPr id="14" name="Tabla 2">
            <a:extLst>
              <a:ext uri="{FF2B5EF4-FFF2-40B4-BE49-F238E27FC236}">
                <a16:creationId xmlns:a16="http://schemas.microsoft.com/office/drawing/2014/main" id="{7D9FD8CA-5864-4A03-83A0-3A4C0B8182E3}"/>
              </a:ext>
            </a:extLst>
          </p:cNvPr>
          <p:cNvGraphicFramePr>
            <a:graphicFrameLocks noGrp="1"/>
          </p:cNvGraphicFramePr>
          <p:nvPr>
            <p:extLst>
              <p:ext uri="{D42A27DB-BD31-4B8C-83A1-F6EECF244321}">
                <p14:modId xmlns:p14="http://schemas.microsoft.com/office/powerpoint/2010/main" val="3839786142"/>
              </p:ext>
            </p:extLst>
          </p:nvPr>
        </p:nvGraphicFramePr>
        <p:xfrm>
          <a:off x="2006437" y="6213264"/>
          <a:ext cx="8125880" cy="370840"/>
        </p:xfrm>
        <a:graphic>
          <a:graphicData uri="http://schemas.openxmlformats.org/drawingml/2006/table">
            <a:tbl>
              <a:tblPr firstRow="1" bandRow="1">
                <a:tableStyleId>{D7AC3CCA-C797-4891-BE02-D94E43425B78}</a:tableStyleId>
              </a:tblPr>
              <a:tblGrid>
                <a:gridCol w="812588">
                  <a:extLst>
                    <a:ext uri="{9D8B030D-6E8A-4147-A177-3AD203B41FA5}">
                      <a16:colId xmlns:a16="http://schemas.microsoft.com/office/drawing/2014/main" val="950666597"/>
                    </a:ext>
                  </a:extLst>
                </a:gridCol>
                <a:gridCol w="812588">
                  <a:extLst>
                    <a:ext uri="{9D8B030D-6E8A-4147-A177-3AD203B41FA5}">
                      <a16:colId xmlns:a16="http://schemas.microsoft.com/office/drawing/2014/main" val="1977478142"/>
                    </a:ext>
                  </a:extLst>
                </a:gridCol>
                <a:gridCol w="812588">
                  <a:extLst>
                    <a:ext uri="{9D8B030D-6E8A-4147-A177-3AD203B41FA5}">
                      <a16:colId xmlns:a16="http://schemas.microsoft.com/office/drawing/2014/main" val="3263752060"/>
                    </a:ext>
                  </a:extLst>
                </a:gridCol>
                <a:gridCol w="812588">
                  <a:extLst>
                    <a:ext uri="{9D8B030D-6E8A-4147-A177-3AD203B41FA5}">
                      <a16:colId xmlns:a16="http://schemas.microsoft.com/office/drawing/2014/main" val="1892787861"/>
                    </a:ext>
                  </a:extLst>
                </a:gridCol>
                <a:gridCol w="812588">
                  <a:extLst>
                    <a:ext uri="{9D8B030D-6E8A-4147-A177-3AD203B41FA5}">
                      <a16:colId xmlns:a16="http://schemas.microsoft.com/office/drawing/2014/main" val="2898322487"/>
                    </a:ext>
                  </a:extLst>
                </a:gridCol>
                <a:gridCol w="812588">
                  <a:extLst>
                    <a:ext uri="{9D8B030D-6E8A-4147-A177-3AD203B41FA5}">
                      <a16:colId xmlns:a16="http://schemas.microsoft.com/office/drawing/2014/main" val="1444029483"/>
                    </a:ext>
                  </a:extLst>
                </a:gridCol>
                <a:gridCol w="812588">
                  <a:extLst>
                    <a:ext uri="{9D8B030D-6E8A-4147-A177-3AD203B41FA5}">
                      <a16:colId xmlns:a16="http://schemas.microsoft.com/office/drawing/2014/main" val="3257077716"/>
                    </a:ext>
                  </a:extLst>
                </a:gridCol>
                <a:gridCol w="812588">
                  <a:extLst>
                    <a:ext uri="{9D8B030D-6E8A-4147-A177-3AD203B41FA5}">
                      <a16:colId xmlns:a16="http://schemas.microsoft.com/office/drawing/2014/main" val="1116197883"/>
                    </a:ext>
                  </a:extLst>
                </a:gridCol>
                <a:gridCol w="812588">
                  <a:extLst>
                    <a:ext uri="{9D8B030D-6E8A-4147-A177-3AD203B41FA5}">
                      <a16:colId xmlns:a16="http://schemas.microsoft.com/office/drawing/2014/main" val="3853926028"/>
                    </a:ext>
                  </a:extLst>
                </a:gridCol>
                <a:gridCol w="812588">
                  <a:extLst>
                    <a:ext uri="{9D8B030D-6E8A-4147-A177-3AD203B41FA5}">
                      <a16:colId xmlns:a16="http://schemas.microsoft.com/office/drawing/2014/main" val="2230842205"/>
                    </a:ext>
                  </a:extLst>
                </a:gridCol>
              </a:tblGrid>
              <a:tr h="370840">
                <a:tc>
                  <a:txBody>
                    <a:bodyPr/>
                    <a:lstStyle/>
                    <a:p>
                      <a:r>
                        <a:rPr lang="es-AR" dirty="0"/>
                        <a:t>2.1</a:t>
                      </a:r>
                    </a:p>
                  </a:txBody>
                  <a:tcPr/>
                </a:tc>
                <a:tc>
                  <a:txBody>
                    <a:bodyPr/>
                    <a:lstStyle/>
                    <a:p>
                      <a:r>
                        <a:rPr lang="es-AR" dirty="0"/>
                        <a:t>2.21</a:t>
                      </a:r>
                    </a:p>
                  </a:txBody>
                  <a:tcPr/>
                </a:tc>
                <a:tc>
                  <a:txBody>
                    <a:bodyPr/>
                    <a:lstStyle/>
                    <a:p>
                      <a:r>
                        <a:rPr lang="es-AR" dirty="0"/>
                        <a:t>2.32</a:t>
                      </a:r>
                    </a:p>
                  </a:txBody>
                  <a:tcPr/>
                </a:tc>
                <a:tc>
                  <a:txBody>
                    <a:bodyPr/>
                    <a:lstStyle/>
                    <a:p>
                      <a:r>
                        <a:rPr lang="es-AR" dirty="0"/>
                        <a:t>2.43</a:t>
                      </a:r>
                    </a:p>
                  </a:txBody>
                  <a:tcPr/>
                </a:tc>
                <a:tc>
                  <a:txBody>
                    <a:bodyPr/>
                    <a:lstStyle/>
                    <a:p>
                      <a:r>
                        <a:rPr lang="es-AR" dirty="0"/>
                        <a:t>2.54</a:t>
                      </a:r>
                    </a:p>
                  </a:txBody>
                  <a:tcPr/>
                </a:tc>
                <a:tc>
                  <a:txBody>
                    <a:bodyPr/>
                    <a:lstStyle/>
                    <a:p>
                      <a:r>
                        <a:rPr lang="es-AR" dirty="0"/>
                        <a:t>2.65</a:t>
                      </a:r>
                    </a:p>
                  </a:txBody>
                  <a:tcPr/>
                </a:tc>
                <a:tc>
                  <a:txBody>
                    <a:bodyPr/>
                    <a:lstStyle/>
                    <a:p>
                      <a:r>
                        <a:rPr lang="es-AR" dirty="0"/>
                        <a:t>2.76</a:t>
                      </a:r>
                    </a:p>
                  </a:txBody>
                  <a:tcPr/>
                </a:tc>
                <a:tc>
                  <a:txBody>
                    <a:bodyPr/>
                    <a:lstStyle/>
                    <a:p>
                      <a:r>
                        <a:rPr lang="es-AR" dirty="0"/>
                        <a:t>2.87</a:t>
                      </a:r>
                    </a:p>
                  </a:txBody>
                  <a:tcPr/>
                </a:tc>
                <a:tc>
                  <a:txBody>
                    <a:bodyPr/>
                    <a:lstStyle/>
                    <a:p>
                      <a:r>
                        <a:rPr lang="es-AR" dirty="0"/>
                        <a:t>2.98</a:t>
                      </a:r>
                    </a:p>
                  </a:txBody>
                  <a:tcPr/>
                </a:tc>
                <a:tc>
                  <a:txBody>
                    <a:bodyPr/>
                    <a:lstStyle/>
                    <a:p>
                      <a:r>
                        <a:rPr lang="es-AR" dirty="0"/>
                        <a:t>3.09</a:t>
                      </a:r>
                    </a:p>
                  </a:txBody>
                  <a:tcPr/>
                </a:tc>
                <a:extLst>
                  <a:ext uri="{0D108BD9-81ED-4DB2-BD59-A6C34878D82A}">
                    <a16:rowId xmlns:a16="http://schemas.microsoft.com/office/drawing/2014/main" val="4217336469"/>
                  </a:ext>
                </a:extLst>
              </a:tr>
            </a:tbl>
          </a:graphicData>
        </a:graphic>
      </p:graphicFrame>
      <p:sp>
        <p:nvSpPr>
          <p:cNvPr id="3" name="CuadroTexto 2">
            <a:extLst>
              <a:ext uri="{FF2B5EF4-FFF2-40B4-BE49-F238E27FC236}">
                <a16:creationId xmlns:a16="http://schemas.microsoft.com/office/drawing/2014/main" id="{08F75168-C4CA-419D-A95E-726F2F335309}"/>
              </a:ext>
            </a:extLst>
          </p:cNvPr>
          <p:cNvSpPr txBox="1"/>
          <p:nvPr/>
        </p:nvSpPr>
        <p:spPr>
          <a:xfrm>
            <a:off x="2046621" y="2200199"/>
            <a:ext cx="6793261" cy="2649956"/>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s-AR" sz="2400" b="1" dirty="0" err="1">
                <a:solidFill>
                  <a:schemeClr val="bg1"/>
                </a:solidFill>
                <a:latin typeface="Courier New" panose="02070309020205020404" pitchFamily="49" charset="0"/>
              </a:rPr>
              <a:t>int</a:t>
            </a:r>
            <a:r>
              <a:rPr lang="es-AR" sz="2400" b="1" dirty="0">
                <a:solidFill>
                  <a:schemeClr val="bg1"/>
                </a:solidFill>
                <a:latin typeface="Courier New" panose="02070309020205020404" pitchFamily="49" charset="0"/>
              </a:rPr>
              <a:t> </a:t>
            </a:r>
            <a:r>
              <a:rPr lang="es-AR" sz="2400" b="1" dirty="0" err="1">
                <a:solidFill>
                  <a:schemeClr val="bg1"/>
                </a:solidFill>
                <a:latin typeface="Courier New" panose="02070309020205020404" pitchFamily="49" charset="0"/>
              </a:rPr>
              <a:t>idx</a:t>
            </a:r>
            <a:r>
              <a:rPr lang="es-AR" sz="2400" b="1" dirty="0">
                <a:solidFill>
                  <a:schemeClr val="bg1"/>
                </a:solidFill>
                <a:latin typeface="Courier New" panose="02070309020205020404" pitchFamily="49" charset="0"/>
              </a:rPr>
              <a:t> = </a:t>
            </a:r>
            <a:r>
              <a:rPr lang="es-AR" sz="2400" b="1" dirty="0" err="1">
                <a:solidFill>
                  <a:schemeClr val="bg1"/>
                </a:solidFill>
                <a:latin typeface="Courier New" panose="02070309020205020404" pitchFamily="49" charset="0"/>
              </a:rPr>
              <a:t>threadIdx.x</a:t>
            </a:r>
            <a:r>
              <a:rPr lang="es-AR" sz="2400" b="1" dirty="0">
                <a:solidFill>
                  <a:schemeClr val="bg1"/>
                </a:solidFill>
                <a:latin typeface="Courier New" panose="02070309020205020404" pitchFamily="49" charset="0"/>
              </a:rPr>
              <a:t> …</a:t>
            </a:r>
          </a:p>
          <a:p>
            <a:endParaRPr lang="es-AR" sz="2400" dirty="0">
              <a:latin typeface="Courier New" panose="02070309020205020404" pitchFamily="49" charset="0"/>
            </a:endParaRPr>
          </a:p>
          <a:p>
            <a:r>
              <a:rPr lang="es-AR" sz="2400" b="1" dirty="0" err="1">
                <a:solidFill>
                  <a:schemeClr val="bg1"/>
                </a:solidFill>
                <a:effectLst/>
                <a:latin typeface="Courier New" panose="02070309020205020404" pitchFamily="49" charset="0"/>
              </a:rPr>
              <a:t>if</a:t>
            </a:r>
            <a:r>
              <a:rPr lang="es-AR" sz="2400" b="1" dirty="0">
                <a:solidFill>
                  <a:schemeClr val="bg1"/>
                </a:solidFill>
                <a:effectLst/>
                <a:latin typeface="Courier New" panose="02070309020205020404" pitchFamily="49" charset="0"/>
              </a:rPr>
              <a:t>( </a:t>
            </a:r>
            <a:r>
              <a:rPr lang="es-AR" sz="2400" b="1" dirty="0" err="1">
                <a:solidFill>
                  <a:schemeClr val="bg1"/>
                </a:solidFill>
                <a:effectLst/>
                <a:latin typeface="Courier New" panose="02070309020205020404" pitchFamily="49" charset="0"/>
              </a:rPr>
              <a:t>idx</a:t>
            </a:r>
            <a:r>
              <a:rPr lang="es-AR" sz="2400" b="1" dirty="0">
                <a:solidFill>
                  <a:schemeClr val="bg1"/>
                </a:solidFill>
                <a:effectLst/>
                <a:latin typeface="Courier New" panose="02070309020205020404" pitchFamily="49" charset="0"/>
              </a:rPr>
              <a:t> &lt; n )</a:t>
            </a:r>
          </a:p>
          <a:p>
            <a:r>
              <a:rPr lang="es-AR" sz="2400" b="1" dirty="0">
                <a:solidFill>
                  <a:schemeClr val="bg1"/>
                </a:solidFill>
                <a:effectLst/>
                <a:latin typeface="Courier New" panose="02070309020205020404" pitchFamily="49" charset="0"/>
              </a:rPr>
              <a:t>{</a:t>
            </a:r>
          </a:p>
          <a:p>
            <a:r>
              <a:rPr lang="es-AR" sz="2400" b="1" dirty="0">
                <a:solidFill>
                  <a:schemeClr val="bg1"/>
                </a:solidFill>
                <a:effectLst/>
                <a:latin typeface="Courier New" panose="02070309020205020404" pitchFamily="49" charset="0"/>
              </a:rPr>
              <a:t>    R[</a:t>
            </a:r>
            <a:r>
              <a:rPr lang="es-AR" sz="2400" b="1" dirty="0" err="1">
                <a:solidFill>
                  <a:schemeClr val="bg1"/>
                </a:solidFill>
                <a:effectLst/>
                <a:latin typeface="Courier New" panose="02070309020205020404" pitchFamily="49" charset="0"/>
              </a:rPr>
              <a:t>idx</a:t>
            </a:r>
            <a:r>
              <a:rPr lang="es-AR" sz="2400" b="1" dirty="0">
                <a:solidFill>
                  <a:schemeClr val="bg1"/>
                </a:solidFill>
                <a:effectLst/>
                <a:latin typeface="Courier New" panose="02070309020205020404" pitchFamily="49" charset="0"/>
              </a:rPr>
              <a:t>]  = alfa*X[</a:t>
            </a:r>
            <a:r>
              <a:rPr lang="es-AR" sz="2400" b="1" dirty="0" err="1">
                <a:solidFill>
                  <a:schemeClr val="bg1"/>
                </a:solidFill>
                <a:effectLst/>
                <a:latin typeface="Courier New" panose="02070309020205020404" pitchFamily="49" charset="0"/>
              </a:rPr>
              <a:t>idx</a:t>
            </a:r>
            <a:r>
              <a:rPr lang="es-AR" sz="2400" b="1" dirty="0">
                <a:solidFill>
                  <a:schemeClr val="bg1"/>
                </a:solidFill>
                <a:effectLst/>
                <a:latin typeface="Courier New" panose="02070309020205020404" pitchFamily="49" charset="0"/>
              </a:rPr>
              <a:t>] + Y[</a:t>
            </a:r>
            <a:r>
              <a:rPr lang="es-AR" sz="2400" b="1" dirty="0" err="1">
                <a:solidFill>
                  <a:schemeClr val="bg1"/>
                </a:solidFill>
                <a:effectLst/>
                <a:latin typeface="Courier New" panose="02070309020205020404" pitchFamily="49" charset="0"/>
              </a:rPr>
              <a:t>idx</a:t>
            </a:r>
            <a:r>
              <a:rPr lang="es-AR" sz="2400" b="1" dirty="0">
                <a:solidFill>
                  <a:schemeClr val="bg1"/>
                </a:solidFill>
                <a:effectLst/>
                <a:latin typeface="Courier New" panose="02070309020205020404" pitchFamily="49" charset="0"/>
              </a:rPr>
              <a:t>];</a:t>
            </a:r>
          </a:p>
          <a:p>
            <a:r>
              <a:rPr lang="es-AR" sz="2400" b="1" dirty="0">
                <a:solidFill>
                  <a:schemeClr val="bg1"/>
                </a:solidFill>
                <a:effectLst/>
                <a:latin typeface="Courier New" panose="02070309020205020404" pitchFamily="49" charset="0"/>
              </a:rPr>
              <a:t>}</a:t>
            </a:r>
          </a:p>
          <a:p>
            <a:pPr>
              <a:lnSpc>
                <a:spcPct val="90000"/>
              </a:lnSpc>
            </a:pPr>
            <a:endParaRPr lang="es-AR" sz="2400" dirty="0">
              <a:latin typeface="Courier New" panose="02070309020205020404" pitchFamily="49" charset="0"/>
              <a:cs typeface="Courier New" panose="02070309020205020404" pitchFamily="49" charset="0"/>
            </a:endParaRPr>
          </a:p>
        </p:txBody>
      </p:sp>
      <p:sp>
        <p:nvSpPr>
          <p:cNvPr id="15" name="Marcador de contenido 2">
            <a:extLst>
              <a:ext uri="{FF2B5EF4-FFF2-40B4-BE49-F238E27FC236}">
                <a16:creationId xmlns:a16="http://schemas.microsoft.com/office/drawing/2014/main" id="{9FB5D105-7A12-4325-AA2D-5AB319124755}"/>
              </a:ext>
            </a:extLst>
          </p:cNvPr>
          <p:cNvSpPr txBox="1">
            <a:spLocks/>
          </p:cNvSpPr>
          <p:nvPr/>
        </p:nvSpPr>
        <p:spPr>
          <a:xfrm>
            <a:off x="1473037" y="4495800"/>
            <a:ext cx="10564975" cy="5082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lumMod val="20000"/>
                    <a:lumOff val="8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lumMod val="20000"/>
                    <a:lumOff val="8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lumMod val="20000"/>
                    <a:lumOff val="80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AR" dirty="0" err="1">
                <a:solidFill>
                  <a:schemeClr val="bg1"/>
                </a:solidFill>
                <a:latin typeface="Calibri Light" panose="020F0302020204030204"/>
              </a:rPr>
              <a:t>Idx</a:t>
            </a:r>
            <a:r>
              <a:rPr lang="es-AR" dirty="0">
                <a:solidFill>
                  <a:schemeClr val="bg1"/>
                </a:solidFill>
                <a:latin typeface="Calibri Light" panose="020F0302020204030204"/>
              </a:rPr>
              <a:t> |  0  |    1  |   2   |   3   |   4   |   5   |   6  |   7   |   8  |   9  |  n  | 11 |…</a:t>
            </a:r>
            <a:endParaRPr lang="es-AR" b="1" i="1" dirty="0">
              <a:solidFill>
                <a:schemeClr val="bg1"/>
              </a:solidFill>
              <a:latin typeface="Calibri Light" panose="020F0302020204030204"/>
            </a:endParaRPr>
          </a:p>
        </p:txBody>
      </p:sp>
      <p:sp>
        <p:nvSpPr>
          <p:cNvPr id="4" name="Rectángulo 3">
            <a:extLst>
              <a:ext uri="{FF2B5EF4-FFF2-40B4-BE49-F238E27FC236}">
                <a16:creationId xmlns:a16="http://schemas.microsoft.com/office/drawing/2014/main" id="{AF35F8E2-02B5-D116-B0BC-3B45D6D7B436}"/>
              </a:ext>
            </a:extLst>
          </p:cNvPr>
          <p:cNvSpPr/>
          <p:nvPr/>
        </p:nvSpPr>
        <p:spPr>
          <a:xfrm>
            <a:off x="2006437" y="2286000"/>
            <a:ext cx="5078575" cy="347587"/>
          </a:xfrm>
          <a:prstGeom prst="rect">
            <a:avLst/>
          </a:prstGeom>
          <a:noFill/>
          <a:ln w="57150">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5" name="Rectángulo 4">
            <a:extLst>
              <a:ext uri="{FF2B5EF4-FFF2-40B4-BE49-F238E27FC236}">
                <a16:creationId xmlns:a16="http://schemas.microsoft.com/office/drawing/2014/main" id="{2627970F-D12A-ABC8-A2C0-9FF7190742BD}"/>
              </a:ext>
            </a:extLst>
          </p:cNvPr>
          <p:cNvSpPr/>
          <p:nvPr/>
        </p:nvSpPr>
        <p:spPr>
          <a:xfrm>
            <a:off x="1999985" y="2983592"/>
            <a:ext cx="5078575" cy="347587"/>
          </a:xfrm>
          <a:prstGeom prst="rect">
            <a:avLst/>
          </a:prstGeom>
          <a:noFill/>
          <a:ln w="57150">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cxnSp>
        <p:nvCxnSpPr>
          <p:cNvPr id="11" name="Conector recto de flecha 10">
            <a:extLst>
              <a:ext uri="{FF2B5EF4-FFF2-40B4-BE49-F238E27FC236}">
                <a16:creationId xmlns:a16="http://schemas.microsoft.com/office/drawing/2014/main" id="{E51D218C-B773-4C15-B943-6937F4EDDC11}"/>
              </a:ext>
            </a:extLst>
          </p:cNvPr>
          <p:cNvCxnSpPr>
            <a:cxnSpLocks/>
            <a:stCxn id="4" idx="3"/>
          </p:cNvCxnSpPr>
          <p:nvPr/>
        </p:nvCxnSpPr>
        <p:spPr>
          <a:xfrm>
            <a:off x="7085012" y="2459794"/>
            <a:ext cx="2590800" cy="173793"/>
          </a:xfrm>
          <a:prstGeom prst="straightConnector1">
            <a:avLst/>
          </a:prstGeom>
          <a:ln w="25400">
            <a:solidFill>
              <a:srgbClr val="FF0000"/>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17" name="CuadroTexto 16">
            <a:extLst>
              <a:ext uri="{FF2B5EF4-FFF2-40B4-BE49-F238E27FC236}">
                <a16:creationId xmlns:a16="http://schemas.microsoft.com/office/drawing/2014/main" id="{EEE3301F-EF76-A670-08E7-2C05D4A2E550}"/>
              </a:ext>
            </a:extLst>
          </p:cNvPr>
          <p:cNvSpPr txBox="1"/>
          <p:nvPr/>
        </p:nvSpPr>
        <p:spPr>
          <a:xfrm>
            <a:off x="8990012" y="2800425"/>
            <a:ext cx="3198812" cy="1421928"/>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a:lnSpc>
                <a:spcPct val="90000"/>
              </a:lnSpc>
            </a:pPr>
            <a:r>
              <a:rPr lang="es-MX" sz="2400" dirty="0">
                <a:ln w="0"/>
                <a:solidFill>
                  <a:schemeClr val="tx1"/>
                </a:solidFill>
                <a:effectLst>
                  <a:outerShdw blurRad="38100" dist="19050" dir="2700000" algn="tl" rotWithShape="0">
                    <a:schemeClr val="dk1">
                      <a:alpha val="40000"/>
                    </a:schemeClr>
                  </a:outerShdw>
                </a:effectLst>
              </a:rPr>
              <a:t>¿Qué pasa si la </a:t>
            </a:r>
          </a:p>
          <a:p>
            <a:pPr>
              <a:lnSpc>
                <a:spcPct val="90000"/>
              </a:lnSpc>
            </a:pPr>
            <a:r>
              <a:rPr lang="es-MX" sz="2400" dirty="0">
                <a:ln w="0"/>
                <a:solidFill>
                  <a:schemeClr val="tx1"/>
                </a:solidFill>
                <a:effectLst>
                  <a:outerShdw blurRad="38100" dist="19050" dir="2700000" algn="tl" rotWithShape="0">
                    <a:schemeClr val="dk1">
                      <a:alpha val="40000"/>
                    </a:schemeClr>
                  </a:outerShdw>
                </a:effectLst>
              </a:rPr>
              <a:t>cantidad de hilos del </a:t>
            </a:r>
          </a:p>
          <a:p>
            <a:pPr>
              <a:lnSpc>
                <a:spcPct val="90000"/>
              </a:lnSpc>
            </a:pPr>
            <a:r>
              <a:rPr lang="es-MX" sz="2400" dirty="0">
                <a:ln w="0"/>
                <a:solidFill>
                  <a:schemeClr val="tx1"/>
                </a:solidFill>
                <a:effectLst>
                  <a:outerShdw blurRad="38100" dist="19050" dir="2700000" algn="tl" rotWithShape="0">
                    <a:schemeClr val="dk1">
                      <a:alpha val="40000"/>
                    </a:schemeClr>
                  </a:outerShdw>
                </a:effectLst>
              </a:rPr>
              <a:t>bloque supera al máximo soportado?</a:t>
            </a:r>
            <a:endParaRPr lang="es-AR" sz="2400" dirty="0">
              <a:ln w="0"/>
              <a:solidFill>
                <a:schemeClr val="tx1"/>
              </a:solidFill>
              <a:effectLst>
                <a:outerShdw blurRad="38100" dist="19050" dir="2700000" algn="tl" rotWithShape="0">
                  <a:schemeClr val="dk1">
                    <a:alpha val="40000"/>
                  </a:schemeClr>
                </a:outerShdw>
              </a:effectLst>
            </a:endParaRPr>
          </a:p>
        </p:txBody>
      </p:sp>
      <p:pic>
        <p:nvPicPr>
          <p:cNvPr id="16" name="Imagen 15"/>
          <p:cNvPicPr/>
          <p:nvPr/>
        </p:nvPicPr>
        <p:blipFill>
          <a:blip r:embed="rId3">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18"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spTree>
    <p:extLst>
      <p:ext uri="{BB962C8B-B14F-4D97-AF65-F5344CB8AC3E}">
        <p14:creationId xmlns:p14="http://schemas.microsoft.com/office/powerpoint/2010/main" val="208614834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par>
                                <p:cTn id="22" presetID="10" presetClass="entr" presetSubtype="0"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4" grpId="0" animBg="1"/>
      <p:bldP spid="5" grpId="0" animBg="1"/>
      <p:bldP spid="17"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Programación Multidimensional</a:t>
            </a:r>
          </a:p>
        </p:txBody>
      </p:sp>
      <p:sp>
        <p:nvSpPr>
          <p:cNvPr id="2" name="Marcador de contenido 2">
            <a:extLst>
              <a:ext uri="{FF2B5EF4-FFF2-40B4-BE49-F238E27FC236}">
                <a16:creationId xmlns:a16="http://schemas.microsoft.com/office/drawing/2014/main" id="{4E44DDB0-8606-4C69-BBE2-7F34A3EB40A9}"/>
              </a:ext>
            </a:extLst>
          </p:cNvPr>
          <p:cNvSpPr txBox="1">
            <a:spLocks/>
          </p:cNvSpPr>
          <p:nvPr/>
        </p:nvSpPr>
        <p:spPr>
          <a:xfrm>
            <a:off x="172796" y="1782823"/>
            <a:ext cx="11690832" cy="6096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lvl="1">
              <a:lnSpc>
                <a:spcPct val="100000"/>
              </a:lnSpc>
              <a:buFont typeface="Arial" pitchFamily="34" charset="0"/>
              <a:buChar char="•"/>
            </a:pPr>
            <a:r>
              <a:rPr lang="es-ES" sz="3200" b="1" spc="50" dirty="0">
                <a:ln w="0"/>
                <a:solidFill>
                  <a:schemeClr val="bg2"/>
                </a:solidFill>
                <a:effectLst>
                  <a:innerShdw blurRad="63500" dist="50800" dir="13500000">
                    <a:srgbClr val="000000">
                      <a:alpha val="50000"/>
                    </a:srgbClr>
                  </a:innerShdw>
                </a:effectLst>
              </a:rPr>
              <a:t>Conocer la arquitectura del modelo de la GPU</a:t>
            </a:r>
          </a:p>
          <a:p>
            <a:pPr lvl="1">
              <a:lnSpc>
                <a:spcPct val="100000"/>
              </a:lnSpc>
              <a:buFont typeface="Arial" pitchFamily="34" charset="0"/>
              <a:buChar char="•"/>
            </a:pPr>
            <a:endParaRPr lang="es-ES" sz="3200" spc="300" dirty="0">
              <a:ln w="15875">
                <a:solidFill>
                  <a:srgbClr val="99CCFF"/>
                </a:solidFill>
              </a:ln>
              <a:solidFill>
                <a:srgbClr val="99CCFF"/>
              </a:solidFill>
              <a:effectLst>
                <a:glow rad="114300">
                  <a:srgbClr val="99CCFF">
                    <a:alpha val="40000"/>
                  </a:srgbClr>
                </a:glow>
              </a:effectLst>
            </a:endParaRPr>
          </a:p>
        </p:txBody>
      </p:sp>
      <p:pic>
        <p:nvPicPr>
          <p:cNvPr id="8" name="Imagen 7">
            <a:extLst>
              <a:ext uri="{FF2B5EF4-FFF2-40B4-BE49-F238E27FC236}">
                <a16:creationId xmlns:a16="http://schemas.microsoft.com/office/drawing/2014/main" id="{CF3CBB9A-CA29-5371-8418-AB7CD87B021D}"/>
              </a:ext>
            </a:extLst>
          </p:cNvPr>
          <p:cNvPicPr>
            <a:picLocks noChangeAspect="1"/>
          </p:cNvPicPr>
          <p:nvPr/>
        </p:nvPicPr>
        <p:blipFill>
          <a:blip r:embed="rId3"/>
          <a:stretch>
            <a:fillRect/>
          </a:stretch>
        </p:blipFill>
        <p:spPr>
          <a:xfrm>
            <a:off x="760412" y="2667000"/>
            <a:ext cx="8124825" cy="316065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4" name="Conector recto de flecha 3">
            <a:extLst>
              <a:ext uri="{FF2B5EF4-FFF2-40B4-BE49-F238E27FC236}">
                <a16:creationId xmlns:a16="http://schemas.microsoft.com/office/drawing/2014/main" id="{D69E8D41-84EA-ED64-4159-7E75E2E8BAB3}"/>
              </a:ext>
            </a:extLst>
          </p:cNvPr>
          <p:cNvCxnSpPr>
            <a:cxnSpLocks/>
          </p:cNvCxnSpPr>
          <p:nvPr/>
        </p:nvCxnSpPr>
        <p:spPr>
          <a:xfrm flipV="1">
            <a:off x="7389812" y="3429000"/>
            <a:ext cx="1981200" cy="1143000"/>
          </a:xfrm>
          <a:prstGeom prst="straightConnector1">
            <a:avLst/>
          </a:prstGeom>
          <a:ln w="25400">
            <a:solidFill>
              <a:srgbClr val="FF0000"/>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6" name="CuadroTexto 5">
            <a:extLst>
              <a:ext uri="{FF2B5EF4-FFF2-40B4-BE49-F238E27FC236}">
                <a16:creationId xmlns:a16="http://schemas.microsoft.com/office/drawing/2014/main" id="{44A3CA19-1D3D-E035-C59B-85C72F932F52}"/>
              </a:ext>
            </a:extLst>
          </p:cNvPr>
          <p:cNvSpPr txBox="1"/>
          <p:nvPr/>
        </p:nvSpPr>
        <p:spPr>
          <a:xfrm>
            <a:off x="9294812" y="3130104"/>
            <a:ext cx="3018775" cy="1089529"/>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wrap="none" rtlCol="0">
            <a:spAutoFit/>
          </a:bodyPr>
          <a:lstStyle/>
          <a:p>
            <a:pPr>
              <a:lnSpc>
                <a:spcPct val="90000"/>
              </a:lnSpc>
            </a:pPr>
            <a:r>
              <a:rPr lang="es-MX" sz="2400" dirty="0">
                <a:ln w="0"/>
                <a:solidFill>
                  <a:schemeClr val="tx1"/>
                </a:solidFill>
                <a:effectLst>
                  <a:outerShdw blurRad="38100" dist="19050" dir="2700000" algn="tl" rotWithShape="0">
                    <a:schemeClr val="dk1">
                      <a:alpha val="40000"/>
                    </a:schemeClr>
                  </a:outerShdw>
                </a:effectLst>
              </a:rPr>
              <a:t>Si supera a 1024 </a:t>
            </a:r>
          </a:p>
          <a:p>
            <a:pPr>
              <a:lnSpc>
                <a:spcPct val="90000"/>
              </a:lnSpc>
            </a:pPr>
            <a:r>
              <a:rPr lang="es-MX" sz="2400" dirty="0">
                <a:ln w="0"/>
                <a:solidFill>
                  <a:schemeClr val="tx1"/>
                </a:solidFill>
                <a:effectLst>
                  <a:outerShdw blurRad="38100" dist="19050" dir="2700000" algn="tl" rotWithShape="0">
                    <a:schemeClr val="dk1">
                      <a:alpha val="40000"/>
                    </a:schemeClr>
                  </a:outerShdw>
                </a:effectLst>
              </a:rPr>
              <a:t>puede mostrar error o </a:t>
            </a:r>
          </a:p>
          <a:p>
            <a:pPr>
              <a:lnSpc>
                <a:spcPct val="90000"/>
              </a:lnSpc>
            </a:pPr>
            <a:r>
              <a:rPr lang="es-MX" sz="2400" dirty="0" err="1">
                <a:ln w="0"/>
                <a:solidFill>
                  <a:schemeClr val="tx1"/>
                </a:solidFill>
                <a:effectLst>
                  <a:outerShdw blurRad="38100" dist="19050" dir="2700000" algn="tl" rotWithShape="0">
                    <a:schemeClr val="dk1">
                      <a:alpha val="40000"/>
                    </a:schemeClr>
                  </a:outerShdw>
                </a:effectLst>
              </a:rPr>
              <a:t>secuencializarse</a:t>
            </a:r>
            <a:endParaRPr lang="es-AR" sz="2400" dirty="0">
              <a:ln w="0"/>
              <a:solidFill>
                <a:schemeClr val="tx1"/>
              </a:solidFill>
              <a:effectLst>
                <a:outerShdw blurRad="38100" dist="19050" dir="2700000" algn="tl" rotWithShape="0">
                  <a:schemeClr val="dk1">
                    <a:alpha val="40000"/>
                  </a:schemeClr>
                </a:outerShdw>
              </a:effectLst>
            </a:endParaRPr>
          </a:p>
        </p:txBody>
      </p:sp>
      <p:pic>
        <p:nvPicPr>
          <p:cNvPr id="7" name="Imagen 6"/>
          <p:cNvPicPr/>
          <p:nvPr/>
        </p:nvPicPr>
        <p:blipFill>
          <a:blip r:embed="rId4">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9"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spTree>
    <p:extLst>
      <p:ext uri="{BB962C8B-B14F-4D97-AF65-F5344CB8AC3E}">
        <p14:creationId xmlns:p14="http://schemas.microsoft.com/office/powerpoint/2010/main" val="319742603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Programación Multidimensional</a:t>
            </a:r>
          </a:p>
        </p:txBody>
      </p:sp>
      <p:sp>
        <p:nvSpPr>
          <p:cNvPr id="2" name="Marcador de contenido 2">
            <a:extLst>
              <a:ext uri="{FF2B5EF4-FFF2-40B4-BE49-F238E27FC236}">
                <a16:creationId xmlns:a16="http://schemas.microsoft.com/office/drawing/2014/main" id="{4E44DDB0-8606-4C69-BBE2-7F34A3EB40A9}"/>
              </a:ext>
            </a:extLst>
          </p:cNvPr>
          <p:cNvSpPr txBox="1">
            <a:spLocks/>
          </p:cNvSpPr>
          <p:nvPr/>
        </p:nvSpPr>
        <p:spPr>
          <a:xfrm>
            <a:off x="2450504" y="1782823"/>
            <a:ext cx="7287814" cy="609600"/>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gn="ctr">
              <a:lnSpc>
                <a:spcPct val="100000"/>
              </a:lnSpc>
              <a:buNone/>
            </a:pPr>
            <a:r>
              <a:rPr lang="es-ES" sz="32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Dimensiones de GRID + Bloques</a:t>
            </a:r>
          </a:p>
        </p:txBody>
      </p:sp>
      <p:cxnSp>
        <p:nvCxnSpPr>
          <p:cNvPr id="4" name="Conector recto 3">
            <a:extLst>
              <a:ext uri="{FF2B5EF4-FFF2-40B4-BE49-F238E27FC236}">
                <a16:creationId xmlns:a16="http://schemas.microsoft.com/office/drawing/2014/main" id="{EF231B7C-3BC3-41C9-9356-CFD3773C404D}"/>
              </a:ext>
            </a:extLst>
          </p:cNvPr>
          <p:cNvCxnSpPr>
            <a:cxnSpLocks/>
          </p:cNvCxnSpPr>
          <p:nvPr/>
        </p:nvCxnSpPr>
        <p:spPr>
          <a:xfrm flipH="1">
            <a:off x="5027612" y="2971800"/>
            <a:ext cx="990600" cy="0"/>
          </a:xfrm>
          <a:prstGeom prst="line">
            <a:avLst/>
          </a:prstGeom>
          <a:ln w="25400">
            <a:solidFill>
              <a:schemeClr val="bg1"/>
            </a:solidFill>
            <a:prstDash val="sysDot"/>
            <a:miter lim="800000"/>
            <a:tailEnd type="none"/>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1BDAF062-922D-4546-B9B5-755675E9575B}"/>
              </a:ext>
            </a:extLst>
          </p:cNvPr>
          <p:cNvCxnSpPr>
            <a:cxnSpLocks/>
          </p:cNvCxnSpPr>
          <p:nvPr/>
        </p:nvCxnSpPr>
        <p:spPr>
          <a:xfrm flipH="1">
            <a:off x="4722812" y="4479756"/>
            <a:ext cx="1066800" cy="0"/>
          </a:xfrm>
          <a:prstGeom prst="line">
            <a:avLst/>
          </a:prstGeom>
          <a:ln w="25400">
            <a:solidFill>
              <a:schemeClr val="bg1"/>
            </a:solidFill>
            <a:prstDash val="sysDot"/>
            <a:miter lim="800000"/>
            <a:tailEnd type="none"/>
          </a:ln>
        </p:spPr>
        <p:style>
          <a:lnRef idx="1">
            <a:schemeClr val="accent1"/>
          </a:lnRef>
          <a:fillRef idx="0">
            <a:schemeClr val="accent1"/>
          </a:fillRef>
          <a:effectRef idx="0">
            <a:schemeClr val="accent1"/>
          </a:effectRef>
          <a:fontRef idx="minor">
            <a:schemeClr val="tx1"/>
          </a:fontRef>
        </p:style>
      </p:cxnSp>
      <p:cxnSp>
        <p:nvCxnSpPr>
          <p:cNvPr id="14" name="Conector recto 13">
            <a:extLst>
              <a:ext uri="{FF2B5EF4-FFF2-40B4-BE49-F238E27FC236}">
                <a16:creationId xmlns:a16="http://schemas.microsoft.com/office/drawing/2014/main" id="{922A24E0-C186-4A35-83FA-67DBB138989E}"/>
              </a:ext>
            </a:extLst>
          </p:cNvPr>
          <p:cNvCxnSpPr>
            <a:cxnSpLocks/>
          </p:cNvCxnSpPr>
          <p:nvPr/>
        </p:nvCxnSpPr>
        <p:spPr>
          <a:xfrm flipH="1">
            <a:off x="7462618" y="3962400"/>
            <a:ext cx="765394" cy="0"/>
          </a:xfrm>
          <a:prstGeom prst="line">
            <a:avLst/>
          </a:prstGeom>
          <a:ln w="25400">
            <a:solidFill>
              <a:schemeClr val="bg1"/>
            </a:solidFill>
            <a:prstDash val="sysDot"/>
            <a:miter lim="800000"/>
            <a:tailEnd type="none"/>
          </a:ln>
        </p:spPr>
        <p:style>
          <a:lnRef idx="1">
            <a:schemeClr val="accent1"/>
          </a:lnRef>
          <a:fillRef idx="0">
            <a:schemeClr val="accent1"/>
          </a:fillRef>
          <a:effectRef idx="0">
            <a:schemeClr val="accent1"/>
          </a:effectRef>
          <a:fontRef idx="minor">
            <a:schemeClr val="tx1"/>
          </a:fontRef>
        </p:style>
      </p:cxnSp>
      <p:cxnSp>
        <p:nvCxnSpPr>
          <p:cNvPr id="20" name="Conector recto 19">
            <a:extLst>
              <a:ext uri="{FF2B5EF4-FFF2-40B4-BE49-F238E27FC236}">
                <a16:creationId xmlns:a16="http://schemas.microsoft.com/office/drawing/2014/main" id="{607FCF3D-512F-4122-86E3-E56C6EB43774}"/>
              </a:ext>
            </a:extLst>
          </p:cNvPr>
          <p:cNvCxnSpPr>
            <a:cxnSpLocks/>
          </p:cNvCxnSpPr>
          <p:nvPr/>
        </p:nvCxnSpPr>
        <p:spPr>
          <a:xfrm flipH="1">
            <a:off x="4748857" y="3200400"/>
            <a:ext cx="1066800" cy="0"/>
          </a:xfrm>
          <a:prstGeom prst="line">
            <a:avLst/>
          </a:prstGeom>
          <a:ln w="25400">
            <a:solidFill>
              <a:schemeClr val="bg1"/>
            </a:solidFill>
            <a:prstDash val="sysDot"/>
            <a:miter lim="800000"/>
            <a:tailEnd type="none"/>
          </a:ln>
        </p:spPr>
        <p:style>
          <a:lnRef idx="1">
            <a:schemeClr val="accent1"/>
          </a:lnRef>
          <a:fillRef idx="0">
            <a:schemeClr val="accent1"/>
          </a:fillRef>
          <a:effectRef idx="0">
            <a:schemeClr val="accent1"/>
          </a:effectRef>
          <a:fontRef idx="minor">
            <a:schemeClr val="tx1"/>
          </a:fontRef>
        </p:style>
      </p:cxnSp>
      <p:cxnSp>
        <p:nvCxnSpPr>
          <p:cNvPr id="22" name="Conector recto 21">
            <a:extLst>
              <a:ext uri="{FF2B5EF4-FFF2-40B4-BE49-F238E27FC236}">
                <a16:creationId xmlns:a16="http://schemas.microsoft.com/office/drawing/2014/main" id="{A48268DE-3EC8-4781-9599-ABFA466CA2EE}"/>
              </a:ext>
            </a:extLst>
          </p:cNvPr>
          <p:cNvCxnSpPr>
            <a:cxnSpLocks/>
          </p:cNvCxnSpPr>
          <p:nvPr/>
        </p:nvCxnSpPr>
        <p:spPr>
          <a:xfrm flipH="1">
            <a:off x="4951412" y="4191000"/>
            <a:ext cx="838200" cy="0"/>
          </a:xfrm>
          <a:prstGeom prst="line">
            <a:avLst/>
          </a:prstGeom>
          <a:ln w="25400">
            <a:solidFill>
              <a:schemeClr val="bg1"/>
            </a:solidFill>
            <a:prstDash val="sysDot"/>
            <a:miter lim="800000"/>
            <a:tailEnd type="none"/>
          </a:ln>
        </p:spPr>
        <p:style>
          <a:lnRef idx="1">
            <a:schemeClr val="accent1"/>
          </a:lnRef>
          <a:fillRef idx="0">
            <a:schemeClr val="accent1"/>
          </a:fillRef>
          <a:effectRef idx="0">
            <a:schemeClr val="accent1"/>
          </a:effectRef>
          <a:fontRef idx="minor">
            <a:schemeClr val="tx1"/>
          </a:fontRef>
        </p:style>
      </p:cxnSp>
      <p:cxnSp>
        <p:nvCxnSpPr>
          <p:cNvPr id="27" name="Conector recto 26">
            <a:extLst>
              <a:ext uri="{FF2B5EF4-FFF2-40B4-BE49-F238E27FC236}">
                <a16:creationId xmlns:a16="http://schemas.microsoft.com/office/drawing/2014/main" id="{F0DC55A6-1DD2-4257-9350-29BD5736C962}"/>
              </a:ext>
            </a:extLst>
          </p:cNvPr>
          <p:cNvCxnSpPr>
            <a:cxnSpLocks/>
          </p:cNvCxnSpPr>
          <p:nvPr/>
        </p:nvCxnSpPr>
        <p:spPr>
          <a:xfrm flipH="1">
            <a:off x="7618412" y="3124200"/>
            <a:ext cx="609600" cy="0"/>
          </a:xfrm>
          <a:prstGeom prst="line">
            <a:avLst/>
          </a:prstGeom>
          <a:ln w="25400">
            <a:solidFill>
              <a:schemeClr val="bg1"/>
            </a:solidFill>
            <a:prstDash val="sysDot"/>
            <a:miter lim="800000"/>
            <a:tailEnd type="none"/>
          </a:ln>
        </p:spPr>
        <p:style>
          <a:lnRef idx="1">
            <a:schemeClr val="accent1"/>
          </a:lnRef>
          <a:fillRef idx="0">
            <a:schemeClr val="accent1"/>
          </a:fillRef>
          <a:effectRef idx="0">
            <a:schemeClr val="accent1"/>
          </a:effectRef>
          <a:fontRef idx="minor">
            <a:schemeClr val="tx1"/>
          </a:fontRef>
        </p:style>
      </p:cxnSp>
      <p:pic>
        <p:nvPicPr>
          <p:cNvPr id="6" name="Imagen 5" descr="Imagen que contiene Tabla&#10;&#10;Descripción generada automáticamente">
            <a:extLst>
              <a:ext uri="{FF2B5EF4-FFF2-40B4-BE49-F238E27FC236}">
                <a16:creationId xmlns:a16="http://schemas.microsoft.com/office/drawing/2014/main" id="{C3A08573-C93D-3BB0-0968-39DC2C398C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50504" y="2587456"/>
            <a:ext cx="7287815" cy="3784600"/>
          </a:xfrm>
          <a:prstGeom prst="rect">
            <a:avLst/>
          </a:prstGeom>
        </p:spPr>
      </p:pic>
      <p:pic>
        <p:nvPicPr>
          <p:cNvPr id="10" name="Imagen 9">
            <a:extLst>
              <a:ext uri="{FF2B5EF4-FFF2-40B4-BE49-F238E27FC236}">
                <a16:creationId xmlns:a16="http://schemas.microsoft.com/office/drawing/2014/main" id="{44BA54E8-328D-2994-D9BA-329AF57F9B36}"/>
              </a:ext>
            </a:extLst>
          </p:cNvPr>
          <p:cNvPicPr>
            <a:picLocks noChangeAspect="1"/>
          </p:cNvPicPr>
          <p:nvPr/>
        </p:nvPicPr>
        <p:blipFill>
          <a:blip r:embed="rId4"/>
          <a:stretch>
            <a:fillRect/>
          </a:stretch>
        </p:blipFill>
        <p:spPr>
          <a:xfrm>
            <a:off x="6627812" y="2667000"/>
            <a:ext cx="2209800" cy="2257425"/>
          </a:xfrm>
          <a:prstGeom prst="rect">
            <a:avLst/>
          </a:prstGeom>
        </p:spPr>
      </p:pic>
      <p:pic>
        <p:nvPicPr>
          <p:cNvPr id="5" name="Imagen 4">
            <a:extLst>
              <a:ext uri="{FF2B5EF4-FFF2-40B4-BE49-F238E27FC236}">
                <a16:creationId xmlns:a16="http://schemas.microsoft.com/office/drawing/2014/main" id="{E81676B1-9362-0514-CFF3-284BECB65DF6}"/>
              </a:ext>
            </a:extLst>
          </p:cNvPr>
          <p:cNvPicPr>
            <a:picLocks noChangeAspect="1"/>
          </p:cNvPicPr>
          <p:nvPr/>
        </p:nvPicPr>
        <p:blipFill>
          <a:blip r:embed="rId5"/>
          <a:stretch>
            <a:fillRect/>
          </a:stretch>
        </p:blipFill>
        <p:spPr>
          <a:xfrm>
            <a:off x="2526704" y="2628899"/>
            <a:ext cx="4177308" cy="3543293"/>
          </a:xfrm>
          <a:prstGeom prst="rect">
            <a:avLst/>
          </a:prstGeom>
        </p:spPr>
      </p:pic>
      <p:pic>
        <p:nvPicPr>
          <p:cNvPr id="15" name="Imagen 14"/>
          <p:cNvPicPr/>
          <p:nvPr/>
        </p:nvPicPr>
        <p:blipFill>
          <a:blip r:embed="rId6">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16"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spTree>
    <p:extLst>
      <p:ext uri="{BB962C8B-B14F-4D97-AF65-F5344CB8AC3E}">
        <p14:creationId xmlns:p14="http://schemas.microsoft.com/office/powerpoint/2010/main" val="341750508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Programación Multidimensional</a:t>
            </a:r>
          </a:p>
        </p:txBody>
      </p:sp>
      <p:sp>
        <p:nvSpPr>
          <p:cNvPr id="6" name="Marcador de contenido 2"/>
          <p:cNvSpPr txBox="1">
            <a:spLocks/>
          </p:cNvSpPr>
          <p:nvPr/>
        </p:nvSpPr>
        <p:spPr>
          <a:xfrm>
            <a:off x="684212" y="1676400"/>
            <a:ext cx="10744200" cy="6096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lvl="1">
              <a:lnSpc>
                <a:spcPct val="100000"/>
              </a:lnSpc>
              <a:buFont typeface="Arial" pitchFamily="34" charset="0"/>
              <a:buChar char="•"/>
            </a:pPr>
            <a:r>
              <a:rPr lang="es-ES" sz="3200" b="1" u="sng" spc="50" dirty="0">
                <a:ln w="0"/>
                <a:solidFill>
                  <a:schemeClr val="bg2"/>
                </a:solidFill>
                <a:effectLst>
                  <a:innerShdw blurRad="63500" dist="50800" dir="13500000">
                    <a:srgbClr val="000000">
                      <a:alpha val="50000"/>
                    </a:srgbClr>
                  </a:innerShdw>
                </a:effectLst>
              </a:rPr>
              <a:t>Organización Grillas-bloques </a:t>
            </a:r>
            <a:r>
              <a:rPr lang="es-ES" sz="3200" b="1" u="sng" spc="50" dirty="0">
                <a:ln w="0"/>
                <a:solidFill>
                  <a:schemeClr val="bg2"/>
                </a:solidFill>
                <a:effectLst>
                  <a:innerShdw blurRad="63500" dist="50800" dir="13500000">
                    <a:srgbClr val="000000">
                      <a:alpha val="50000"/>
                    </a:srgbClr>
                  </a:innerShdw>
                </a:effectLst>
                <a:highlight>
                  <a:srgbClr val="FF0000"/>
                </a:highlight>
              </a:rPr>
              <a:t>(1D)</a:t>
            </a:r>
          </a:p>
        </p:txBody>
      </p:sp>
      <p:sp>
        <p:nvSpPr>
          <p:cNvPr id="37" name="Cubo 36">
            <a:extLst>
              <a:ext uri="{FF2B5EF4-FFF2-40B4-BE49-F238E27FC236}">
                <a16:creationId xmlns:a16="http://schemas.microsoft.com/office/drawing/2014/main" id="{16C65895-4972-47F1-9AC1-B3B62BE67B5A}"/>
              </a:ext>
            </a:extLst>
          </p:cNvPr>
          <p:cNvSpPr/>
          <p:nvPr/>
        </p:nvSpPr>
        <p:spPr>
          <a:xfrm>
            <a:off x="3198812" y="4038600"/>
            <a:ext cx="6910654" cy="1284038"/>
          </a:xfrm>
          <a:prstGeom prst="cube">
            <a:avLst>
              <a:gd name="adj" fmla="val 13916"/>
            </a:avLst>
          </a:prstGeom>
          <a:solidFill>
            <a:sysClr val="windowText" lastClr="000000">
              <a:tint val="95000"/>
              <a:satMod val="170000"/>
            </a:sysClr>
          </a:solidFill>
          <a:ln w="6350" cap="flat" cmpd="sng" algn="ctr">
            <a:solidFill>
              <a:sysClr val="window" lastClr="FFFFFF">
                <a:lumMod val="95000"/>
              </a:sysClr>
            </a:solidFill>
            <a:prstDash val="solid"/>
            <a:miter lim="800000"/>
          </a:ln>
          <a:effectLst/>
        </p:spPr>
        <p:txBody>
          <a:bodyPr rtlCol="0" anchor="t"/>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8" name="Rectángulo redondeado 21">
            <a:extLst>
              <a:ext uri="{FF2B5EF4-FFF2-40B4-BE49-F238E27FC236}">
                <a16:creationId xmlns:a16="http://schemas.microsoft.com/office/drawing/2014/main" id="{7F32E60C-20B1-433A-83A7-CC572140C3CE}"/>
              </a:ext>
            </a:extLst>
          </p:cNvPr>
          <p:cNvSpPr/>
          <p:nvPr/>
        </p:nvSpPr>
        <p:spPr>
          <a:xfrm>
            <a:off x="9068325" y="4493022"/>
            <a:ext cx="626023" cy="718242"/>
          </a:xfrm>
          <a:prstGeom prst="roundRect">
            <a:avLst/>
          </a:prstGeom>
          <a:solidFill>
            <a:srgbClr val="44546A"/>
          </a:solidFill>
          <a:ln w="6350" cap="flat" cmpd="sng" algn="ctr">
            <a:solidFill>
              <a:sysClr val="window" lastClr="FFFFFF">
                <a:lumMod val="75000"/>
              </a:sysClr>
            </a:solidFill>
            <a:prstDash val="solid"/>
            <a:miter lim="800000"/>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1800" b="0" i="0" u="none" strike="noStrike" kern="0" cap="none" spc="0" normalizeH="0" baseline="0" noProof="0" dirty="0">
                <a:ln>
                  <a:noFill/>
                </a:ln>
                <a:solidFill>
                  <a:prstClr val="white"/>
                </a:solidFill>
                <a:effectLst/>
                <a:uLnTx/>
                <a:uFillTx/>
                <a:latin typeface="Calibri" panose="020F0502020204030204"/>
                <a:ea typeface="+mn-ea"/>
                <a:cs typeface="+mn-cs"/>
              </a:rPr>
              <a:t>8</a:t>
            </a:r>
          </a:p>
        </p:txBody>
      </p:sp>
      <p:sp>
        <p:nvSpPr>
          <p:cNvPr id="39" name="Rectángulo redondeado 22">
            <a:extLst>
              <a:ext uri="{FF2B5EF4-FFF2-40B4-BE49-F238E27FC236}">
                <a16:creationId xmlns:a16="http://schemas.microsoft.com/office/drawing/2014/main" id="{5A49AEAE-352E-4581-9C7C-4DBBEB068FD8}"/>
              </a:ext>
            </a:extLst>
          </p:cNvPr>
          <p:cNvSpPr/>
          <p:nvPr/>
        </p:nvSpPr>
        <p:spPr>
          <a:xfrm>
            <a:off x="8318304" y="4493022"/>
            <a:ext cx="626023" cy="718242"/>
          </a:xfrm>
          <a:prstGeom prst="roundRect">
            <a:avLst/>
          </a:prstGeom>
          <a:solidFill>
            <a:srgbClr val="44546A"/>
          </a:solidFill>
          <a:ln w="6350" cap="flat" cmpd="sng" algn="ctr">
            <a:solidFill>
              <a:sysClr val="window" lastClr="FFFFFF">
                <a:lumMod val="75000"/>
              </a:sysClr>
            </a:solidFill>
            <a:prstDash val="solid"/>
            <a:miter lim="800000"/>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1800" b="0" i="0" u="none" strike="noStrike" kern="0" cap="none" spc="0" normalizeH="0" baseline="0" noProof="0" dirty="0">
                <a:ln>
                  <a:noFill/>
                </a:ln>
                <a:solidFill>
                  <a:prstClr val="white"/>
                </a:solidFill>
                <a:effectLst/>
                <a:uLnTx/>
                <a:uFillTx/>
                <a:latin typeface="Calibri" panose="020F0502020204030204"/>
                <a:ea typeface="+mn-ea"/>
                <a:cs typeface="+mn-cs"/>
              </a:rPr>
              <a:t>7</a:t>
            </a:r>
          </a:p>
        </p:txBody>
      </p:sp>
      <p:sp>
        <p:nvSpPr>
          <p:cNvPr id="40" name="Rectángulo redondeado 23">
            <a:extLst>
              <a:ext uri="{FF2B5EF4-FFF2-40B4-BE49-F238E27FC236}">
                <a16:creationId xmlns:a16="http://schemas.microsoft.com/office/drawing/2014/main" id="{4273DFE4-CD36-4DCA-860F-0F4D57A5CFC7}"/>
              </a:ext>
            </a:extLst>
          </p:cNvPr>
          <p:cNvSpPr/>
          <p:nvPr/>
        </p:nvSpPr>
        <p:spPr>
          <a:xfrm>
            <a:off x="7506829" y="4493022"/>
            <a:ext cx="626023" cy="718242"/>
          </a:xfrm>
          <a:prstGeom prst="roundRect">
            <a:avLst/>
          </a:prstGeom>
          <a:solidFill>
            <a:srgbClr val="44546A"/>
          </a:solidFill>
          <a:ln w="6350" cap="flat" cmpd="sng" algn="ctr">
            <a:solidFill>
              <a:sysClr val="window" lastClr="FFFFFF">
                <a:lumMod val="75000"/>
              </a:sysClr>
            </a:solidFill>
            <a:prstDash val="solid"/>
            <a:miter lim="800000"/>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1800" b="0" i="0" u="none" strike="noStrike" kern="0" cap="none" spc="0" normalizeH="0" baseline="0" noProof="0" dirty="0">
                <a:ln>
                  <a:noFill/>
                </a:ln>
                <a:solidFill>
                  <a:prstClr val="white"/>
                </a:solidFill>
                <a:effectLst/>
                <a:uLnTx/>
                <a:uFillTx/>
                <a:latin typeface="Calibri" panose="020F0502020204030204"/>
                <a:ea typeface="+mn-ea"/>
                <a:cs typeface="+mn-cs"/>
              </a:rPr>
              <a:t>6</a:t>
            </a:r>
          </a:p>
        </p:txBody>
      </p:sp>
      <p:sp>
        <p:nvSpPr>
          <p:cNvPr id="41" name="Rectángulo redondeado 24">
            <a:extLst>
              <a:ext uri="{FF2B5EF4-FFF2-40B4-BE49-F238E27FC236}">
                <a16:creationId xmlns:a16="http://schemas.microsoft.com/office/drawing/2014/main" id="{823B8AC8-6FF8-4CDB-8A5C-BD948D2C4A5F}"/>
              </a:ext>
            </a:extLst>
          </p:cNvPr>
          <p:cNvSpPr/>
          <p:nvPr/>
        </p:nvSpPr>
        <p:spPr>
          <a:xfrm>
            <a:off x="6693746" y="4493022"/>
            <a:ext cx="626023" cy="718242"/>
          </a:xfrm>
          <a:prstGeom prst="roundRect">
            <a:avLst/>
          </a:prstGeom>
          <a:solidFill>
            <a:srgbClr val="44546A"/>
          </a:solidFill>
          <a:ln w="6350" cap="flat" cmpd="sng" algn="ctr">
            <a:solidFill>
              <a:sysClr val="window" lastClr="FFFFFF">
                <a:lumMod val="75000"/>
              </a:sysClr>
            </a:solidFill>
            <a:prstDash val="solid"/>
            <a:miter lim="800000"/>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1800" b="0" i="0" u="none" strike="noStrike" kern="0" cap="none" spc="0" normalizeH="0" baseline="0" noProof="0" dirty="0">
                <a:ln>
                  <a:noFill/>
                </a:ln>
                <a:solidFill>
                  <a:prstClr val="white"/>
                </a:solidFill>
                <a:effectLst/>
                <a:uLnTx/>
                <a:uFillTx/>
                <a:latin typeface="Calibri" panose="020F0502020204030204"/>
                <a:ea typeface="+mn-ea"/>
                <a:cs typeface="+mn-cs"/>
              </a:rPr>
              <a:t>5</a:t>
            </a:r>
          </a:p>
        </p:txBody>
      </p:sp>
      <p:sp>
        <p:nvSpPr>
          <p:cNvPr id="42" name="Rectángulo redondeado 25">
            <a:extLst>
              <a:ext uri="{FF2B5EF4-FFF2-40B4-BE49-F238E27FC236}">
                <a16:creationId xmlns:a16="http://schemas.microsoft.com/office/drawing/2014/main" id="{2204B64B-268A-40E6-86DA-5B6AEA02BAFE}"/>
              </a:ext>
            </a:extLst>
          </p:cNvPr>
          <p:cNvSpPr/>
          <p:nvPr/>
        </p:nvSpPr>
        <p:spPr>
          <a:xfrm>
            <a:off x="5928342" y="4493022"/>
            <a:ext cx="626023" cy="718242"/>
          </a:xfrm>
          <a:prstGeom prst="roundRect">
            <a:avLst/>
          </a:prstGeom>
          <a:solidFill>
            <a:srgbClr val="44546A"/>
          </a:solidFill>
          <a:ln w="6350" cap="flat" cmpd="sng" algn="ctr">
            <a:solidFill>
              <a:sysClr val="window" lastClr="FFFFFF">
                <a:lumMod val="75000"/>
              </a:sysClr>
            </a:solidFill>
            <a:prstDash val="solid"/>
            <a:miter lim="800000"/>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1800" b="0" i="0" u="none" strike="noStrike" kern="0" cap="none" spc="0" normalizeH="0" baseline="0" noProof="0" dirty="0">
                <a:ln>
                  <a:noFill/>
                </a:ln>
                <a:solidFill>
                  <a:prstClr val="white"/>
                </a:solidFill>
                <a:effectLst/>
                <a:uLnTx/>
                <a:uFillTx/>
                <a:latin typeface="Calibri" panose="020F0502020204030204"/>
                <a:ea typeface="+mn-ea"/>
                <a:cs typeface="+mn-cs"/>
              </a:rPr>
              <a:t>4</a:t>
            </a:r>
          </a:p>
        </p:txBody>
      </p:sp>
      <p:sp>
        <p:nvSpPr>
          <p:cNvPr id="43" name="Rectángulo redondeado 26">
            <a:extLst>
              <a:ext uri="{FF2B5EF4-FFF2-40B4-BE49-F238E27FC236}">
                <a16:creationId xmlns:a16="http://schemas.microsoft.com/office/drawing/2014/main" id="{31E9F387-8F05-4B79-8991-F7F8FE71E290}"/>
              </a:ext>
            </a:extLst>
          </p:cNvPr>
          <p:cNvSpPr/>
          <p:nvPr/>
        </p:nvSpPr>
        <p:spPr>
          <a:xfrm>
            <a:off x="5126027" y="4493022"/>
            <a:ext cx="626023" cy="718242"/>
          </a:xfrm>
          <a:prstGeom prst="roundRect">
            <a:avLst/>
          </a:prstGeom>
          <a:solidFill>
            <a:srgbClr val="44546A"/>
          </a:solidFill>
          <a:ln w="6350" cap="flat" cmpd="sng" algn="ctr">
            <a:solidFill>
              <a:sysClr val="window" lastClr="FFFFFF">
                <a:lumMod val="75000"/>
              </a:sysClr>
            </a:solidFill>
            <a:prstDash val="solid"/>
            <a:miter lim="800000"/>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1800" b="0" i="0" u="none" strike="noStrike" kern="0" cap="none" spc="0" normalizeH="0" baseline="0" noProof="0" dirty="0">
                <a:ln>
                  <a:noFill/>
                </a:ln>
                <a:solidFill>
                  <a:prstClr val="white"/>
                </a:solidFill>
                <a:effectLst/>
                <a:uLnTx/>
                <a:uFillTx/>
                <a:latin typeface="Calibri" panose="020F0502020204030204"/>
                <a:ea typeface="+mn-ea"/>
                <a:cs typeface="+mn-cs"/>
              </a:rPr>
              <a:t>3</a:t>
            </a:r>
          </a:p>
        </p:txBody>
      </p:sp>
      <p:sp>
        <p:nvSpPr>
          <p:cNvPr id="44" name="Rectángulo redondeado 27">
            <a:extLst>
              <a:ext uri="{FF2B5EF4-FFF2-40B4-BE49-F238E27FC236}">
                <a16:creationId xmlns:a16="http://schemas.microsoft.com/office/drawing/2014/main" id="{887CF611-FF42-40AA-9035-B56CA0CDC24A}"/>
              </a:ext>
            </a:extLst>
          </p:cNvPr>
          <p:cNvSpPr/>
          <p:nvPr/>
        </p:nvSpPr>
        <p:spPr>
          <a:xfrm>
            <a:off x="4303784" y="4493022"/>
            <a:ext cx="626023" cy="718242"/>
          </a:xfrm>
          <a:prstGeom prst="roundRect">
            <a:avLst/>
          </a:prstGeom>
          <a:solidFill>
            <a:srgbClr val="44546A"/>
          </a:solidFill>
          <a:ln w="6350" cap="flat" cmpd="sng" algn="ctr">
            <a:solidFill>
              <a:sysClr val="window" lastClr="FFFFFF">
                <a:lumMod val="75000"/>
              </a:sysClr>
            </a:solidFill>
            <a:prstDash val="solid"/>
            <a:miter lim="800000"/>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1800" b="0" i="0" u="none" strike="noStrike" kern="0" cap="none" spc="0" normalizeH="0" baseline="0" noProof="0" dirty="0">
                <a:ln>
                  <a:noFill/>
                </a:ln>
                <a:solidFill>
                  <a:prstClr val="white"/>
                </a:solidFill>
                <a:effectLst/>
                <a:uLnTx/>
                <a:uFillTx/>
                <a:latin typeface="Calibri" panose="020F0502020204030204"/>
                <a:ea typeface="+mn-ea"/>
                <a:cs typeface="+mn-cs"/>
              </a:rPr>
              <a:t>2</a:t>
            </a:r>
          </a:p>
        </p:txBody>
      </p:sp>
      <p:sp>
        <p:nvSpPr>
          <p:cNvPr id="45" name="Rectángulo redondeado 28">
            <a:extLst>
              <a:ext uri="{FF2B5EF4-FFF2-40B4-BE49-F238E27FC236}">
                <a16:creationId xmlns:a16="http://schemas.microsoft.com/office/drawing/2014/main" id="{12955E71-11A7-457E-8162-AA0DC5F90FE4}"/>
              </a:ext>
            </a:extLst>
          </p:cNvPr>
          <p:cNvSpPr/>
          <p:nvPr/>
        </p:nvSpPr>
        <p:spPr>
          <a:xfrm>
            <a:off x="3502511" y="4493022"/>
            <a:ext cx="626023" cy="718242"/>
          </a:xfrm>
          <a:prstGeom prst="roundRect">
            <a:avLst/>
          </a:prstGeom>
          <a:solidFill>
            <a:srgbClr val="44546A"/>
          </a:solidFill>
          <a:ln w="6350" cap="flat" cmpd="sng" algn="ctr">
            <a:solidFill>
              <a:sysClr val="window" lastClr="FFFFFF">
                <a:lumMod val="75000"/>
              </a:sysClr>
            </a:solidFill>
            <a:prstDash val="solid"/>
            <a:miter lim="800000"/>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1800" b="0" i="0" u="none" strike="noStrike" kern="0" cap="none" spc="0" normalizeH="0" baseline="0" noProof="0" dirty="0">
                <a:ln>
                  <a:noFill/>
                </a:ln>
                <a:solidFill>
                  <a:prstClr val="white"/>
                </a:solidFill>
                <a:effectLst/>
                <a:uLnTx/>
                <a:uFillTx/>
                <a:latin typeface="Calibri" panose="020F0502020204030204"/>
                <a:ea typeface="+mn-ea"/>
                <a:cs typeface="+mn-cs"/>
              </a:rPr>
              <a:t>1</a:t>
            </a:r>
          </a:p>
        </p:txBody>
      </p:sp>
      <p:sp>
        <p:nvSpPr>
          <p:cNvPr id="46" name="Marcador de contenido 2">
            <a:extLst>
              <a:ext uri="{FF2B5EF4-FFF2-40B4-BE49-F238E27FC236}">
                <a16:creationId xmlns:a16="http://schemas.microsoft.com/office/drawing/2014/main" id="{35306D12-4DD3-45C3-97E1-351D75DD17B8}"/>
              </a:ext>
            </a:extLst>
          </p:cNvPr>
          <p:cNvSpPr txBox="1">
            <a:spLocks/>
          </p:cNvSpPr>
          <p:nvPr/>
        </p:nvSpPr>
        <p:spPr>
          <a:xfrm>
            <a:off x="1091399" y="3451938"/>
            <a:ext cx="3292434" cy="5082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lumMod val="20000"/>
                    <a:lumOff val="8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lumMod val="20000"/>
                    <a:lumOff val="8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lumMod val="20000"/>
                    <a:lumOff val="80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AR" dirty="0">
                <a:solidFill>
                  <a:schemeClr val="bg1"/>
                </a:solidFill>
                <a:latin typeface="Calibri Light" panose="020F0302020204030204"/>
              </a:rPr>
              <a:t>Bloques/</a:t>
            </a:r>
            <a:r>
              <a:rPr lang="es-AR" dirty="0" err="1">
                <a:solidFill>
                  <a:schemeClr val="bg1"/>
                </a:solidFill>
                <a:latin typeface="Calibri Light" panose="020F0302020204030204"/>
              </a:rPr>
              <a:t>Workigroups</a:t>
            </a:r>
            <a:endParaRPr lang="es-AR" b="1" i="1" dirty="0">
              <a:solidFill>
                <a:schemeClr val="bg1"/>
              </a:solidFill>
              <a:latin typeface="Calibri Light" panose="020F0302020204030204"/>
            </a:endParaRPr>
          </a:p>
        </p:txBody>
      </p:sp>
      <p:sp>
        <p:nvSpPr>
          <p:cNvPr id="47" name="Marcador de contenido 2">
            <a:extLst>
              <a:ext uri="{FF2B5EF4-FFF2-40B4-BE49-F238E27FC236}">
                <a16:creationId xmlns:a16="http://schemas.microsoft.com/office/drawing/2014/main" id="{C3B0A676-3BA3-4406-9C54-E37FBA96E362}"/>
              </a:ext>
            </a:extLst>
          </p:cNvPr>
          <p:cNvSpPr txBox="1">
            <a:spLocks/>
          </p:cNvSpPr>
          <p:nvPr/>
        </p:nvSpPr>
        <p:spPr>
          <a:xfrm>
            <a:off x="4059670" y="3005461"/>
            <a:ext cx="2933324" cy="5082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lumMod val="20000"/>
                    <a:lumOff val="8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lumMod val="20000"/>
                    <a:lumOff val="8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lumMod val="20000"/>
                    <a:lumOff val="80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AR" dirty="0">
                <a:solidFill>
                  <a:schemeClr val="bg1"/>
                </a:solidFill>
                <a:latin typeface="Calibri Light" panose="020F0302020204030204"/>
              </a:rPr>
              <a:t>Grilla/</a:t>
            </a:r>
            <a:r>
              <a:rPr lang="es-AR" dirty="0" err="1">
                <a:solidFill>
                  <a:schemeClr val="bg1"/>
                </a:solidFill>
                <a:latin typeface="Calibri Light" panose="020F0302020204030204"/>
              </a:rPr>
              <a:t>Range</a:t>
            </a:r>
            <a:endParaRPr lang="es-AR" b="1" i="1" dirty="0">
              <a:solidFill>
                <a:schemeClr val="bg1"/>
              </a:solidFill>
              <a:latin typeface="Calibri Light" panose="020F0302020204030204"/>
            </a:endParaRPr>
          </a:p>
        </p:txBody>
      </p:sp>
      <p:sp>
        <p:nvSpPr>
          <p:cNvPr id="48" name="Marcador de contenido 2">
            <a:extLst>
              <a:ext uri="{FF2B5EF4-FFF2-40B4-BE49-F238E27FC236}">
                <a16:creationId xmlns:a16="http://schemas.microsoft.com/office/drawing/2014/main" id="{6DAB040A-EEA2-4678-A3AA-6C9F357E5BBC}"/>
              </a:ext>
            </a:extLst>
          </p:cNvPr>
          <p:cNvSpPr txBox="1">
            <a:spLocks/>
          </p:cNvSpPr>
          <p:nvPr/>
        </p:nvSpPr>
        <p:spPr>
          <a:xfrm>
            <a:off x="7319769" y="3360594"/>
            <a:ext cx="2933324" cy="5082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lumMod val="20000"/>
                    <a:lumOff val="8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lumMod val="20000"/>
                    <a:lumOff val="8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lumMod val="20000"/>
                    <a:lumOff val="80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AR" dirty="0">
                <a:solidFill>
                  <a:schemeClr val="bg1"/>
                </a:solidFill>
                <a:latin typeface="Calibri Light" panose="020F0302020204030204"/>
              </a:rPr>
              <a:t>Valor del índice “x”</a:t>
            </a:r>
            <a:endParaRPr lang="es-AR" b="1" i="1" dirty="0">
              <a:solidFill>
                <a:schemeClr val="bg1"/>
              </a:solidFill>
              <a:latin typeface="Calibri Light" panose="020F0302020204030204"/>
            </a:endParaRPr>
          </a:p>
        </p:txBody>
      </p:sp>
      <p:sp>
        <p:nvSpPr>
          <p:cNvPr id="49" name="Flecha abajo 15">
            <a:extLst>
              <a:ext uri="{FF2B5EF4-FFF2-40B4-BE49-F238E27FC236}">
                <a16:creationId xmlns:a16="http://schemas.microsoft.com/office/drawing/2014/main" id="{649A50B5-7F91-4829-89DB-18CDB0030A2C}"/>
              </a:ext>
            </a:extLst>
          </p:cNvPr>
          <p:cNvSpPr/>
          <p:nvPr/>
        </p:nvSpPr>
        <p:spPr>
          <a:xfrm rot="18035811">
            <a:off x="2749483" y="3587676"/>
            <a:ext cx="522941" cy="1273598"/>
          </a:xfrm>
          <a:prstGeom prst="downArrow">
            <a:avLst>
              <a:gd name="adj1" fmla="val 24113"/>
              <a:gd name="adj2" fmla="val 32064"/>
            </a:avLst>
          </a:prstGeom>
          <a:solidFill>
            <a:sysClr val="window" lastClr="FFFFFF"/>
          </a:solidFill>
          <a:ln w="12700" cap="flat" cmpd="sng" algn="ctr">
            <a:solidFill>
              <a:sysClr val="windowText" lastClr="000000">
                <a:lumMod val="95000"/>
                <a:lumOff val="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0" name="Flecha abajo 16">
            <a:extLst>
              <a:ext uri="{FF2B5EF4-FFF2-40B4-BE49-F238E27FC236}">
                <a16:creationId xmlns:a16="http://schemas.microsoft.com/office/drawing/2014/main" id="{2836C580-A8D4-4DD6-BA3B-EE5A7407362B}"/>
              </a:ext>
            </a:extLst>
          </p:cNvPr>
          <p:cNvSpPr/>
          <p:nvPr/>
        </p:nvSpPr>
        <p:spPr>
          <a:xfrm rot="154142">
            <a:off x="5227951" y="3450022"/>
            <a:ext cx="522941" cy="763439"/>
          </a:xfrm>
          <a:prstGeom prst="downArrow">
            <a:avLst>
              <a:gd name="adj1" fmla="val 24113"/>
              <a:gd name="adj2" fmla="val 32064"/>
            </a:avLst>
          </a:prstGeom>
          <a:solidFill>
            <a:sysClr val="window" lastClr="FFFFFF"/>
          </a:solidFill>
          <a:ln w="12700" cap="flat" cmpd="sng" algn="ctr">
            <a:solidFill>
              <a:sysClr val="windowText" lastClr="000000">
                <a:lumMod val="95000"/>
                <a:lumOff val="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1" name="Flecha abajo 17">
            <a:extLst>
              <a:ext uri="{FF2B5EF4-FFF2-40B4-BE49-F238E27FC236}">
                <a16:creationId xmlns:a16="http://schemas.microsoft.com/office/drawing/2014/main" id="{45B06D1F-1442-4B75-83B0-09CEF9216D89}"/>
              </a:ext>
            </a:extLst>
          </p:cNvPr>
          <p:cNvSpPr/>
          <p:nvPr/>
        </p:nvSpPr>
        <p:spPr>
          <a:xfrm rot="1358742">
            <a:off x="9432879" y="3815831"/>
            <a:ext cx="522941" cy="902804"/>
          </a:xfrm>
          <a:prstGeom prst="downArrow">
            <a:avLst>
              <a:gd name="adj1" fmla="val 24113"/>
              <a:gd name="adj2" fmla="val 32064"/>
            </a:avLst>
          </a:prstGeom>
          <a:solidFill>
            <a:sysClr val="window" lastClr="FFFFFF"/>
          </a:solidFill>
          <a:ln w="12700" cap="flat" cmpd="sng" algn="ctr">
            <a:solidFill>
              <a:sysClr val="windowText" lastClr="000000">
                <a:lumMod val="95000"/>
                <a:lumOff val="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19" name="Imagen 18"/>
          <p:cNvPicPr/>
          <p:nvPr/>
        </p:nvPicPr>
        <p:blipFill>
          <a:blip r:embed="rId3">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20"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spTree>
    <p:extLst>
      <p:ext uri="{BB962C8B-B14F-4D97-AF65-F5344CB8AC3E}">
        <p14:creationId xmlns:p14="http://schemas.microsoft.com/office/powerpoint/2010/main" val="17785279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13000"/>
                                  </p:stCondLst>
                                  <p:childTnLst>
                                    <p:set>
                                      <p:cBhvr>
                                        <p:cTn id="6" dur="1" fill="hold">
                                          <p:stCondLst>
                                            <p:cond delay="0"/>
                                          </p:stCondLst>
                                        </p:cTn>
                                        <p:tgtEl>
                                          <p:spTgt spid="49"/>
                                        </p:tgtEl>
                                        <p:attrNameLst>
                                          <p:attrName>style.visibility</p:attrName>
                                        </p:attrNameLst>
                                      </p:cBhvr>
                                      <p:to>
                                        <p:strVal val="visible"/>
                                      </p:to>
                                    </p:set>
                                  </p:childTnLst>
                                </p:cTn>
                              </p:par>
                              <p:par>
                                <p:cTn id="7" presetID="1" presetClass="entr" presetSubtype="0" fill="hold" grpId="0" nodeType="withEffect">
                                  <p:stCondLst>
                                    <p:cond delay="13000"/>
                                  </p:stCondLst>
                                  <p:childTnLst>
                                    <p:set>
                                      <p:cBhvr>
                                        <p:cTn id="8" dur="1" fill="hold">
                                          <p:stCondLst>
                                            <p:cond delay="0"/>
                                          </p:stCondLst>
                                        </p:cTn>
                                        <p:tgtEl>
                                          <p:spTgt spid="46"/>
                                        </p:tgtEl>
                                        <p:attrNameLst>
                                          <p:attrName>style.visibility</p:attrName>
                                        </p:attrNameLst>
                                      </p:cBhvr>
                                      <p:to>
                                        <p:strVal val="visible"/>
                                      </p:to>
                                    </p:set>
                                  </p:childTnLst>
                                </p:cTn>
                              </p:par>
                              <p:par>
                                <p:cTn id="9" presetID="1" presetClass="entr" presetSubtype="0" fill="hold" grpId="0" nodeType="withEffect">
                                  <p:stCondLst>
                                    <p:cond delay="15000"/>
                                  </p:stCondLst>
                                  <p:childTnLst>
                                    <p:set>
                                      <p:cBhvr>
                                        <p:cTn id="10" dur="1" fill="hold">
                                          <p:stCondLst>
                                            <p:cond delay="0"/>
                                          </p:stCondLst>
                                        </p:cTn>
                                        <p:tgtEl>
                                          <p:spTgt spid="50"/>
                                        </p:tgtEl>
                                        <p:attrNameLst>
                                          <p:attrName>style.visibility</p:attrName>
                                        </p:attrNameLst>
                                      </p:cBhvr>
                                      <p:to>
                                        <p:strVal val="visible"/>
                                      </p:to>
                                    </p:set>
                                  </p:childTnLst>
                                </p:cTn>
                              </p:par>
                              <p:par>
                                <p:cTn id="11" presetID="1" presetClass="entr" presetSubtype="0" fill="hold" grpId="0" nodeType="withEffect">
                                  <p:stCondLst>
                                    <p:cond delay="15000"/>
                                  </p:stCondLst>
                                  <p:childTnLst>
                                    <p:set>
                                      <p:cBhvr>
                                        <p:cTn id="12" dur="1" fill="hold">
                                          <p:stCondLst>
                                            <p:cond delay="0"/>
                                          </p:stCondLst>
                                        </p:cTn>
                                        <p:tgtEl>
                                          <p:spTgt spid="47"/>
                                        </p:tgtEl>
                                        <p:attrNameLst>
                                          <p:attrName>style.visibility</p:attrName>
                                        </p:attrNameLst>
                                      </p:cBhvr>
                                      <p:to>
                                        <p:strVal val="visible"/>
                                      </p:to>
                                    </p:set>
                                  </p:childTnLst>
                                </p:cTn>
                              </p:par>
                              <p:par>
                                <p:cTn id="13" presetID="1" presetClass="entr" presetSubtype="0" fill="hold" grpId="0" nodeType="withEffect">
                                  <p:stCondLst>
                                    <p:cond delay="23000"/>
                                  </p:stCondLst>
                                  <p:childTnLst>
                                    <p:set>
                                      <p:cBhvr>
                                        <p:cTn id="14" dur="1" fill="hold">
                                          <p:stCondLst>
                                            <p:cond delay="0"/>
                                          </p:stCondLst>
                                        </p:cTn>
                                        <p:tgtEl>
                                          <p:spTgt spid="51"/>
                                        </p:tgtEl>
                                        <p:attrNameLst>
                                          <p:attrName>style.visibility</p:attrName>
                                        </p:attrNameLst>
                                      </p:cBhvr>
                                      <p:to>
                                        <p:strVal val="visible"/>
                                      </p:to>
                                    </p:set>
                                  </p:childTnLst>
                                </p:cTn>
                              </p:par>
                              <p:par>
                                <p:cTn id="15" presetID="1" presetClass="entr" presetSubtype="0" fill="hold" grpId="0" nodeType="withEffect">
                                  <p:stCondLst>
                                    <p:cond delay="23000"/>
                                  </p:stCondLst>
                                  <p:childTnLst>
                                    <p:set>
                                      <p:cBhvr>
                                        <p:cTn id="16"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P spid="48" grpId="0"/>
      <p:bldP spid="49" grpId="0" animBg="1"/>
      <p:bldP spid="50" grpId="0" animBg="1"/>
      <p:bldP spid="51"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Programación Multidimensional</a:t>
            </a:r>
          </a:p>
        </p:txBody>
      </p:sp>
      <p:sp>
        <p:nvSpPr>
          <p:cNvPr id="7" name="Marcador de contenido 2"/>
          <p:cNvSpPr txBox="1">
            <a:spLocks/>
          </p:cNvSpPr>
          <p:nvPr/>
        </p:nvSpPr>
        <p:spPr>
          <a:xfrm>
            <a:off x="684212" y="1676400"/>
            <a:ext cx="10883254" cy="13716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lvl="1">
              <a:lnSpc>
                <a:spcPct val="100000"/>
              </a:lnSpc>
              <a:buFont typeface="Arial" pitchFamily="34" charset="0"/>
              <a:buChar char="•"/>
            </a:pPr>
            <a:r>
              <a:rPr lang="es-ES" sz="3200" b="1" u="sng" spc="50" dirty="0">
                <a:ln w="0"/>
                <a:solidFill>
                  <a:schemeClr val="bg2"/>
                </a:solidFill>
                <a:effectLst>
                  <a:innerShdw blurRad="63500" dist="50800" dir="13500000">
                    <a:srgbClr val="000000">
                      <a:alpha val="50000"/>
                    </a:srgbClr>
                  </a:innerShdw>
                </a:effectLst>
              </a:rPr>
              <a:t>Bloques en 1 dimensión: </a:t>
            </a:r>
            <a:r>
              <a:rPr lang="es-ES" sz="3200" b="1" u="sng" spc="50" dirty="0" err="1">
                <a:ln w="0"/>
                <a:solidFill>
                  <a:schemeClr val="bg2"/>
                </a:solidFill>
                <a:effectLst>
                  <a:innerShdw blurRad="63500" dist="50800" dir="13500000">
                    <a:srgbClr val="000000">
                      <a:alpha val="50000"/>
                    </a:srgbClr>
                  </a:innerShdw>
                </a:effectLst>
              </a:rPr>
              <a:t>Axpy</a:t>
            </a:r>
            <a:r>
              <a:rPr lang="es-ES" sz="3200" b="1" u="sng" spc="50" dirty="0">
                <a:ln w="0"/>
                <a:solidFill>
                  <a:schemeClr val="bg2"/>
                </a:solidFill>
                <a:effectLst>
                  <a:innerShdw blurRad="63500" dist="50800" dir="13500000">
                    <a:srgbClr val="000000">
                      <a:alpha val="50000"/>
                    </a:srgbClr>
                  </a:innerShdw>
                </a:effectLst>
              </a:rPr>
              <a:t> con 2 vectores</a:t>
            </a:r>
          </a:p>
        </p:txBody>
      </p:sp>
      <p:graphicFrame>
        <p:nvGraphicFramePr>
          <p:cNvPr id="5" name="Marcador de contenido 4">
            <a:extLst>
              <a:ext uri="{FF2B5EF4-FFF2-40B4-BE49-F238E27FC236}">
                <a16:creationId xmlns:a16="http://schemas.microsoft.com/office/drawing/2014/main" id="{6EB10E35-E6FC-45BE-941A-3E9E8E2AF333}"/>
              </a:ext>
            </a:extLst>
          </p:cNvPr>
          <p:cNvGraphicFramePr>
            <a:graphicFrameLocks noGrp="1"/>
          </p:cNvGraphicFramePr>
          <p:nvPr>
            <p:ph idx="1"/>
          </p:nvPr>
        </p:nvGraphicFramePr>
        <p:xfrm>
          <a:off x="1930829" y="3378200"/>
          <a:ext cx="8382000" cy="741680"/>
        </p:xfrm>
        <a:graphic>
          <a:graphicData uri="http://schemas.openxmlformats.org/drawingml/2006/table">
            <a:tbl>
              <a:tblPr firstRow="1" bandRow="1">
                <a:tableStyleId>{6E25E649-3F16-4E02-A733-19D2CDBF48F0}</a:tableStyleId>
              </a:tblPr>
              <a:tblGrid>
                <a:gridCol w="762000">
                  <a:extLst>
                    <a:ext uri="{9D8B030D-6E8A-4147-A177-3AD203B41FA5}">
                      <a16:colId xmlns:a16="http://schemas.microsoft.com/office/drawing/2014/main" val="20000"/>
                    </a:ext>
                  </a:extLst>
                </a:gridCol>
                <a:gridCol w="762000">
                  <a:extLst>
                    <a:ext uri="{9D8B030D-6E8A-4147-A177-3AD203B41FA5}">
                      <a16:colId xmlns:a16="http://schemas.microsoft.com/office/drawing/2014/main" val="20001"/>
                    </a:ext>
                  </a:extLst>
                </a:gridCol>
                <a:gridCol w="762000">
                  <a:extLst>
                    <a:ext uri="{9D8B030D-6E8A-4147-A177-3AD203B41FA5}">
                      <a16:colId xmlns:a16="http://schemas.microsoft.com/office/drawing/2014/main" val="20002"/>
                    </a:ext>
                  </a:extLst>
                </a:gridCol>
                <a:gridCol w="762000">
                  <a:extLst>
                    <a:ext uri="{9D8B030D-6E8A-4147-A177-3AD203B41FA5}">
                      <a16:colId xmlns:a16="http://schemas.microsoft.com/office/drawing/2014/main" val="20003"/>
                    </a:ext>
                  </a:extLst>
                </a:gridCol>
                <a:gridCol w="762000">
                  <a:extLst>
                    <a:ext uri="{9D8B030D-6E8A-4147-A177-3AD203B41FA5}">
                      <a16:colId xmlns:a16="http://schemas.microsoft.com/office/drawing/2014/main" val="20004"/>
                    </a:ext>
                  </a:extLst>
                </a:gridCol>
                <a:gridCol w="762000">
                  <a:extLst>
                    <a:ext uri="{9D8B030D-6E8A-4147-A177-3AD203B41FA5}">
                      <a16:colId xmlns:a16="http://schemas.microsoft.com/office/drawing/2014/main" val="20005"/>
                    </a:ext>
                  </a:extLst>
                </a:gridCol>
                <a:gridCol w="762000">
                  <a:extLst>
                    <a:ext uri="{9D8B030D-6E8A-4147-A177-3AD203B41FA5}">
                      <a16:colId xmlns:a16="http://schemas.microsoft.com/office/drawing/2014/main" val="20006"/>
                    </a:ext>
                  </a:extLst>
                </a:gridCol>
                <a:gridCol w="762000">
                  <a:extLst>
                    <a:ext uri="{9D8B030D-6E8A-4147-A177-3AD203B41FA5}">
                      <a16:colId xmlns:a16="http://schemas.microsoft.com/office/drawing/2014/main" val="20007"/>
                    </a:ext>
                  </a:extLst>
                </a:gridCol>
                <a:gridCol w="762000">
                  <a:extLst>
                    <a:ext uri="{9D8B030D-6E8A-4147-A177-3AD203B41FA5}">
                      <a16:colId xmlns:a16="http://schemas.microsoft.com/office/drawing/2014/main" val="20008"/>
                    </a:ext>
                  </a:extLst>
                </a:gridCol>
                <a:gridCol w="762000">
                  <a:extLst>
                    <a:ext uri="{9D8B030D-6E8A-4147-A177-3AD203B41FA5}">
                      <a16:colId xmlns:a16="http://schemas.microsoft.com/office/drawing/2014/main" val="20009"/>
                    </a:ext>
                  </a:extLst>
                </a:gridCol>
                <a:gridCol w="762000">
                  <a:extLst>
                    <a:ext uri="{9D8B030D-6E8A-4147-A177-3AD203B41FA5}">
                      <a16:colId xmlns:a16="http://schemas.microsoft.com/office/drawing/2014/main" val="20010"/>
                    </a:ext>
                  </a:extLst>
                </a:gridCol>
              </a:tblGrid>
              <a:tr h="370840">
                <a:tc>
                  <a:txBody>
                    <a:bodyPr/>
                    <a:lstStyle/>
                    <a:p>
                      <a:pPr algn="ctr"/>
                      <a:r>
                        <a:rPr lang="es-AR" dirty="0"/>
                        <a:t>1</a:t>
                      </a:r>
                    </a:p>
                  </a:txBody>
                  <a:tcPr/>
                </a:tc>
                <a:tc>
                  <a:txBody>
                    <a:bodyPr/>
                    <a:lstStyle/>
                    <a:p>
                      <a:pPr algn="ctr"/>
                      <a:r>
                        <a:rPr lang="es-AR" dirty="0"/>
                        <a:t>2</a:t>
                      </a:r>
                    </a:p>
                  </a:txBody>
                  <a:tcPr/>
                </a:tc>
                <a:tc>
                  <a:txBody>
                    <a:bodyPr/>
                    <a:lstStyle/>
                    <a:p>
                      <a:pPr algn="ctr"/>
                      <a:r>
                        <a:rPr lang="es-AR" dirty="0"/>
                        <a:t>3</a:t>
                      </a:r>
                    </a:p>
                  </a:txBody>
                  <a:tcPr/>
                </a:tc>
                <a:tc>
                  <a:txBody>
                    <a:bodyPr/>
                    <a:lstStyle/>
                    <a:p>
                      <a:pPr algn="ctr"/>
                      <a:r>
                        <a:rPr lang="es-AR" dirty="0"/>
                        <a:t>4</a:t>
                      </a:r>
                    </a:p>
                  </a:txBody>
                  <a:tcPr/>
                </a:tc>
                <a:tc>
                  <a:txBody>
                    <a:bodyPr/>
                    <a:lstStyle/>
                    <a:p>
                      <a:pPr algn="ctr"/>
                      <a:r>
                        <a:rPr lang="es-AR" dirty="0"/>
                        <a:t>5</a:t>
                      </a:r>
                    </a:p>
                  </a:txBody>
                  <a:tcPr/>
                </a:tc>
                <a:tc>
                  <a:txBody>
                    <a:bodyPr/>
                    <a:lstStyle/>
                    <a:p>
                      <a:pPr algn="ctr"/>
                      <a:r>
                        <a:rPr lang="es-AR" dirty="0"/>
                        <a:t>6</a:t>
                      </a:r>
                    </a:p>
                  </a:txBody>
                  <a:tcPr/>
                </a:tc>
                <a:tc>
                  <a:txBody>
                    <a:bodyPr/>
                    <a:lstStyle/>
                    <a:p>
                      <a:pPr algn="ctr"/>
                      <a:r>
                        <a:rPr lang="es-AR" dirty="0"/>
                        <a:t>7</a:t>
                      </a:r>
                    </a:p>
                  </a:txBody>
                  <a:tcPr/>
                </a:tc>
                <a:tc>
                  <a:txBody>
                    <a:bodyPr/>
                    <a:lstStyle/>
                    <a:p>
                      <a:pPr algn="ctr"/>
                      <a:r>
                        <a:rPr lang="es-AR" dirty="0"/>
                        <a:t>8</a:t>
                      </a:r>
                    </a:p>
                  </a:txBody>
                  <a:tcPr/>
                </a:tc>
                <a:tc>
                  <a:txBody>
                    <a:bodyPr/>
                    <a:lstStyle/>
                    <a:p>
                      <a:pPr algn="ctr"/>
                      <a:r>
                        <a:rPr lang="es-AR" dirty="0"/>
                        <a:t>…</a:t>
                      </a:r>
                    </a:p>
                  </a:txBody>
                  <a:tcPr/>
                </a:tc>
                <a:tc>
                  <a:txBody>
                    <a:bodyPr/>
                    <a:lstStyle/>
                    <a:p>
                      <a:pPr algn="ctr"/>
                      <a:endParaRPr lang="es-AR" dirty="0"/>
                    </a:p>
                  </a:txBody>
                  <a:tcPr/>
                </a:tc>
                <a:tc>
                  <a:txBody>
                    <a:bodyPr/>
                    <a:lstStyle/>
                    <a:p>
                      <a:pPr algn="ctr"/>
                      <a:r>
                        <a:rPr lang="es-AR" dirty="0"/>
                        <a:t>500</a:t>
                      </a:r>
                    </a:p>
                  </a:txBody>
                  <a:tcPr/>
                </a:tc>
                <a:extLst>
                  <a:ext uri="{0D108BD9-81ED-4DB2-BD59-A6C34878D82A}">
                    <a16:rowId xmlns:a16="http://schemas.microsoft.com/office/drawing/2014/main" val="10000"/>
                  </a:ext>
                </a:extLst>
              </a:tr>
              <a:tr h="370840">
                <a:tc>
                  <a:txBody>
                    <a:bodyPr/>
                    <a:lstStyle/>
                    <a:p>
                      <a:pPr algn="ctr"/>
                      <a:r>
                        <a:rPr lang="es-AR" dirty="0"/>
                        <a:t>*x</a:t>
                      </a:r>
                    </a:p>
                  </a:txBody>
                  <a:tcPr/>
                </a:tc>
                <a:tc>
                  <a:txBody>
                    <a:bodyPr/>
                    <a:lstStyle/>
                    <a:p>
                      <a:pPr algn="ctr"/>
                      <a:r>
                        <a:rPr lang="es-AR" dirty="0"/>
                        <a:t>*x</a:t>
                      </a:r>
                    </a:p>
                  </a:txBody>
                  <a:tcPr/>
                </a:tc>
                <a:tc>
                  <a:txBody>
                    <a:bodyPr/>
                    <a:lstStyle/>
                    <a:p>
                      <a:pPr algn="ctr"/>
                      <a:r>
                        <a:rPr lang="es-AR" dirty="0"/>
                        <a:t>*x</a:t>
                      </a:r>
                    </a:p>
                  </a:txBody>
                  <a:tcPr/>
                </a:tc>
                <a:tc>
                  <a:txBody>
                    <a:bodyPr/>
                    <a:lstStyle/>
                    <a:p>
                      <a:pPr algn="ctr"/>
                      <a:r>
                        <a:rPr lang="es-AR" dirty="0"/>
                        <a:t>*x</a:t>
                      </a:r>
                    </a:p>
                  </a:txBody>
                  <a:tcPr/>
                </a:tc>
                <a:tc>
                  <a:txBody>
                    <a:bodyPr/>
                    <a:lstStyle/>
                    <a:p>
                      <a:pPr algn="ctr"/>
                      <a:r>
                        <a:rPr lang="es-AR" dirty="0"/>
                        <a:t>*x</a:t>
                      </a:r>
                    </a:p>
                  </a:txBody>
                  <a:tcPr/>
                </a:tc>
                <a:tc>
                  <a:txBody>
                    <a:bodyPr/>
                    <a:lstStyle/>
                    <a:p>
                      <a:pPr algn="ctr"/>
                      <a:r>
                        <a:rPr lang="es-AR" dirty="0"/>
                        <a:t>*x</a:t>
                      </a:r>
                    </a:p>
                  </a:txBody>
                  <a:tcPr/>
                </a:tc>
                <a:tc>
                  <a:txBody>
                    <a:bodyPr/>
                    <a:lstStyle/>
                    <a:p>
                      <a:pPr algn="ctr"/>
                      <a:r>
                        <a:rPr lang="es-AR" dirty="0"/>
                        <a:t>*x</a:t>
                      </a:r>
                    </a:p>
                  </a:txBody>
                  <a:tcPr/>
                </a:tc>
                <a:tc>
                  <a:txBody>
                    <a:bodyPr/>
                    <a:lstStyle/>
                    <a:p>
                      <a:pPr algn="ctr"/>
                      <a:r>
                        <a:rPr lang="es-AR" dirty="0"/>
                        <a:t>*x</a:t>
                      </a:r>
                    </a:p>
                  </a:txBody>
                  <a:tcPr/>
                </a:tc>
                <a:tc>
                  <a:txBody>
                    <a:bodyPr/>
                    <a:lstStyle/>
                    <a:p>
                      <a:pPr algn="ctr"/>
                      <a:r>
                        <a:rPr lang="es-AR" dirty="0"/>
                        <a:t>…</a:t>
                      </a:r>
                    </a:p>
                  </a:txBody>
                  <a:tcPr/>
                </a:tc>
                <a:tc>
                  <a:txBody>
                    <a:bodyPr/>
                    <a:lstStyle/>
                    <a:p>
                      <a:pPr algn="ctr"/>
                      <a:endParaRPr lang="es-AR" dirty="0"/>
                    </a:p>
                  </a:txBody>
                  <a:tcPr/>
                </a:tc>
                <a:tc>
                  <a:txBody>
                    <a:bodyPr/>
                    <a:lstStyle/>
                    <a:p>
                      <a:pPr algn="ctr"/>
                      <a:r>
                        <a:rPr lang="es-AR" dirty="0"/>
                        <a:t>*x</a:t>
                      </a:r>
                    </a:p>
                  </a:txBody>
                  <a:tcPr/>
                </a:tc>
                <a:extLst>
                  <a:ext uri="{0D108BD9-81ED-4DB2-BD59-A6C34878D82A}">
                    <a16:rowId xmlns:a16="http://schemas.microsoft.com/office/drawing/2014/main" val="10001"/>
                  </a:ext>
                </a:extLst>
              </a:tr>
            </a:tbl>
          </a:graphicData>
        </a:graphic>
      </p:graphicFrame>
      <p:sp>
        <p:nvSpPr>
          <p:cNvPr id="8" name="Marcador de contenido 2">
            <a:extLst>
              <a:ext uri="{FF2B5EF4-FFF2-40B4-BE49-F238E27FC236}">
                <a16:creationId xmlns:a16="http://schemas.microsoft.com/office/drawing/2014/main" id="{326AC92F-7BE1-421A-B043-19E9861E7D3F}"/>
              </a:ext>
            </a:extLst>
          </p:cNvPr>
          <p:cNvSpPr txBox="1">
            <a:spLocks/>
          </p:cNvSpPr>
          <p:nvPr/>
        </p:nvSpPr>
        <p:spPr>
          <a:xfrm>
            <a:off x="227013" y="2591752"/>
            <a:ext cx="11540848" cy="76005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lumMod val="20000"/>
                    <a:lumOff val="8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lumMod val="20000"/>
                    <a:lumOff val="8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lumMod val="20000"/>
                    <a:lumOff val="80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s-AR" dirty="0">
                <a:solidFill>
                  <a:schemeClr val="bg1"/>
                </a:solidFill>
              </a:rPr>
              <a:t>Ahora si se utiliza un vector de 500 elementos:</a:t>
            </a:r>
            <a:endParaRPr lang="es-AR" b="1" i="1" dirty="0">
              <a:solidFill>
                <a:schemeClr val="bg1"/>
              </a:solidFill>
            </a:endParaRPr>
          </a:p>
        </p:txBody>
      </p:sp>
      <p:sp>
        <p:nvSpPr>
          <p:cNvPr id="6" name="Marcador de contenido 2">
            <a:extLst>
              <a:ext uri="{FF2B5EF4-FFF2-40B4-BE49-F238E27FC236}">
                <a16:creationId xmlns:a16="http://schemas.microsoft.com/office/drawing/2014/main" id="{26DC6A61-B3BB-48FF-827E-66045A1D7A50}"/>
              </a:ext>
            </a:extLst>
          </p:cNvPr>
          <p:cNvSpPr txBox="1">
            <a:spLocks/>
          </p:cNvSpPr>
          <p:nvPr/>
        </p:nvSpPr>
        <p:spPr>
          <a:xfrm>
            <a:off x="1930829" y="4632469"/>
            <a:ext cx="8382000" cy="760059"/>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lumMod val="20000"/>
                    <a:lumOff val="8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lumMod val="20000"/>
                    <a:lumOff val="8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lumMod val="20000"/>
                    <a:lumOff val="80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AR" sz="2400" dirty="0">
                <a:solidFill>
                  <a:schemeClr val="bg1"/>
                </a:solidFill>
              </a:rPr>
              <a:t>Pero la GPGPU solo soporta 128 hilos por bloque.</a:t>
            </a:r>
          </a:p>
          <a:p>
            <a:pPr marL="0" indent="0" algn="ctr">
              <a:buFont typeface="Arial" panose="020B0604020202020204" pitchFamily="34" charset="0"/>
              <a:buNone/>
            </a:pPr>
            <a:r>
              <a:rPr lang="es-AR" sz="2400" dirty="0">
                <a:solidFill>
                  <a:schemeClr val="bg1"/>
                </a:solidFill>
              </a:rPr>
              <a:t>¿Cómo se dimensiona?</a:t>
            </a:r>
            <a:endParaRPr lang="es-AR" sz="2400" b="1" i="1" dirty="0">
              <a:solidFill>
                <a:schemeClr val="bg1"/>
              </a:solidFill>
            </a:endParaRPr>
          </a:p>
        </p:txBody>
      </p:sp>
      <p:pic>
        <p:nvPicPr>
          <p:cNvPr id="9" name="Imagen 8"/>
          <p:cNvPicPr/>
          <p:nvPr/>
        </p:nvPicPr>
        <p:blipFill>
          <a:blip r:embed="rId3">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10"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spTree>
    <p:extLst>
      <p:ext uri="{BB962C8B-B14F-4D97-AF65-F5344CB8AC3E}">
        <p14:creationId xmlns:p14="http://schemas.microsoft.com/office/powerpoint/2010/main" val="338840829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ángulo redondeado 18">
            <a:extLst>
              <a:ext uri="{FF2B5EF4-FFF2-40B4-BE49-F238E27FC236}">
                <a16:creationId xmlns:a16="http://schemas.microsoft.com/office/drawing/2014/main" id="{7A364383-B64C-46DF-A959-20A9D534E3BE}"/>
              </a:ext>
            </a:extLst>
          </p:cNvPr>
          <p:cNvSpPr/>
          <p:nvPr/>
        </p:nvSpPr>
        <p:spPr>
          <a:xfrm>
            <a:off x="6793567" y="4442579"/>
            <a:ext cx="3511039" cy="803707"/>
          </a:xfrm>
          <a:prstGeom prst="roundRect">
            <a:avLst>
              <a:gd name="adj" fmla="val 35434"/>
            </a:avLst>
          </a:prstGeom>
          <a:solidFill>
            <a:srgbClr val="44546A"/>
          </a:solidFill>
          <a:ln w="6350" cap="flat" cmpd="sng" algn="ctr">
            <a:solidFill>
              <a:sysClr val="window" lastClr="FFFFFF">
                <a:lumMod val="75000"/>
              </a:sysClr>
            </a:solidFill>
            <a:prstDash val="solid"/>
            <a:miter lim="800000"/>
          </a:ln>
          <a:effectLst/>
        </p:spPr>
        <p:txBody>
          <a:bodyPr rtlCol="0" anchor="t"/>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AR" sz="14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4" name="Rectángulo redondeado 18">
            <a:extLst>
              <a:ext uri="{FF2B5EF4-FFF2-40B4-BE49-F238E27FC236}">
                <a16:creationId xmlns:a16="http://schemas.microsoft.com/office/drawing/2014/main" id="{DB86D68C-B1B6-4B65-8D94-04F059482586}"/>
              </a:ext>
            </a:extLst>
          </p:cNvPr>
          <p:cNvSpPr/>
          <p:nvPr/>
        </p:nvSpPr>
        <p:spPr>
          <a:xfrm>
            <a:off x="6717367" y="4560486"/>
            <a:ext cx="3511039" cy="803707"/>
          </a:xfrm>
          <a:prstGeom prst="roundRect">
            <a:avLst>
              <a:gd name="adj" fmla="val 35434"/>
            </a:avLst>
          </a:prstGeom>
          <a:solidFill>
            <a:srgbClr val="44546A"/>
          </a:solidFill>
          <a:ln w="6350" cap="flat" cmpd="sng" algn="ctr">
            <a:solidFill>
              <a:sysClr val="window" lastClr="FFFFFF">
                <a:lumMod val="75000"/>
              </a:sysClr>
            </a:solidFill>
            <a:prstDash val="solid"/>
            <a:miter lim="800000"/>
          </a:ln>
          <a:effectLst/>
        </p:spPr>
        <p:txBody>
          <a:bodyPr rtlCol="0" anchor="t"/>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AR" sz="14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3" name="Rectángulo redondeado 18">
            <a:extLst>
              <a:ext uri="{FF2B5EF4-FFF2-40B4-BE49-F238E27FC236}">
                <a16:creationId xmlns:a16="http://schemas.microsoft.com/office/drawing/2014/main" id="{3F2ACD0A-C62F-4852-9CF6-31DA2B8CA85B}"/>
              </a:ext>
            </a:extLst>
          </p:cNvPr>
          <p:cNvSpPr/>
          <p:nvPr/>
        </p:nvSpPr>
        <p:spPr>
          <a:xfrm>
            <a:off x="6635328" y="4656632"/>
            <a:ext cx="3511039" cy="857895"/>
          </a:xfrm>
          <a:prstGeom prst="roundRect">
            <a:avLst>
              <a:gd name="adj" fmla="val 35434"/>
            </a:avLst>
          </a:prstGeom>
          <a:solidFill>
            <a:srgbClr val="44546A"/>
          </a:solidFill>
          <a:ln w="6350" cap="flat" cmpd="sng" algn="ctr">
            <a:solidFill>
              <a:sysClr val="window" lastClr="FFFFFF">
                <a:lumMod val="75000"/>
              </a:sysClr>
            </a:solidFill>
            <a:prstDash val="solid"/>
            <a:miter lim="800000"/>
          </a:ln>
          <a:effectLst/>
        </p:spPr>
        <p:txBody>
          <a:bodyPr rtlCol="0" anchor="t"/>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AR" sz="14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3" name="Título 12"/>
          <p:cNvSpPr>
            <a:spLocks noGrp="1"/>
          </p:cNvSpPr>
          <p:nvPr>
            <p:ph type="title"/>
          </p:nvPr>
        </p:nvSpPr>
        <p:spPr>
          <a:xfrm>
            <a:off x="-1" y="304800"/>
            <a:ext cx="12188825" cy="1020762"/>
          </a:xfrm>
        </p:spPr>
        <p:txBody>
          <a:bodyPr>
            <a:noAutofit/>
          </a:bodyPr>
          <a:lstStyle/>
          <a:p>
            <a:pPr algn="ctr"/>
            <a:r>
              <a:rPr lang="es-E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Programación Multidimensional</a:t>
            </a:r>
          </a:p>
        </p:txBody>
      </p:sp>
      <p:sp>
        <p:nvSpPr>
          <p:cNvPr id="7" name="Marcador de contenido 2"/>
          <p:cNvSpPr txBox="1">
            <a:spLocks/>
          </p:cNvSpPr>
          <p:nvPr/>
        </p:nvSpPr>
        <p:spPr>
          <a:xfrm>
            <a:off x="684212" y="1676400"/>
            <a:ext cx="10883254" cy="780021"/>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lvl="1">
              <a:lnSpc>
                <a:spcPct val="100000"/>
              </a:lnSpc>
              <a:buFont typeface="Arial" pitchFamily="34" charset="0"/>
              <a:buChar char="•"/>
            </a:pPr>
            <a:r>
              <a:rPr lang="es-ES" sz="3200" b="1" u="sng" spc="50" dirty="0">
                <a:ln w="0"/>
                <a:solidFill>
                  <a:schemeClr val="bg2"/>
                </a:solidFill>
                <a:effectLst>
                  <a:innerShdw blurRad="63500" dist="50800" dir="13500000">
                    <a:srgbClr val="000000">
                      <a:alpha val="50000"/>
                    </a:srgbClr>
                  </a:innerShdw>
                </a:effectLst>
              </a:rPr>
              <a:t>Dimensiones ejemplo: </a:t>
            </a:r>
            <a:r>
              <a:rPr lang="es-ES" sz="3200" b="1" u="sng" spc="50" dirty="0" err="1">
                <a:ln w="0"/>
                <a:solidFill>
                  <a:schemeClr val="bg2"/>
                </a:solidFill>
                <a:effectLst>
                  <a:innerShdw blurRad="63500" dist="50800" dir="13500000">
                    <a:srgbClr val="000000">
                      <a:alpha val="50000"/>
                    </a:srgbClr>
                  </a:innerShdw>
                </a:effectLst>
              </a:rPr>
              <a:t>Axpy</a:t>
            </a:r>
            <a:r>
              <a:rPr lang="es-ES" sz="3200" b="1" u="sng" spc="50" dirty="0">
                <a:ln w="0"/>
                <a:solidFill>
                  <a:schemeClr val="bg2"/>
                </a:solidFill>
                <a:effectLst>
                  <a:innerShdw blurRad="63500" dist="50800" dir="13500000">
                    <a:srgbClr val="000000">
                      <a:alpha val="50000"/>
                    </a:srgbClr>
                  </a:innerShdw>
                </a:effectLst>
              </a:rPr>
              <a:t> con 2 vectores</a:t>
            </a:r>
          </a:p>
          <a:p>
            <a:pPr lvl="1">
              <a:lnSpc>
                <a:spcPct val="100000"/>
              </a:lnSpc>
              <a:buFont typeface="Arial" pitchFamily="34" charset="0"/>
              <a:buChar char="•"/>
            </a:pPr>
            <a:endParaRPr lang="es-ES" sz="3200" b="1" u="sng" spc="50" dirty="0">
              <a:ln w="0"/>
              <a:solidFill>
                <a:schemeClr val="bg2"/>
              </a:solidFill>
              <a:effectLst>
                <a:innerShdw blurRad="63500" dist="50800" dir="13500000">
                  <a:srgbClr val="000000">
                    <a:alpha val="50000"/>
                  </a:srgbClr>
                </a:innerShdw>
              </a:effectLst>
            </a:endParaRPr>
          </a:p>
        </p:txBody>
      </p:sp>
      <p:sp>
        <p:nvSpPr>
          <p:cNvPr id="41" name="Cubo 40">
            <a:extLst>
              <a:ext uri="{FF2B5EF4-FFF2-40B4-BE49-F238E27FC236}">
                <a16:creationId xmlns:a16="http://schemas.microsoft.com/office/drawing/2014/main" id="{3D4EE7B1-5156-446B-BD1A-60FD8AF3F773}"/>
              </a:ext>
            </a:extLst>
          </p:cNvPr>
          <p:cNvSpPr/>
          <p:nvPr/>
        </p:nvSpPr>
        <p:spPr>
          <a:xfrm>
            <a:off x="2241334" y="4560486"/>
            <a:ext cx="2779850" cy="1125291"/>
          </a:xfrm>
          <a:prstGeom prst="cube">
            <a:avLst>
              <a:gd name="adj" fmla="val 10009"/>
            </a:avLst>
          </a:prstGeom>
          <a:solidFill>
            <a:sysClr val="windowText" lastClr="000000">
              <a:tint val="95000"/>
              <a:satMod val="170000"/>
            </a:sysClr>
          </a:solidFill>
          <a:ln w="6350" cap="flat" cmpd="sng" algn="ctr">
            <a:solidFill>
              <a:sysClr val="window" lastClr="FFFFFF">
                <a:lumMod val="95000"/>
              </a:sysClr>
            </a:solidFill>
            <a:prstDash val="solid"/>
            <a:miter lim="800000"/>
          </a:ln>
          <a:effectLst/>
        </p:spPr>
        <p:txBody>
          <a:bodyPr rtlCol="0" anchor="t"/>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5" name="Rectángulo redondeado 14">
            <a:extLst>
              <a:ext uri="{FF2B5EF4-FFF2-40B4-BE49-F238E27FC236}">
                <a16:creationId xmlns:a16="http://schemas.microsoft.com/office/drawing/2014/main" id="{DC71EE8B-9AB7-4E94-AE7B-A186642C80DE}"/>
              </a:ext>
            </a:extLst>
          </p:cNvPr>
          <p:cNvSpPr/>
          <p:nvPr/>
        </p:nvSpPr>
        <p:spPr>
          <a:xfrm>
            <a:off x="2324284" y="4851839"/>
            <a:ext cx="543188" cy="630947"/>
          </a:xfrm>
          <a:prstGeom prst="roundRect">
            <a:avLst/>
          </a:prstGeom>
          <a:solidFill>
            <a:srgbClr val="44546A"/>
          </a:solidFill>
          <a:ln w="6350" cap="flat" cmpd="sng" algn="ctr">
            <a:solidFill>
              <a:sysClr val="window" lastClr="FFFFFF">
                <a:lumMod val="75000"/>
              </a:sysClr>
            </a:solidFill>
            <a:prstDash val="solid"/>
            <a:miter lim="800000"/>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1800" b="0" i="0" u="none" strike="noStrike" kern="0" cap="none" spc="0" normalizeH="0" baseline="0" noProof="0" dirty="0">
                <a:ln>
                  <a:noFill/>
                </a:ln>
                <a:solidFill>
                  <a:prstClr val="white"/>
                </a:solidFill>
                <a:effectLst/>
                <a:uLnTx/>
                <a:uFillTx/>
                <a:latin typeface="Calibri" panose="020F0502020204030204"/>
                <a:ea typeface="+mn-ea"/>
                <a:cs typeface="+mn-cs"/>
              </a:rPr>
              <a:t>0</a:t>
            </a:r>
          </a:p>
        </p:txBody>
      </p:sp>
      <p:sp>
        <p:nvSpPr>
          <p:cNvPr id="46" name="Marcador de contenido 2">
            <a:extLst>
              <a:ext uri="{FF2B5EF4-FFF2-40B4-BE49-F238E27FC236}">
                <a16:creationId xmlns:a16="http://schemas.microsoft.com/office/drawing/2014/main" id="{E3F684FD-AA26-4FBE-832B-3BFF8A37BB12}"/>
              </a:ext>
            </a:extLst>
          </p:cNvPr>
          <p:cNvSpPr txBox="1">
            <a:spLocks/>
          </p:cNvSpPr>
          <p:nvPr/>
        </p:nvSpPr>
        <p:spPr>
          <a:xfrm>
            <a:off x="2013714" y="3534433"/>
            <a:ext cx="3977489" cy="64959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lumMod val="20000"/>
                    <a:lumOff val="8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lumMod val="20000"/>
                    <a:lumOff val="8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lumMod val="20000"/>
                    <a:lumOff val="80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AR" dirty="0">
                <a:solidFill>
                  <a:schemeClr val="bg1"/>
                </a:solidFill>
                <a:latin typeface="Calibri Light" panose="020F0302020204030204"/>
              </a:rPr>
              <a:t>Grilla de 4 bloques (4,0,0)</a:t>
            </a:r>
          </a:p>
        </p:txBody>
      </p:sp>
      <p:sp>
        <p:nvSpPr>
          <p:cNvPr id="47" name="Rectángulo redondeado 18">
            <a:extLst>
              <a:ext uri="{FF2B5EF4-FFF2-40B4-BE49-F238E27FC236}">
                <a16:creationId xmlns:a16="http://schemas.microsoft.com/office/drawing/2014/main" id="{9B499475-DFAB-4B63-8271-CEFF664BAE60}"/>
              </a:ext>
            </a:extLst>
          </p:cNvPr>
          <p:cNvSpPr/>
          <p:nvPr/>
        </p:nvSpPr>
        <p:spPr>
          <a:xfrm>
            <a:off x="6559128" y="4752527"/>
            <a:ext cx="3511039" cy="858146"/>
          </a:xfrm>
          <a:prstGeom prst="roundRect">
            <a:avLst>
              <a:gd name="adj" fmla="val 35434"/>
            </a:avLst>
          </a:prstGeom>
          <a:solidFill>
            <a:srgbClr val="44546A"/>
          </a:solidFill>
          <a:ln w="6350" cap="flat" cmpd="sng" algn="ctr">
            <a:solidFill>
              <a:sysClr val="window" lastClr="FFFFFF">
                <a:lumMod val="75000"/>
              </a:sysClr>
            </a:solidFill>
            <a:prstDash val="solid"/>
            <a:miter lim="800000"/>
          </a:ln>
          <a:effectLst/>
        </p:spPr>
        <p:txBody>
          <a:bodyPr rtlCol="0" anchor="t"/>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AR" sz="14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8" name="Recortar rectángulo de esquina del mismo lado 19">
            <a:extLst>
              <a:ext uri="{FF2B5EF4-FFF2-40B4-BE49-F238E27FC236}">
                <a16:creationId xmlns:a16="http://schemas.microsoft.com/office/drawing/2014/main" id="{E1ABAEE8-4ADC-4B44-B727-092990877CCF}"/>
              </a:ext>
            </a:extLst>
          </p:cNvPr>
          <p:cNvSpPr/>
          <p:nvPr/>
        </p:nvSpPr>
        <p:spPr>
          <a:xfrm>
            <a:off x="6863928" y="4904927"/>
            <a:ext cx="499336" cy="596798"/>
          </a:xfrm>
          <a:prstGeom prst="snip2SameRect">
            <a:avLst/>
          </a:prstGeom>
          <a:gradFill rotWithShape="1">
            <a:gsLst>
              <a:gs pos="0">
                <a:srgbClr val="A5A5A5">
                  <a:lumMod val="110000"/>
                  <a:satMod val="105000"/>
                  <a:tint val="67000"/>
                </a:srgbClr>
              </a:gs>
              <a:gs pos="50000">
                <a:srgbClr val="A5A5A5">
                  <a:lumMod val="105000"/>
                  <a:satMod val="103000"/>
                  <a:tint val="73000"/>
                </a:srgbClr>
              </a:gs>
              <a:gs pos="100000">
                <a:srgbClr val="A5A5A5">
                  <a:lumMod val="105000"/>
                  <a:satMod val="109000"/>
                  <a:tint val="81000"/>
                </a:srgbClr>
              </a:gs>
            </a:gsLst>
            <a:lin ang="5400000" scaled="0"/>
          </a:gradFill>
          <a:ln w="6350" cap="flat" cmpd="sng" algn="ctr">
            <a:solidFill>
              <a:srgbClr val="A5A5A5"/>
            </a:solidFill>
            <a:prstDash val="solid"/>
            <a:miter lim="800000"/>
          </a:ln>
          <a:effectLst/>
        </p:spPr>
        <p:txBody>
          <a:bodyPr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s-AR" sz="1400" kern="0" dirty="0">
                <a:solidFill>
                  <a:prstClr val="black"/>
                </a:solidFill>
                <a:latin typeface="Calibri" panose="020F0502020204030204"/>
              </a:rPr>
              <a:t>0</a:t>
            </a:r>
            <a:endParaRPr kumimoji="0" lang="es-AR" sz="1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49" name="Recortar rectángulo de esquina del mismo lado 20">
            <a:extLst>
              <a:ext uri="{FF2B5EF4-FFF2-40B4-BE49-F238E27FC236}">
                <a16:creationId xmlns:a16="http://schemas.microsoft.com/office/drawing/2014/main" id="{0555D38A-5395-49A2-A202-E53D5975CFA6}"/>
              </a:ext>
            </a:extLst>
          </p:cNvPr>
          <p:cNvSpPr/>
          <p:nvPr/>
        </p:nvSpPr>
        <p:spPr>
          <a:xfrm>
            <a:off x="7604856" y="4904927"/>
            <a:ext cx="499336" cy="596798"/>
          </a:xfrm>
          <a:prstGeom prst="snip2SameRect">
            <a:avLst/>
          </a:prstGeom>
          <a:gradFill rotWithShape="1">
            <a:gsLst>
              <a:gs pos="0">
                <a:srgbClr val="A5A5A5">
                  <a:lumMod val="110000"/>
                  <a:satMod val="105000"/>
                  <a:tint val="67000"/>
                </a:srgbClr>
              </a:gs>
              <a:gs pos="50000">
                <a:srgbClr val="A5A5A5">
                  <a:lumMod val="105000"/>
                  <a:satMod val="103000"/>
                  <a:tint val="73000"/>
                </a:srgbClr>
              </a:gs>
              <a:gs pos="100000">
                <a:srgbClr val="A5A5A5">
                  <a:lumMod val="105000"/>
                  <a:satMod val="109000"/>
                  <a:tint val="81000"/>
                </a:srgbClr>
              </a:gs>
            </a:gsLst>
            <a:lin ang="5400000" scaled="0"/>
          </a:gradFill>
          <a:ln w="6350" cap="flat" cmpd="sng" algn="ctr">
            <a:solidFill>
              <a:srgbClr val="A5A5A5"/>
            </a:solidFill>
            <a:prstDash val="solid"/>
            <a:miter lim="800000"/>
          </a:ln>
          <a:effectLst/>
        </p:spPr>
        <p:txBody>
          <a:bodyPr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s-AR" sz="1400" kern="0" dirty="0">
                <a:solidFill>
                  <a:prstClr val="black"/>
                </a:solidFill>
                <a:latin typeface="Calibri" panose="020F0502020204030204"/>
              </a:rPr>
              <a:t>1</a:t>
            </a:r>
            <a:endParaRPr kumimoji="0" lang="es-AR" sz="1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50" name="Recortar rectángulo de esquina del mismo lado 21">
            <a:extLst>
              <a:ext uri="{FF2B5EF4-FFF2-40B4-BE49-F238E27FC236}">
                <a16:creationId xmlns:a16="http://schemas.microsoft.com/office/drawing/2014/main" id="{E40AB6DA-AE3D-4A28-AAE8-82D62088514B}"/>
              </a:ext>
            </a:extLst>
          </p:cNvPr>
          <p:cNvSpPr/>
          <p:nvPr/>
        </p:nvSpPr>
        <p:spPr>
          <a:xfrm>
            <a:off x="8345784" y="4904927"/>
            <a:ext cx="499336" cy="596798"/>
          </a:xfrm>
          <a:prstGeom prst="snip2SameRect">
            <a:avLst/>
          </a:prstGeom>
          <a:gradFill rotWithShape="1">
            <a:gsLst>
              <a:gs pos="0">
                <a:srgbClr val="A5A5A5">
                  <a:lumMod val="110000"/>
                  <a:satMod val="105000"/>
                  <a:tint val="67000"/>
                </a:srgbClr>
              </a:gs>
              <a:gs pos="50000">
                <a:srgbClr val="A5A5A5">
                  <a:lumMod val="105000"/>
                  <a:satMod val="103000"/>
                  <a:tint val="73000"/>
                </a:srgbClr>
              </a:gs>
              <a:gs pos="100000">
                <a:srgbClr val="A5A5A5">
                  <a:lumMod val="105000"/>
                  <a:satMod val="109000"/>
                  <a:tint val="81000"/>
                </a:srgbClr>
              </a:gs>
            </a:gsLst>
            <a:lin ang="5400000" scaled="0"/>
          </a:gradFill>
          <a:ln w="6350" cap="flat" cmpd="sng" algn="ctr">
            <a:solidFill>
              <a:srgbClr val="A5A5A5"/>
            </a:solidFill>
            <a:prstDash val="solid"/>
            <a:miter lim="800000"/>
          </a:ln>
          <a:effectLst/>
        </p:spPr>
        <p:txBody>
          <a:bodyPr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s-AR" sz="1400" kern="0" dirty="0">
                <a:solidFill>
                  <a:prstClr val="black"/>
                </a:solidFill>
                <a:latin typeface="Calibri" panose="020F0502020204030204"/>
              </a:rPr>
              <a:t>2</a:t>
            </a:r>
            <a:endParaRPr kumimoji="0" lang="es-AR" sz="1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52" name="Flecha abajo 23">
            <a:extLst>
              <a:ext uri="{FF2B5EF4-FFF2-40B4-BE49-F238E27FC236}">
                <a16:creationId xmlns:a16="http://schemas.microsoft.com/office/drawing/2014/main" id="{691738D4-BDA0-4C18-905D-A297D8CAE7F6}"/>
              </a:ext>
            </a:extLst>
          </p:cNvPr>
          <p:cNvSpPr/>
          <p:nvPr/>
        </p:nvSpPr>
        <p:spPr>
          <a:xfrm rot="5400000" flipV="1">
            <a:off x="5488852" y="4499734"/>
            <a:ext cx="522941" cy="1411963"/>
          </a:xfrm>
          <a:prstGeom prst="downArrow">
            <a:avLst>
              <a:gd name="adj1" fmla="val 24113"/>
              <a:gd name="adj2" fmla="val 32064"/>
            </a:avLst>
          </a:prstGeom>
          <a:solidFill>
            <a:sysClr val="window" lastClr="FFFFFF"/>
          </a:solidFill>
          <a:ln w="12700" cap="flat" cmpd="sng" algn="ctr">
            <a:solidFill>
              <a:sysClr val="windowText" lastClr="000000">
                <a:lumMod val="95000"/>
                <a:lumOff val="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4" name="Recortar rectángulo de esquina del mismo lado 25">
            <a:extLst>
              <a:ext uri="{FF2B5EF4-FFF2-40B4-BE49-F238E27FC236}">
                <a16:creationId xmlns:a16="http://schemas.microsoft.com/office/drawing/2014/main" id="{2053B205-4169-4D62-ADB9-C7F65B44BE05}"/>
              </a:ext>
            </a:extLst>
          </p:cNvPr>
          <p:cNvSpPr/>
          <p:nvPr/>
        </p:nvSpPr>
        <p:spPr>
          <a:xfrm>
            <a:off x="9293029" y="4904927"/>
            <a:ext cx="499336" cy="596798"/>
          </a:xfrm>
          <a:prstGeom prst="snip2SameRect">
            <a:avLst/>
          </a:prstGeom>
          <a:gradFill rotWithShape="1">
            <a:gsLst>
              <a:gs pos="0">
                <a:srgbClr val="A5A5A5">
                  <a:lumMod val="110000"/>
                  <a:satMod val="105000"/>
                  <a:tint val="67000"/>
                </a:srgbClr>
              </a:gs>
              <a:gs pos="50000">
                <a:srgbClr val="A5A5A5">
                  <a:lumMod val="105000"/>
                  <a:satMod val="103000"/>
                  <a:tint val="73000"/>
                </a:srgbClr>
              </a:gs>
              <a:gs pos="100000">
                <a:srgbClr val="A5A5A5">
                  <a:lumMod val="105000"/>
                  <a:satMod val="109000"/>
                  <a:tint val="81000"/>
                </a:srgbClr>
              </a:gs>
            </a:gsLst>
            <a:lin ang="5400000" scaled="0"/>
          </a:gradFill>
          <a:ln w="6350" cap="flat" cmpd="sng" algn="ctr">
            <a:solidFill>
              <a:srgbClr val="A5A5A5"/>
            </a:solidFill>
            <a:prstDash val="solid"/>
            <a:miter lim="800000"/>
          </a:ln>
          <a:effectLst/>
        </p:spPr>
        <p:txBody>
          <a:bodyPr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1400" b="0" i="0" u="none" strike="noStrike" kern="0" cap="none" spc="0" normalizeH="0" baseline="0" noProof="0" dirty="0">
                <a:ln>
                  <a:noFill/>
                </a:ln>
                <a:solidFill>
                  <a:prstClr val="black"/>
                </a:solidFill>
                <a:effectLst/>
                <a:uLnTx/>
                <a:uFillTx/>
                <a:latin typeface="Calibri" panose="020F0502020204030204"/>
                <a:ea typeface="+mn-ea"/>
                <a:cs typeface="+mn-cs"/>
              </a:rPr>
              <a:t>127</a:t>
            </a:r>
          </a:p>
        </p:txBody>
      </p:sp>
      <p:sp>
        <p:nvSpPr>
          <p:cNvPr id="56" name="CuadroTexto 55">
            <a:extLst>
              <a:ext uri="{FF2B5EF4-FFF2-40B4-BE49-F238E27FC236}">
                <a16:creationId xmlns:a16="http://schemas.microsoft.com/office/drawing/2014/main" id="{984BEF3D-D2A1-4EAC-955C-D961C97D58AC}"/>
              </a:ext>
            </a:extLst>
          </p:cNvPr>
          <p:cNvSpPr txBox="1"/>
          <p:nvPr/>
        </p:nvSpPr>
        <p:spPr>
          <a:xfrm>
            <a:off x="8845128" y="5039339"/>
            <a:ext cx="598229" cy="461665"/>
          </a:xfrm>
          <a:prstGeom prst="rect">
            <a:avLst/>
          </a:prstGeom>
          <a:noFill/>
        </p:spPr>
        <p:txBody>
          <a:bodyPr wrap="square" rtlCol="0">
            <a:spAutoFit/>
          </a:bodyPr>
          <a:lstStyle/>
          <a:p>
            <a:r>
              <a:rPr lang="es-AR" sz="2400" dirty="0">
                <a:solidFill>
                  <a:prstClr val="white"/>
                </a:solidFill>
                <a:latin typeface="Calibri" panose="020F0502020204030204"/>
              </a:rPr>
              <a:t>…</a:t>
            </a:r>
            <a:endParaRPr lang="es-AR" dirty="0">
              <a:solidFill>
                <a:prstClr val="white"/>
              </a:solidFill>
              <a:latin typeface="Calibri" panose="020F0502020204030204"/>
            </a:endParaRPr>
          </a:p>
        </p:txBody>
      </p:sp>
      <p:sp>
        <p:nvSpPr>
          <p:cNvPr id="17" name="Marcador de contenido 2">
            <a:extLst>
              <a:ext uri="{FF2B5EF4-FFF2-40B4-BE49-F238E27FC236}">
                <a16:creationId xmlns:a16="http://schemas.microsoft.com/office/drawing/2014/main" id="{E7E7A2FA-63C7-431B-80D3-575247CDFEBF}"/>
              </a:ext>
            </a:extLst>
          </p:cNvPr>
          <p:cNvSpPr txBox="1">
            <a:spLocks/>
          </p:cNvSpPr>
          <p:nvPr/>
        </p:nvSpPr>
        <p:spPr>
          <a:xfrm>
            <a:off x="430258" y="2478186"/>
            <a:ext cx="10641497" cy="780021"/>
          </a:xfrm>
          <a:prstGeom prst="rect">
            <a:avLst/>
          </a:prstGeom>
        </p:spPr>
        <p:style>
          <a:lnRef idx="3">
            <a:schemeClr val="lt1"/>
          </a:lnRef>
          <a:fillRef idx="1">
            <a:schemeClr val="accent4"/>
          </a:fillRef>
          <a:effectRef idx="1">
            <a:schemeClr val="accent4"/>
          </a:effectRef>
          <a:fontRef idx="minor">
            <a:schemeClr val="lt1"/>
          </a:fontRef>
        </p:style>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lumMod val="20000"/>
                    <a:lumOff val="8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lumMod val="20000"/>
                    <a:lumOff val="8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lumMod val="20000"/>
                    <a:lumOff val="80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AR" sz="2400" dirty="0">
                <a:ln w="0"/>
                <a:solidFill>
                  <a:schemeClr val="tx1"/>
                </a:solidFill>
                <a:effectLst>
                  <a:outerShdw blurRad="38100" dist="19050" dir="2700000" algn="tl" rotWithShape="0">
                    <a:schemeClr val="dk1">
                      <a:alpha val="40000"/>
                    </a:schemeClr>
                  </a:outerShdw>
                </a:effectLst>
              </a:rPr>
              <a:t>500 (elementos del vector) </a:t>
            </a:r>
            <a:r>
              <a:rPr lang="es-AR" sz="3200" dirty="0">
                <a:ln w="0"/>
                <a:solidFill>
                  <a:schemeClr val="tx1"/>
                </a:solidFill>
                <a:effectLst>
                  <a:outerShdw blurRad="38100" dist="19050" dir="2700000" algn="tl" rotWithShape="0">
                    <a:schemeClr val="dk1">
                      <a:alpha val="40000"/>
                    </a:schemeClr>
                  </a:outerShdw>
                </a:effectLst>
              </a:rPr>
              <a:t>/</a:t>
            </a:r>
            <a:r>
              <a:rPr lang="es-AR" sz="2400" dirty="0">
                <a:ln w="0"/>
                <a:solidFill>
                  <a:schemeClr val="tx1"/>
                </a:solidFill>
                <a:effectLst>
                  <a:outerShdw blurRad="38100" dist="19050" dir="2700000" algn="tl" rotWithShape="0">
                    <a:schemeClr val="dk1">
                      <a:alpha val="40000"/>
                    </a:schemeClr>
                  </a:outerShdw>
                </a:effectLst>
              </a:rPr>
              <a:t> 128 (hilos por boque) = 3.90625 </a:t>
            </a:r>
            <a:endParaRPr lang="es-AR" sz="2400" i="1" dirty="0">
              <a:ln w="0"/>
              <a:solidFill>
                <a:schemeClr val="tx1"/>
              </a:solidFill>
              <a:effectLst>
                <a:outerShdw blurRad="38100" dist="19050" dir="2700000" algn="tl" rotWithShape="0">
                  <a:schemeClr val="dk1">
                    <a:alpha val="40000"/>
                  </a:schemeClr>
                </a:outerShdw>
              </a:effectLst>
            </a:endParaRPr>
          </a:p>
        </p:txBody>
      </p:sp>
      <p:sp>
        <p:nvSpPr>
          <p:cNvPr id="19" name="Rectángulo redondeado 14">
            <a:extLst>
              <a:ext uri="{FF2B5EF4-FFF2-40B4-BE49-F238E27FC236}">
                <a16:creationId xmlns:a16="http://schemas.microsoft.com/office/drawing/2014/main" id="{64A43BF3-969F-4DF8-988D-CDE0E9B0ED96}"/>
              </a:ext>
            </a:extLst>
          </p:cNvPr>
          <p:cNvSpPr/>
          <p:nvPr/>
        </p:nvSpPr>
        <p:spPr>
          <a:xfrm>
            <a:off x="2981421" y="4851839"/>
            <a:ext cx="543188" cy="630947"/>
          </a:xfrm>
          <a:prstGeom prst="roundRect">
            <a:avLst/>
          </a:prstGeom>
          <a:solidFill>
            <a:srgbClr val="44546A"/>
          </a:solidFill>
          <a:ln w="6350" cap="flat" cmpd="sng" algn="ctr">
            <a:solidFill>
              <a:sysClr val="window" lastClr="FFFFFF">
                <a:lumMod val="75000"/>
              </a:sysClr>
            </a:solidFill>
            <a:prstDash val="solid"/>
            <a:miter lim="800000"/>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1800" b="0" i="0" u="none" strike="noStrike" kern="0" cap="none" spc="0" normalizeH="0" baseline="0" noProof="0" dirty="0">
                <a:ln>
                  <a:noFill/>
                </a:ln>
                <a:solidFill>
                  <a:prstClr val="white"/>
                </a:solidFill>
                <a:effectLst/>
                <a:uLnTx/>
                <a:uFillTx/>
                <a:latin typeface="Calibri" panose="020F0502020204030204"/>
                <a:ea typeface="+mn-ea"/>
                <a:cs typeface="+mn-cs"/>
              </a:rPr>
              <a:t>1</a:t>
            </a:r>
          </a:p>
        </p:txBody>
      </p:sp>
      <p:sp>
        <p:nvSpPr>
          <p:cNvPr id="20" name="Rectángulo redondeado 14">
            <a:extLst>
              <a:ext uri="{FF2B5EF4-FFF2-40B4-BE49-F238E27FC236}">
                <a16:creationId xmlns:a16="http://schemas.microsoft.com/office/drawing/2014/main" id="{23CFEB90-7121-4519-B37F-7EE3D0D5A93E}"/>
              </a:ext>
            </a:extLst>
          </p:cNvPr>
          <p:cNvSpPr/>
          <p:nvPr/>
        </p:nvSpPr>
        <p:spPr>
          <a:xfrm>
            <a:off x="3638558" y="4851839"/>
            <a:ext cx="543188" cy="630947"/>
          </a:xfrm>
          <a:prstGeom prst="roundRect">
            <a:avLst/>
          </a:prstGeom>
          <a:solidFill>
            <a:srgbClr val="44546A"/>
          </a:solidFill>
          <a:ln w="6350" cap="flat" cmpd="sng" algn="ctr">
            <a:solidFill>
              <a:sysClr val="window" lastClr="FFFFFF">
                <a:lumMod val="75000"/>
              </a:sysClr>
            </a:solidFill>
            <a:prstDash val="solid"/>
            <a:miter lim="800000"/>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1800" b="0" i="0" u="none" strike="noStrike" kern="0" cap="none" spc="0" normalizeH="0" baseline="0" noProof="0" dirty="0">
                <a:ln>
                  <a:noFill/>
                </a:ln>
                <a:solidFill>
                  <a:prstClr val="white"/>
                </a:solidFill>
                <a:effectLst/>
                <a:uLnTx/>
                <a:uFillTx/>
                <a:latin typeface="Calibri" panose="020F0502020204030204"/>
                <a:ea typeface="+mn-ea"/>
                <a:cs typeface="+mn-cs"/>
              </a:rPr>
              <a:t>2</a:t>
            </a:r>
          </a:p>
        </p:txBody>
      </p:sp>
      <p:sp>
        <p:nvSpPr>
          <p:cNvPr id="21" name="Rectángulo redondeado 14">
            <a:extLst>
              <a:ext uri="{FF2B5EF4-FFF2-40B4-BE49-F238E27FC236}">
                <a16:creationId xmlns:a16="http://schemas.microsoft.com/office/drawing/2014/main" id="{AFDB53DD-D98A-4796-BCC7-34589F447C55}"/>
              </a:ext>
            </a:extLst>
          </p:cNvPr>
          <p:cNvSpPr/>
          <p:nvPr/>
        </p:nvSpPr>
        <p:spPr>
          <a:xfrm>
            <a:off x="4295696" y="4851839"/>
            <a:ext cx="543188" cy="630947"/>
          </a:xfrm>
          <a:prstGeom prst="roundRect">
            <a:avLst/>
          </a:prstGeom>
          <a:solidFill>
            <a:srgbClr val="44546A"/>
          </a:solidFill>
          <a:ln w="6350" cap="flat" cmpd="sng" algn="ctr">
            <a:solidFill>
              <a:sysClr val="window" lastClr="FFFFFF">
                <a:lumMod val="75000"/>
              </a:sysClr>
            </a:solidFill>
            <a:prstDash val="solid"/>
            <a:miter lim="800000"/>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1800" b="0" i="0" u="none" strike="noStrike" kern="0" cap="none" spc="0" normalizeH="0" baseline="0" noProof="0" dirty="0">
                <a:ln>
                  <a:noFill/>
                </a:ln>
                <a:solidFill>
                  <a:prstClr val="white"/>
                </a:solidFill>
                <a:effectLst/>
                <a:uLnTx/>
                <a:uFillTx/>
                <a:latin typeface="Calibri" panose="020F0502020204030204"/>
                <a:ea typeface="+mn-ea"/>
                <a:cs typeface="+mn-cs"/>
              </a:rPr>
              <a:t>3</a:t>
            </a:r>
          </a:p>
        </p:txBody>
      </p:sp>
      <p:sp>
        <p:nvSpPr>
          <p:cNvPr id="22" name="Marcador de contenido 2">
            <a:extLst>
              <a:ext uri="{FF2B5EF4-FFF2-40B4-BE49-F238E27FC236}">
                <a16:creationId xmlns:a16="http://schemas.microsoft.com/office/drawing/2014/main" id="{29C8B705-6948-430C-8132-40034CFF73DD}"/>
              </a:ext>
            </a:extLst>
          </p:cNvPr>
          <p:cNvSpPr txBox="1">
            <a:spLocks/>
          </p:cNvSpPr>
          <p:nvPr/>
        </p:nvSpPr>
        <p:spPr>
          <a:xfrm>
            <a:off x="6635328" y="3505200"/>
            <a:ext cx="4639869" cy="70805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lumMod val="20000"/>
                    <a:lumOff val="8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lumMod val="20000"/>
                    <a:lumOff val="8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lumMod val="20000"/>
                    <a:lumOff val="80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AR" dirty="0">
                <a:solidFill>
                  <a:schemeClr val="bg1"/>
                </a:solidFill>
                <a:latin typeface="Calibri Light" panose="020F0302020204030204"/>
              </a:rPr>
              <a:t>bloques de 128 hilos(128,0,0)</a:t>
            </a:r>
          </a:p>
        </p:txBody>
      </p:sp>
      <p:sp>
        <p:nvSpPr>
          <p:cNvPr id="2" name="CuadroTexto 1">
            <a:extLst>
              <a:ext uri="{FF2B5EF4-FFF2-40B4-BE49-F238E27FC236}">
                <a16:creationId xmlns:a16="http://schemas.microsoft.com/office/drawing/2014/main" id="{55720E8F-62FC-D837-F3B9-00F0E24A3117}"/>
              </a:ext>
            </a:extLst>
          </p:cNvPr>
          <p:cNvSpPr txBox="1"/>
          <p:nvPr/>
        </p:nvSpPr>
        <p:spPr>
          <a:xfrm>
            <a:off x="1773228" y="5841430"/>
            <a:ext cx="6330964" cy="424732"/>
          </a:xfrm>
          <a:prstGeom prst="rect">
            <a:avLst/>
          </a:prstGeom>
          <a:noFill/>
        </p:spPr>
        <p:txBody>
          <a:bodyPr wrap="none" rtlCol="0">
            <a:spAutoFit/>
          </a:bodyPr>
          <a:lstStyle/>
          <a:p>
            <a:pPr>
              <a:lnSpc>
                <a:spcPct val="90000"/>
              </a:lnSpc>
            </a:pPr>
            <a:r>
              <a:rPr lang="es-MX" sz="2400" dirty="0">
                <a:highlight>
                  <a:srgbClr val="FF0000"/>
                </a:highlight>
              </a:rPr>
              <a:t>Necesito 500 hilos pero se crean 4*128= 512 hilos</a:t>
            </a:r>
            <a:endParaRPr lang="es-AR" sz="2400" dirty="0">
              <a:highlight>
                <a:srgbClr val="FF0000"/>
              </a:highlight>
            </a:endParaRPr>
          </a:p>
        </p:txBody>
      </p:sp>
      <p:sp>
        <p:nvSpPr>
          <p:cNvPr id="3" name="CuadroTexto 2">
            <a:extLst>
              <a:ext uri="{FF2B5EF4-FFF2-40B4-BE49-F238E27FC236}">
                <a16:creationId xmlns:a16="http://schemas.microsoft.com/office/drawing/2014/main" id="{E8B06BB3-D3D6-0BE9-F272-73FD148DC5A0}"/>
              </a:ext>
            </a:extLst>
          </p:cNvPr>
          <p:cNvSpPr txBox="1"/>
          <p:nvPr/>
        </p:nvSpPr>
        <p:spPr>
          <a:xfrm>
            <a:off x="8281986" y="5801339"/>
            <a:ext cx="3906839" cy="424732"/>
          </a:xfrm>
          <a:prstGeom prst="rect">
            <a:avLst/>
          </a:prstGeom>
          <a:noFill/>
        </p:spPr>
        <p:txBody>
          <a:bodyPr wrap="none" rtlCol="0">
            <a:spAutoFit/>
          </a:bodyPr>
          <a:lstStyle/>
          <a:p>
            <a:pPr>
              <a:lnSpc>
                <a:spcPct val="90000"/>
              </a:lnSpc>
            </a:pPr>
            <a:r>
              <a:rPr lang="es-MX" sz="2400" dirty="0">
                <a:highlight>
                  <a:srgbClr val="FF0000"/>
                </a:highlight>
              </a:rPr>
              <a:t>Hay 12 hilos </a:t>
            </a:r>
            <a:r>
              <a:rPr lang="es-MX" sz="2400" dirty="0" err="1">
                <a:highlight>
                  <a:srgbClr val="FF0000"/>
                </a:highlight>
              </a:rPr>
              <a:t>queestan</a:t>
            </a:r>
            <a:r>
              <a:rPr lang="es-MX" sz="2400" dirty="0">
                <a:highlight>
                  <a:srgbClr val="FF0000"/>
                </a:highlight>
              </a:rPr>
              <a:t> de más</a:t>
            </a:r>
            <a:endParaRPr lang="es-AR" sz="2400" dirty="0">
              <a:highlight>
                <a:srgbClr val="FF0000"/>
              </a:highlight>
            </a:endParaRPr>
          </a:p>
        </p:txBody>
      </p:sp>
      <p:pic>
        <p:nvPicPr>
          <p:cNvPr id="25" name="Imagen 24"/>
          <p:cNvPicPr/>
          <p:nvPr/>
        </p:nvPicPr>
        <p:blipFill>
          <a:blip r:embed="rId3">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26"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spTree>
    <p:extLst>
      <p:ext uri="{BB962C8B-B14F-4D97-AF65-F5344CB8AC3E}">
        <p14:creationId xmlns:p14="http://schemas.microsoft.com/office/powerpoint/2010/main" val="46687123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
                                        </p:tgtEl>
                                        <p:attrNameLst>
                                          <p:attrName>style.visibility</p:attrName>
                                        </p:attrNameLst>
                                      </p:cBhvr>
                                      <p:to>
                                        <p:strVal val="visible"/>
                                      </p:to>
                                    </p:set>
                                    <p:animEffect transition="in" filter="fade">
                                      <p:cBhvr>
                                        <p:cTn id="45" dur="500"/>
                                        <p:tgtEl>
                                          <p:spTgt spid="2"/>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3"/>
                                        </p:tgtEl>
                                        <p:attrNameLst>
                                          <p:attrName>style.visibility</p:attrName>
                                        </p:attrNameLst>
                                      </p:cBhvr>
                                      <p:to>
                                        <p:strVal val="visible"/>
                                      </p:to>
                                    </p:set>
                                    <p:animEffect transition="in" filter="fade">
                                      <p:cBhvr>
                                        <p:cTn id="5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24" grpId="0" animBg="1"/>
      <p:bldP spid="23" grpId="0" animBg="1"/>
      <p:bldP spid="41" grpId="0" animBg="1"/>
      <p:bldP spid="45" grpId="0" animBg="1"/>
      <p:bldP spid="46" grpId="0"/>
      <p:bldP spid="47" grpId="0" animBg="1"/>
      <p:bldP spid="48" grpId="0" animBg="1"/>
      <p:bldP spid="49" grpId="0" animBg="1"/>
      <p:bldP spid="50" grpId="0" animBg="1"/>
      <p:bldP spid="52" grpId="0" animBg="1"/>
      <p:bldP spid="54" grpId="0" animBg="1"/>
      <p:bldP spid="56" grpId="0"/>
      <p:bldP spid="19" grpId="0" animBg="1"/>
      <p:bldP spid="20" grpId="0" animBg="1"/>
      <p:bldP spid="21" grpId="0" animBg="1"/>
      <p:bldP spid="22" grpId="0"/>
      <p:bldP spid="2" grpId="0"/>
      <p:bldP spid="3"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Programación Multidimensional</a:t>
            </a:r>
          </a:p>
        </p:txBody>
      </p:sp>
      <p:sp>
        <p:nvSpPr>
          <p:cNvPr id="7" name="Marcador de contenido 2"/>
          <p:cNvSpPr txBox="1">
            <a:spLocks/>
          </p:cNvSpPr>
          <p:nvPr/>
        </p:nvSpPr>
        <p:spPr>
          <a:xfrm>
            <a:off x="684212" y="1676400"/>
            <a:ext cx="10883254" cy="780021"/>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lvl="1">
              <a:lnSpc>
                <a:spcPct val="100000"/>
              </a:lnSpc>
              <a:buFont typeface="Arial" pitchFamily="34" charset="0"/>
              <a:buChar char="•"/>
            </a:pPr>
            <a:r>
              <a:rPr lang="es-ES" sz="3200" b="1" spc="50" dirty="0">
                <a:ln w="0"/>
                <a:solidFill>
                  <a:schemeClr val="bg2"/>
                </a:solidFill>
                <a:effectLst>
                  <a:innerShdw blurRad="63500" dist="50800" dir="13500000">
                    <a:srgbClr val="000000">
                      <a:alpha val="50000"/>
                    </a:srgbClr>
                  </a:innerShdw>
                </a:effectLst>
              </a:rPr>
              <a:t>Dimensiones ejemplo: </a:t>
            </a:r>
            <a:r>
              <a:rPr lang="es-ES" sz="3200" b="1" spc="50" dirty="0" err="1">
                <a:ln w="0"/>
                <a:solidFill>
                  <a:schemeClr val="bg2"/>
                </a:solidFill>
                <a:effectLst>
                  <a:innerShdw blurRad="63500" dist="50800" dir="13500000">
                    <a:srgbClr val="000000">
                      <a:alpha val="50000"/>
                    </a:srgbClr>
                  </a:innerShdw>
                </a:effectLst>
              </a:rPr>
              <a:t>Axpy</a:t>
            </a:r>
            <a:r>
              <a:rPr lang="es-ES" sz="3200" b="1" spc="50" dirty="0">
                <a:ln w="0"/>
                <a:solidFill>
                  <a:schemeClr val="bg2"/>
                </a:solidFill>
                <a:effectLst>
                  <a:innerShdw blurRad="63500" dist="50800" dir="13500000">
                    <a:srgbClr val="000000">
                      <a:alpha val="50000"/>
                    </a:srgbClr>
                  </a:innerShdw>
                </a:effectLst>
              </a:rPr>
              <a:t> con 2 vectores</a:t>
            </a:r>
          </a:p>
          <a:p>
            <a:pPr lvl="1">
              <a:lnSpc>
                <a:spcPct val="100000"/>
              </a:lnSpc>
              <a:buFont typeface="Arial" pitchFamily="34" charset="0"/>
              <a:buChar char="•"/>
            </a:pPr>
            <a:endParaRPr lang="es-ES" sz="3200" b="1" spc="50" dirty="0">
              <a:ln w="0"/>
              <a:solidFill>
                <a:schemeClr val="bg2"/>
              </a:solidFill>
              <a:effectLst>
                <a:innerShdw blurRad="63500" dist="50800" dir="13500000">
                  <a:srgbClr val="000000">
                    <a:alpha val="50000"/>
                  </a:srgbClr>
                </a:innerShdw>
              </a:effectLst>
            </a:endParaRPr>
          </a:p>
        </p:txBody>
      </p:sp>
      <p:graphicFrame>
        <p:nvGraphicFramePr>
          <p:cNvPr id="34" name="Marcador de contenido 4">
            <a:extLst>
              <a:ext uri="{FF2B5EF4-FFF2-40B4-BE49-F238E27FC236}">
                <a16:creationId xmlns:a16="http://schemas.microsoft.com/office/drawing/2014/main" id="{A2288457-CDF0-4C20-A5D3-F3B8D3D12AD6}"/>
              </a:ext>
            </a:extLst>
          </p:cNvPr>
          <p:cNvGraphicFramePr>
            <a:graphicFrameLocks noGrp="1"/>
          </p:cNvGraphicFramePr>
          <p:nvPr>
            <p:ph idx="1"/>
          </p:nvPr>
        </p:nvGraphicFramePr>
        <p:xfrm>
          <a:off x="1370012" y="3875115"/>
          <a:ext cx="8382000" cy="741680"/>
        </p:xfrm>
        <a:graphic>
          <a:graphicData uri="http://schemas.openxmlformats.org/drawingml/2006/table">
            <a:tbl>
              <a:tblPr firstRow="1" bandRow="1">
                <a:tableStyleId>{6E25E649-3F16-4E02-A733-19D2CDBF48F0}</a:tableStyleId>
              </a:tblPr>
              <a:tblGrid>
                <a:gridCol w="762000">
                  <a:extLst>
                    <a:ext uri="{9D8B030D-6E8A-4147-A177-3AD203B41FA5}">
                      <a16:colId xmlns:a16="http://schemas.microsoft.com/office/drawing/2014/main" val="20000"/>
                    </a:ext>
                  </a:extLst>
                </a:gridCol>
                <a:gridCol w="762000">
                  <a:extLst>
                    <a:ext uri="{9D8B030D-6E8A-4147-A177-3AD203B41FA5}">
                      <a16:colId xmlns:a16="http://schemas.microsoft.com/office/drawing/2014/main" val="20001"/>
                    </a:ext>
                  </a:extLst>
                </a:gridCol>
                <a:gridCol w="762000">
                  <a:extLst>
                    <a:ext uri="{9D8B030D-6E8A-4147-A177-3AD203B41FA5}">
                      <a16:colId xmlns:a16="http://schemas.microsoft.com/office/drawing/2014/main" val="20002"/>
                    </a:ext>
                  </a:extLst>
                </a:gridCol>
                <a:gridCol w="762000">
                  <a:extLst>
                    <a:ext uri="{9D8B030D-6E8A-4147-A177-3AD203B41FA5}">
                      <a16:colId xmlns:a16="http://schemas.microsoft.com/office/drawing/2014/main" val="20003"/>
                    </a:ext>
                  </a:extLst>
                </a:gridCol>
                <a:gridCol w="762000">
                  <a:extLst>
                    <a:ext uri="{9D8B030D-6E8A-4147-A177-3AD203B41FA5}">
                      <a16:colId xmlns:a16="http://schemas.microsoft.com/office/drawing/2014/main" val="20004"/>
                    </a:ext>
                  </a:extLst>
                </a:gridCol>
                <a:gridCol w="762000">
                  <a:extLst>
                    <a:ext uri="{9D8B030D-6E8A-4147-A177-3AD203B41FA5}">
                      <a16:colId xmlns:a16="http://schemas.microsoft.com/office/drawing/2014/main" val="20005"/>
                    </a:ext>
                  </a:extLst>
                </a:gridCol>
                <a:gridCol w="762000">
                  <a:extLst>
                    <a:ext uri="{9D8B030D-6E8A-4147-A177-3AD203B41FA5}">
                      <a16:colId xmlns:a16="http://schemas.microsoft.com/office/drawing/2014/main" val="20006"/>
                    </a:ext>
                  </a:extLst>
                </a:gridCol>
                <a:gridCol w="762000">
                  <a:extLst>
                    <a:ext uri="{9D8B030D-6E8A-4147-A177-3AD203B41FA5}">
                      <a16:colId xmlns:a16="http://schemas.microsoft.com/office/drawing/2014/main" val="20007"/>
                    </a:ext>
                  </a:extLst>
                </a:gridCol>
                <a:gridCol w="762000">
                  <a:extLst>
                    <a:ext uri="{9D8B030D-6E8A-4147-A177-3AD203B41FA5}">
                      <a16:colId xmlns:a16="http://schemas.microsoft.com/office/drawing/2014/main" val="20008"/>
                    </a:ext>
                  </a:extLst>
                </a:gridCol>
                <a:gridCol w="762000">
                  <a:extLst>
                    <a:ext uri="{9D8B030D-6E8A-4147-A177-3AD203B41FA5}">
                      <a16:colId xmlns:a16="http://schemas.microsoft.com/office/drawing/2014/main" val="20009"/>
                    </a:ext>
                  </a:extLst>
                </a:gridCol>
                <a:gridCol w="762000">
                  <a:extLst>
                    <a:ext uri="{9D8B030D-6E8A-4147-A177-3AD203B41FA5}">
                      <a16:colId xmlns:a16="http://schemas.microsoft.com/office/drawing/2014/main" val="20010"/>
                    </a:ext>
                  </a:extLst>
                </a:gridCol>
              </a:tblGrid>
              <a:tr h="370840">
                <a:tc>
                  <a:txBody>
                    <a:bodyPr/>
                    <a:lstStyle/>
                    <a:p>
                      <a:pPr algn="ctr"/>
                      <a:r>
                        <a:rPr lang="es-AR" dirty="0"/>
                        <a:t>1</a:t>
                      </a:r>
                    </a:p>
                  </a:txBody>
                  <a:tcPr/>
                </a:tc>
                <a:tc>
                  <a:txBody>
                    <a:bodyPr/>
                    <a:lstStyle/>
                    <a:p>
                      <a:pPr algn="ctr"/>
                      <a:r>
                        <a:rPr lang="es-AR" dirty="0"/>
                        <a:t>2</a:t>
                      </a:r>
                    </a:p>
                  </a:txBody>
                  <a:tcPr/>
                </a:tc>
                <a:tc>
                  <a:txBody>
                    <a:bodyPr/>
                    <a:lstStyle/>
                    <a:p>
                      <a:pPr algn="ctr"/>
                      <a:r>
                        <a:rPr lang="es-AR" dirty="0"/>
                        <a:t>3</a:t>
                      </a:r>
                    </a:p>
                  </a:txBody>
                  <a:tcPr/>
                </a:tc>
                <a:tc>
                  <a:txBody>
                    <a:bodyPr/>
                    <a:lstStyle/>
                    <a:p>
                      <a:pPr algn="ctr"/>
                      <a:r>
                        <a:rPr lang="es-AR" dirty="0"/>
                        <a:t>4</a:t>
                      </a:r>
                    </a:p>
                  </a:txBody>
                  <a:tcPr/>
                </a:tc>
                <a:tc>
                  <a:txBody>
                    <a:bodyPr/>
                    <a:lstStyle/>
                    <a:p>
                      <a:pPr algn="ctr"/>
                      <a:r>
                        <a:rPr lang="es-AR" dirty="0"/>
                        <a:t>5</a:t>
                      </a:r>
                    </a:p>
                  </a:txBody>
                  <a:tcPr/>
                </a:tc>
                <a:tc>
                  <a:txBody>
                    <a:bodyPr/>
                    <a:lstStyle/>
                    <a:p>
                      <a:pPr algn="ctr"/>
                      <a:r>
                        <a:rPr lang="es-AR" dirty="0"/>
                        <a:t>6</a:t>
                      </a:r>
                    </a:p>
                  </a:txBody>
                  <a:tcPr/>
                </a:tc>
                <a:tc>
                  <a:txBody>
                    <a:bodyPr/>
                    <a:lstStyle/>
                    <a:p>
                      <a:pPr algn="ctr"/>
                      <a:r>
                        <a:rPr lang="es-AR" dirty="0"/>
                        <a:t>7</a:t>
                      </a:r>
                    </a:p>
                  </a:txBody>
                  <a:tcPr/>
                </a:tc>
                <a:tc>
                  <a:txBody>
                    <a:bodyPr/>
                    <a:lstStyle/>
                    <a:p>
                      <a:pPr algn="ctr"/>
                      <a:r>
                        <a:rPr lang="es-AR" dirty="0"/>
                        <a:t>8</a:t>
                      </a:r>
                    </a:p>
                  </a:txBody>
                  <a:tcPr/>
                </a:tc>
                <a:tc>
                  <a:txBody>
                    <a:bodyPr/>
                    <a:lstStyle/>
                    <a:p>
                      <a:pPr algn="ctr"/>
                      <a:r>
                        <a:rPr lang="es-AR" dirty="0"/>
                        <a:t>…</a:t>
                      </a:r>
                    </a:p>
                  </a:txBody>
                  <a:tcPr/>
                </a:tc>
                <a:tc>
                  <a:txBody>
                    <a:bodyPr/>
                    <a:lstStyle/>
                    <a:p>
                      <a:pPr algn="ctr"/>
                      <a:endParaRPr lang="es-AR" dirty="0"/>
                    </a:p>
                  </a:txBody>
                  <a:tcPr/>
                </a:tc>
                <a:tc>
                  <a:txBody>
                    <a:bodyPr/>
                    <a:lstStyle/>
                    <a:p>
                      <a:pPr algn="ctr"/>
                      <a:r>
                        <a:rPr lang="es-AR" dirty="0"/>
                        <a:t>500</a:t>
                      </a:r>
                    </a:p>
                  </a:txBody>
                  <a:tcPr/>
                </a:tc>
                <a:extLst>
                  <a:ext uri="{0D108BD9-81ED-4DB2-BD59-A6C34878D82A}">
                    <a16:rowId xmlns:a16="http://schemas.microsoft.com/office/drawing/2014/main" val="10000"/>
                  </a:ext>
                </a:extLst>
              </a:tr>
              <a:tr h="370840">
                <a:tc>
                  <a:txBody>
                    <a:bodyPr/>
                    <a:lstStyle/>
                    <a:p>
                      <a:pPr algn="ctr"/>
                      <a:r>
                        <a:rPr lang="es-AR" dirty="0"/>
                        <a:t>*x</a:t>
                      </a:r>
                    </a:p>
                  </a:txBody>
                  <a:tcPr/>
                </a:tc>
                <a:tc>
                  <a:txBody>
                    <a:bodyPr/>
                    <a:lstStyle/>
                    <a:p>
                      <a:pPr algn="ctr"/>
                      <a:r>
                        <a:rPr lang="es-AR" dirty="0"/>
                        <a:t>*x</a:t>
                      </a:r>
                    </a:p>
                  </a:txBody>
                  <a:tcPr/>
                </a:tc>
                <a:tc>
                  <a:txBody>
                    <a:bodyPr/>
                    <a:lstStyle/>
                    <a:p>
                      <a:pPr algn="ctr"/>
                      <a:r>
                        <a:rPr lang="es-AR" dirty="0"/>
                        <a:t>*x</a:t>
                      </a:r>
                    </a:p>
                  </a:txBody>
                  <a:tcPr/>
                </a:tc>
                <a:tc>
                  <a:txBody>
                    <a:bodyPr/>
                    <a:lstStyle/>
                    <a:p>
                      <a:pPr algn="ctr"/>
                      <a:r>
                        <a:rPr lang="es-AR" dirty="0"/>
                        <a:t>*x</a:t>
                      </a:r>
                    </a:p>
                  </a:txBody>
                  <a:tcPr/>
                </a:tc>
                <a:tc>
                  <a:txBody>
                    <a:bodyPr/>
                    <a:lstStyle/>
                    <a:p>
                      <a:pPr algn="ctr"/>
                      <a:r>
                        <a:rPr lang="es-AR" dirty="0"/>
                        <a:t>*x</a:t>
                      </a:r>
                    </a:p>
                  </a:txBody>
                  <a:tcPr/>
                </a:tc>
                <a:tc>
                  <a:txBody>
                    <a:bodyPr/>
                    <a:lstStyle/>
                    <a:p>
                      <a:pPr algn="ctr"/>
                      <a:r>
                        <a:rPr lang="es-AR" dirty="0"/>
                        <a:t>*x</a:t>
                      </a:r>
                    </a:p>
                  </a:txBody>
                  <a:tcPr/>
                </a:tc>
                <a:tc>
                  <a:txBody>
                    <a:bodyPr/>
                    <a:lstStyle/>
                    <a:p>
                      <a:pPr algn="ctr"/>
                      <a:r>
                        <a:rPr lang="es-AR" dirty="0"/>
                        <a:t>*x</a:t>
                      </a:r>
                    </a:p>
                  </a:txBody>
                  <a:tcPr/>
                </a:tc>
                <a:tc>
                  <a:txBody>
                    <a:bodyPr/>
                    <a:lstStyle/>
                    <a:p>
                      <a:pPr algn="ctr"/>
                      <a:r>
                        <a:rPr lang="es-AR" dirty="0"/>
                        <a:t>*x</a:t>
                      </a:r>
                    </a:p>
                  </a:txBody>
                  <a:tcPr/>
                </a:tc>
                <a:tc>
                  <a:txBody>
                    <a:bodyPr/>
                    <a:lstStyle/>
                    <a:p>
                      <a:pPr algn="ctr"/>
                      <a:r>
                        <a:rPr lang="es-AR" dirty="0"/>
                        <a:t>…</a:t>
                      </a:r>
                    </a:p>
                  </a:txBody>
                  <a:tcPr/>
                </a:tc>
                <a:tc>
                  <a:txBody>
                    <a:bodyPr/>
                    <a:lstStyle/>
                    <a:p>
                      <a:pPr algn="ctr"/>
                      <a:endParaRPr lang="es-AR" dirty="0"/>
                    </a:p>
                  </a:txBody>
                  <a:tcPr/>
                </a:tc>
                <a:tc>
                  <a:txBody>
                    <a:bodyPr/>
                    <a:lstStyle/>
                    <a:p>
                      <a:pPr algn="ctr"/>
                      <a:r>
                        <a:rPr lang="es-AR" dirty="0"/>
                        <a:t>*x</a:t>
                      </a:r>
                    </a:p>
                  </a:txBody>
                  <a:tcPr/>
                </a:tc>
                <a:extLst>
                  <a:ext uri="{0D108BD9-81ED-4DB2-BD59-A6C34878D82A}">
                    <a16:rowId xmlns:a16="http://schemas.microsoft.com/office/drawing/2014/main" val="10001"/>
                  </a:ext>
                </a:extLst>
              </a:tr>
            </a:tbl>
          </a:graphicData>
        </a:graphic>
      </p:graphicFrame>
      <p:sp>
        <p:nvSpPr>
          <p:cNvPr id="35" name="Marcador de contenido 2">
            <a:extLst>
              <a:ext uri="{FF2B5EF4-FFF2-40B4-BE49-F238E27FC236}">
                <a16:creationId xmlns:a16="http://schemas.microsoft.com/office/drawing/2014/main" id="{8A74CE20-4F1D-497C-BA59-8DE123B3FA66}"/>
              </a:ext>
            </a:extLst>
          </p:cNvPr>
          <p:cNvSpPr txBox="1">
            <a:spLocks/>
          </p:cNvSpPr>
          <p:nvPr/>
        </p:nvSpPr>
        <p:spPr>
          <a:xfrm>
            <a:off x="586478" y="3343633"/>
            <a:ext cx="11277600" cy="508262"/>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lumMod val="20000"/>
                    <a:lumOff val="8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lumMod val="20000"/>
                    <a:lumOff val="8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lumMod val="20000"/>
                    <a:lumOff val="80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AR" dirty="0" err="1">
                <a:solidFill>
                  <a:schemeClr val="bg1"/>
                </a:solidFill>
                <a:latin typeface="Calibri Light" panose="020F0302020204030204"/>
              </a:rPr>
              <a:t>Idx</a:t>
            </a:r>
            <a:r>
              <a:rPr lang="es-AR" dirty="0">
                <a:solidFill>
                  <a:schemeClr val="bg1"/>
                </a:solidFill>
                <a:latin typeface="Calibri Light" panose="020F0302020204030204"/>
              </a:rPr>
              <a:t>   |  0  |    1    |   2   |   3   |   4   |   5   |  6    |  7   |   …           |  499 | 500  |...  |512</a:t>
            </a:r>
            <a:endParaRPr lang="es-AR" b="1" i="1" dirty="0">
              <a:solidFill>
                <a:schemeClr val="bg1"/>
              </a:solidFill>
              <a:latin typeface="Calibri Light" panose="020F0302020204030204"/>
            </a:endParaRPr>
          </a:p>
        </p:txBody>
      </p:sp>
      <p:sp>
        <p:nvSpPr>
          <p:cNvPr id="25" name="CuadroTexto 24">
            <a:extLst>
              <a:ext uri="{FF2B5EF4-FFF2-40B4-BE49-F238E27FC236}">
                <a16:creationId xmlns:a16="http://schemas.microsoft.com/office/drawing/2014/main" id="{AC2B9828-8058-48AF-B9E8-68D9D4325402}"/>
              </a:ext>
            </a:extLst>
          </p:cNvPr>
          <p:cNvSpPr txBox="1"/>
          <p:nvPr/>
        </p:nvSpPr>
        <p:spPr>
          <a:xfrm>
            <a:off x="1542103" y="4953000"/>
            <a:ext cx="9104615" cy="1569660"/>
          </a:xfrm>
          <a:prstGeom prst="rect">
            <a:avLst/>
          </a:prstGeom>
          <a:noFill/>
        </p:spPr>
        <p:txBody>
          <a:bodyPr wrap="square" rtlCol="0">
            <a:spAutoFit/>
          </a:bodyPr>
          <a:lstStyle/>
          <a:p>
            <a:r>
              <a:rPr lang="en-US" sz="2400" dirty="0">
                <a:solidFill>
                  <a:schemeClr val="bg1"/>
                </a:solidFill>
                <a:latin typeface="Courier New" panose="02070309020205020404" pitchFamily="49" charset="0"/>
              </a:rPr>
              <a:t>int </a:t>
            </a:r>
            <a:r>
              <a:rPr lang="en-US" sz="2400" dirty="0" err="1">
                <a:solidFill>
                  <a:schemeClr val="bg1"/>
                </a:solidFill>
                <a:latin typeface="Courier New" panose="02070309020205020404" pitchFamily="49" charset="0"/>
              </a:rPr>
              <a:t>idx</a:t>
            </a:r>
            <a:r>
              <a:rPr lang="en-US" sz="2400" dirty="0">
                <a:solidFill>
                  <a:schemeClr val="bg1"/>
                </a:solidFill>
                <a:latin typeface="Courier New" panose="02070309020205020404" pitchFamily="49" charset="0"/>
              </a:rPr>
              <a:t> = </a:t>
            </a:r>
            <a:r>
              <a:rPr lang="en-US" sz="2400" dirty="0" err="1">
                <a:solidFill>
                  <a:schemeClr val="bg1"/>
                </a:solidFill>
                <a:latin typeface="Courier New" panose="02070309020205020404" pitchFamily="49" charset="0"/>
              </a:rPr>
              <a:t>threadIdx.x</a:t>
            </a:r>
            <a:r>
              <a:rPr lang="en-US" sz="2400" dirty="0">
                <a:solidFill>
                  <a:schemeClr val="bg1"/>
                </a:solidFill>
                <a:latin typeface="Courier New" panose="02070309020205020404" pitchFamily="49" charset="0"/>
              </a:rPr>
              <a:t> </a:t>
            </a:r>
            <a:r>
              <a:rPr lang="en-US" sz="2400" b="1" dirty="0">
                <a:solidFill>
                  <a:schemeClr val="bg1"/>
                </a:solidFill>
                <a:latin typeface="Courier New" panose="02070309020205020404" pitchFamily="49" charset="0"/>
              </a:rPr>
              <a:t>+ </a:t>
            </a:r>
            <a:r>
              <a:rPr lang="en-US" sz="2400" b="1" dirty="0" err="1">
                <a:solidFill>
                  <a:schemeClr val="bg1"/>
                </a:solidFill>
                <a:latin typeface="Courier New" panose="02070309020205020404" pitchFamily="49" charset="0"/>
              </a:rPr>
              <a:t>blockIdx.x</a:t>
            </a:r>
            <a:r>
              <a:rPr lang="en-US" sz="2400" b="1" dirty="0">
                <a:solidFill>
                  <a:schemeClr val="bg1"/>
                </a:solidFill>
                <a:latin typeface="Courier New" panose="02070309020205020404" pitchFamily="49" charset="0"/>
              </a:rPr>
              <a:t>*</a:t>
            </a:r>
            <a:r>
              <a:rPr lang="en-US" sz="2400" b="1" dirty="0" err="1">
                <a:solidFill>
                  <a:schemeClr val="bg1"/>
                </a:solidFill>
                <a:latin typeface="Courier New" panose="02070309020205020404" pitchFamily="49" charset="0"/>
              </a:rPr>
              <a:t>blockDim.x</a:t>
            </a:r>
            <a:r>
              <a:rPr lang="en-US" sz="2400" b="1" dirty="0">
                <a:solidFill>
                  <a:schemeClr val="bg1"/>
                </a:solidFill>
                <a:latin typeface="Courier New" panose="02070309020205020404" pitchFamily="49" charset="0"/>
              </a:rPr>
              <a:t>;</a:t>
            </a:r>
            <a:endParaRPr lang="es-AR" sz="2400" b="1" dirty="0">
              <a:solidFill>
                <a:schemeClr val="bg1"/>
              </a:solidFill>
              <a:latin typeface="Courier New" panose="02070309020205020404" pitchFamily="49" charset="0"/>
            </a:endParaRPr>
          </a:p>
          <a:p>
            <a:endParaRPr lang="es-AR" sz="2400" b="0" dirty="0">
              <a:solidFill>
                <a:schemeClr val="bg1"/>
              </a:solidFill>
              <a:effectLst/>
              <a:latin typeface="Courier New" panose="02070309020205020404" pitchFamily="49" charset="0"/>
            </a:endParaRPr>
          </a:p>
          <a:p>
            <a:r>
              <a:rPr lang="es-AR" sz="2400" b="0" dirty="0" err="1">
                <a:solidFill>
                  <a:schemeClr val="bg1"/>
                </a:solidFill>
                <a:effectLst/>
                <a:latin typeface="Courier New" panose="02070309020205020404" pitchFamily="49" charset="0"/>
              </a:rPr>
              <a:t>if</a:t>
            </a:r>
            <a:r>
              <a:rPr lang="es-AR" sz="2400" b="0" dirty="0">
                <a:solidFill>
                  <a:schemeClr val="bg1"/>
                </a:solidFill>
                <a:effectLst/>
                <a:latin typeface="Courier New" panose="02070309020205020404" pitchFamily="49" charset="0"/>
              </a:rPr>
              <a:t>( </a:t>
            </a:r>
            <a:r>
              <a:rPr lang="es-AR" sz="2400" b="0" dirty="0" err="1">
                <a:solidFill>
                  <a:schemeClr val="bg1"/>
                </a:solidFill>
                <a:effectLst/>
                <a:latin typeface="Courier New" panose="02070309020205020404" pitchFamily="49" charset="0"/>
              </a:rPr>
              <a:t>idx</a:t>
            </a:r>
            <a:r>
              <a:rPr lang="es-AR" sz="2400" b="0" dirty="0">
                <a:solidFill>
                  <a:schemeClr val="bg1"/>
                </a:solidFill>
                <a:effectLst/>
                <a:latin typeface="Courier New" panose="02070309020205020404" pitchFamily="49" charset="0"/>
              </a:rPr>
              <a:t> &lt; n )</a:t>
            </a:r>
          </a:p>
          <a:p>
            <a:r>
              <a:rPr lang="es-AR" sz="2400" b="0" dirty="0">
                <a:solidFill>
                  <a:schemeClr val="bg1"/>
                </a:solidFill>
                <a:effectLst/>
                <a:latin typeface="Courier New" panose="02070309020205020404" pitchFamily="49" charset="0"/>
              </a:rPr>
              <a:t>{</a:t>
            </a:r>
          </a:p>
        </p:txBody>
      </p:sp>
      <p:cxnSp>
        <p:nvCxnSpPr>
          <p:cNvPr id="3" name="Conector recto de flecha 2">
            <a:extLst>
              <a:ext uri="{FF2B5EF4-FFF2-40B4-BE49-F238E27FC236}">
                <a16:creationId xmlns:a16="http://schemas.microsoft.com/office/drawing/2014/main" id="{A8BF164A-069D-CEEE-481F-7B2694FA7B14}"/>
              </a:ext>
            </a:extLst>
          </p:cNvPr>
          <p:cNvCxnSpPr>
            <a:cxnSpLocks/>
            <a:endCxn id="4" idx="1"/>
          </p:cNvCxnSpPr>
          <p:nvPr/>
        </p:nvCxnSpPr>
        <p:spPr>
          <a:xfrm flipH="1" flipV="1">
            <a:off x="1542103" y="2916548"/>
            <a:ext cx="132709" cy="2759434"/>
          </a:xfrm>
          <a:prstGeom prst="straightConnector1">
            <a:avLst/>
          </a:prstGeom>
          <a:ln w="25400">
            <a:solidFill>
              <a:srgbClr val="FF0000"/>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4" name="CuadroTexto 3">
            <a:extLst>
              <a:ext uri="{FF2B5EF4-FFF2-40B4-BE49-F238E27FC236}">
                <a16:creationId xmlns:a16="http://schemas.microsoft.com/office/drawing/2014/main" id="{03D1264D-D400-39FA-E938-A5C14CF20078}"/>
              </a:ext>
            </a:extLst>
          </p:cNvPr>
          <p:cNvSpPr txBox="1"/>
          <p:nvPr/>
        </p:nvSpPr>
        <p:spPr>
          <a:xfrm>
            <a:off x="1542103" y="2704182"/>
            <a:ext cx="4849404" cy="424732"/>
          </a:xfrm>
          <a:prstGeom prst="rect">
            <a:avLst/>
          </a:prstGeom>
          <a:noFill/>
        </p:spPr>
        <p:txBody>
          <a:bodyPr wrap="none" rtlCol="0">
            <a:spAutoFit/>
          </a:bodyPr>
          <a:lstStyle/>
          <a:p>
            <a:pPr>
              <a:lnSpc>
                <a:spcPct val="90000"/>
              </a:lnSpc>
            </a:pPr>
            <a:r>
              <a:rPr lang="es-MX" sz="2400" dirty="0">
                <a:highlight>
                  <a:srgbClr val="FF0000"/>
                </a:highlight>
              </a:rPr>
              <a:t>El </a:t>
            </a:r>
            <a:r>
              <a:rPr lang="es-MX" sz="2400" dirty="0" err="1">
                <a:highlight>
                  <a:srgbClr val="FF0000"/>
                </a:highlight>
              </a:rPr>
              <a:t>if</a:t>
            </a:r>
            <a:r>
              <a:rPr lang="es-MX" sz="2400" dirty="0">
                <a:highlight>
                  <a:srgbClr val="FF0000"/>
                </a:highlight>
              </a:rPr>
              <a:t> separa los hilos que están demás</a:t>
            </a:r>
            <a:endParaRPr lang="es-AR" sz="2400" dirty="0">
              <a:highlight>
                <a:srgbClr val="FF0000"/>
              </a:highlight>
            </a:endParaRPr>
          </a:p>
        </p:txBody>
      </p:sp>
      <p:sp>
        <p:nvSpPr>
          <p:cNvPr id="6" name="Marcador de contenido 2">
            <a:extLst>
              <a:ext uri="{FF2B5EF4-FFF2-40B4-BE49-F238E27FC236}">
                <a16:creationId xmlns:a16="http://schemas.microsoft.com/office/drawing/2014/main" id="{4AA95DB7-B01B-2FB7-B2D0-19C82235A41C}"/>
              </a:ext>
            </a:extLst>
          </p:cNvPr>
          <p:cNvSpPr txBox="1">
            <a:spLocks/>
          </p:cNvSpPr>
          <p:nvPr/>
        </p:nvSpPr>
        <p:spPr>
          <a:xfrm>
            <a:off x="684212" y="1684734"/>
            <a:ext cx="10883254" cy="780021"/>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lvl="1">
              <a:lnSpc>
                <a:spcPct val="100000"/>
              </a:lnSpc>
              <a:buFont typeface="Arial" pitchFamily="34" charset="0"/>
              <a:buChar char="•"/>
            </a:pPr>
            <a:r>
              <a:rPr lang="es-ES" sz="3200" b="1" spc="50" dirty="0">
                <a:ln w="0"/>
                <a:solidFill>
                  <a:schemeClr val="bg2"/>
                </a:solidFill>
                <a:effectLst>
                  <a:innerShdw blurRad="63500" dist="50800" dir="13500000">
                    <a:srgbClr val="000000">
                      <a:alpha val="50000"/>
                    </a:srgbClr>
                  </a:innerShdw>
                </a:effectLst>
              </a:rPr>
              <a:t>Dimensiones ejemplo: </a:t>
            </a:r>
            <a:r>
              <a:rPr lang="es-ES" sz="3200" b="1" spc="50" dirty="0" err="1">
                <a:ln w="0"/>
                <a:solidFill>
                  <a:schemeClr val="bg2"/>
                </a:solidFill>
                <a:effectLst>
                  <a:innerShdw blurRad="63500" dist="50800" dir="13500000">
                    <a:srgbClr val="000000">
                      <a:alpha val="50000"/>
                    </a:srgbClr>
                  </a:innerShdw>
                </a:effectLst>
              </a:rPr>
              <a:t>Axpy</a:t>
            </a:r>
            <a:r>
              <a:rPr lang="es-ES" sz="3200" b="1" spc="50" dirty="0">
                <a:ln w="0"/>
                <a:solidFill>
                  <a:schemeClr val="bg2"/>
                </a:solidFill>
                <a:effectLst>
                  <a:innerShdw blurRad="63500" dist="50800" dir="13500000">
                    <a:srgbClr val="000000">
                      <a:alpha val="50000"/>
                    </a:srgbClr>
                  </a:innerShdw>
                </a:effectLst>
              </a:rPr>
              <a:t> con 2 vectores</a:t>
            </a:r>
          </a:p>
          <a:p>
            <a:pPr lvl="1">
              <a:lnSpc>
                <a:spcPct val="100000"/>
              </a:lnSpc>
              <a:buFont typeface="Arial" pitchFamily="34" charset="0"/>
              <a:buChar char="•"/>
            </a:pPr>
            <a:endParaRPr lang="es-ES" sz="3200" b="1" spc="50" dirty="0">
              <a:ln w="0"/>
              <a:solidFill>
                <a:schemeClr val="bg2"/>
              </a:solidFill>
              <a:effectLst>
                <a:innerShdw blurRad="63500" dist="50800" dir="13500000">
                  <a:srgbClr val="000000">
                    <a:alpha val="50000"/>
                  </a:srgbClr>
                </a:innerShdw>
              </a:effectLst>
            </a:endParaRPr>
          </a:p>
        </p:txBody>
      </p:sp>
      <p:pic>
        <p:nvPicPr>
          <p:cNvPr id="10" name="Imagen 9"/>
          <p:cNvPicPr/>
          <p:nvPr/>
        </p:nvPicPr>
        <p:blipFill>
          <a:blip r:embed="rId3">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11"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spTree>
    <p:extLst>
      <p:ext uri="{BB962C8B-B14F-4D97-AF65-F5344CB8AC3E}">
        <p14:creationId xmlns:p14="http://schemas.microsoft.com/office/powerpoint/2010/main" val="373711993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25" grpId="0"/>
      <p:bldP spid="4" grpId="0"/>
      <p:bldP spid="6"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Programación Multidimensional</a:t>
            </a:r>
          </a:p>
        </p:txBody>
      </p:sp>
      <p:sp>
        <p:nvSpPr>
          <p:cNvPr id="2" name="Marcador de contenido 2">
            <a:extLst>
              <a:ext uri="{FF2B5EF4-FFF2-40B4-BE49-F238E27FC236}">
                <a16:creationId xmlns:a16="http://schemas.microsoft.com/office/drawing/2014/main" id="{4E44DDB0-8606-4C69-BBE2-7F34A3EB40A9}"/>
              </a:ext>
            </a:extLst>
          </p:cNvPr>
          <p:cNvSpPr txBox="1">
            <a:spLocks/>
          </p:cNvSpPr>
          <p:nvPr/>
        </p:nvSpPr>
        <p:spPr>
          <a:xfrm>
            <a:off x="172796" y="1782823"/>
            <a:ext cx="11690832" cy="6096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lvl="1">
              <a:lnSpc>
                <a:spcPct val="100000"/>
              </a:lnSpc>
              <a:buFont typeface="Arial" pitchFamily="34" charset="0"/>
              <a:buChar char="•"/>
            </a:pPr>
            <a:r>
              <a:rPr lang="es-ES" sz="3200" b="1" spc="50" dirty="0">
                <a:ln w="0"/>
                <a:solidFill>
                  <a:schemeClr val="bg2"/>
                </a:solidFill>
                <a:effectLst>
                  <a:innerShdw blurRad="63500" dist="50800" dir="13500000">
                    <a:srgbClr val="000000">
                      <a:alpha val="50000"/>
                    </a:srgbClr>
                  </a:innerShdw>
                </a:effectLst>
              </a:rPr>
              <a:t>Ejemplo de vector y Hola Mundo</a:t>
            </a:r>
          </a:p>
          <a:p>
            <a:pPr lvl="1">
              <a:lnSpc>
                <a:spcPct val="100000"/>
              </a:lnSpc>
              <a:buFont typeface="Arial" pitchFamily="34" charset="0"/>
              <a:buChar char="•"/>
            </a:pPr>
            <a:endParaRPr lang="es-ES" sz="3200" spc="300" dirty="0">
              <a:ln w="15875">
                <a:solidFill>
                  <a:srgbClr val="99CCFF"/>
                </a:solidFill>
              </a:ln>
              <a:solidFill>
                <a:srgbClr val="99CCFF"/>
              </a:solidFill>
              <a:effectLst>
                <a:glow rad="114300">
                  <a:srgbClr val="99CCFF">
                    <a:alpha val="40000"/>
                  </a:srgbClr>
                </a:glow>
              </a:effectLst>
            </a:endParaRPr>
          </a:p>
        </p:txBody>
      </p:sp>
      <p:pic>
        <p:nvPicPr>
          <p:cNvPr id="4" name="Imagen 3"/>
          <p:cNvPicPr/>
          <p:nvPr/>
        </p:nvPicPr>
        <p:blipFill>
          <a:blip r:embed="rId3">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5"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spTree>
    <p:extLst>
      <p:ext uri="{BB962C8B-B14F-4D97-AF65-F5344CB8AC3E}">
        <p14:creationId xmlns:p14="http://schemas.microsoft.com/office/powerpoint/2010/main" val="186550740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Programación del GPGPU</a:t>
            </a:r>
          </a:p>
        </p:txBody>
      </p:sp>
      <p:sp>
        <p:nvSpPr>
          <p:cNvPr id="6" name="Marcador de contenido 2"/>
          <p:cNvSpPr txBox="1">
            <a:spLocks/>
          </p:cNvSpPr>
          <p:nvPr/>
        </p:nvSpPr>
        <p:spPr>
          <a:xfrm>
            <a:off x="684212" y="1676400"/>
            <a:ext cx="7409090" cy="6096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00000"/>
              </a:lnSpc>
              <a:buNone/>
            </a:pPr>
            <a:r>
              <a:rPr lang="es-ES" sz="3200" b="1" spc="50" dirty="0">
                <a:ln w="0"/>
                <a:solidFill>
                  <a:schemeClr val="bg2"/>
                </a:solidFill>
                <a:effectLst>
                  <a:innerShdw blurRad="63500" dist="50800" dir="13500000">
                    <a:srgbClr val="000000">
                      <a:alpha val="50000"/>
                    </a:srgbClr>
                  </a:innerShdw>
                </a:effectLst>
              </a:rPr>
              <a:t>Ejemplo 1 Hola Mundo GPU:</a:t>
            </a:r>
          </a:p>
        </p:txBody>
      </p:sp>
      <p:pic>
        <p:nvPicPr>
          <p:cNvPr id="3" name="Imagen 2">
            <a:hlinkClick r:id="rId3"/>
            <a:extLst>
              <a:ext uri="{FF2B5EF4-FFF2-40B4-BE49-F238E27FC236}">
                <a16:creationId xmlns:a16="http://schemas.microsoft.com/office/drawing/2014/main" id="{90A7E9D0-2B6F-B723-2477-A9A02860E83A}"/>
              </a:ext>
            </a:extLst>
          </p:cNvPr>
          <p:cNvPicPr>
            <a:picLocks noChangeAspect="1"/>
          </p:cNvPicPr>
          <p:nvPr/>
        </p:nvPicPr>
        <p:blipFill>
          <a:blip r:embed="rId4"/>
          <a:stretch>
            <a:fillRect/>
          </a:stretch>
        </p:blipFill>
        <p:spPr>
          <a:xfrm>
            <a:off x="1980404" y="2286000"/>
            <a:ext cx="8228013" cy="3976155"/>
          </a:xfrm>
          <a:prstGeom prst="rect">
            <a:avLst/>
          </a:prstGeom>
          <a:ln>
            <a:noFill/>
          </a:ln>
          <a:effectLst>
            <a:outerShdw blurRad="292100" dist="139700" dir="2700000" algn="tl" rotWithShape="0">
              <a:srgbClr val="333333">
                <a:alpha val="65000"/>
              </a:srgbClr>
            </a:outerShdw>
          </a:effectLst>
        </p:spPr>
      </p:pic>
      <p:pic>
        <p:nvPicPr>
          <p:cNvPr id="5" name="Imagen 4"/>
          <p:cNvPicPr/>
          <p:nvPr/>
        </p:nvPicPr>
        <p:blipFill>
          <a:blip r:embed="rId5">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7"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spTree>
    <p:extLst>
      <p:ext uri="{BB962C8B-B14F-4D97-AF65-F5344CB8AC3E}">
        <p14:creationId xmlns:p14="http://schemas.microsoft.com/office/powerpoint/2010/main" val="213746236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a:extLst>
              <a:ext uri="{FF2B5EF4-FFF2-40B4-BE49-F238E27FC236}">
                <a16:creationId xmlns:a16="http://schemas.microsoft.com/office/drawing/2014/main" id="{7711E9CC-D6FE-4CA6-8795-7ADDC3680760}"/>
              </a:ext>
            </a:extLst>
          </p:cNvPr>
          <p:cNvSpPr/>
          <p:nvPr/>
        </p:nvSpPr>
        <p:spPr>
          <a:xfrm>
            <a:off x="4037012" y="2703551"/>
            <a:ext cx="7924800" cy="4154447"/>
          </a:xfrm>
          <a:prstGeom prst="rect">
            <a:avLst/>
          </a:prstGeom>
          <a:solidFill>
            <a:srgbClr val="92D050"/>
          </a:solidFill>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white"/>
              </a:solidFill>
              <a:effectLst/>
              <a:uLnTx/>
              <a:uFillTx/>
              <a:latin typeface="Corbel"/>
              <a:ea typeface="+mn-ea"/>
              <a:cs typeface="+mn-cs"/>
            </a:endParaRPr>
          </a:p>
        </p:txBody>
      </p:sp>
      <p:sp>
        <p:nvSpPr>
          <p:cNvPr id="3" name="Rectángulo 2">
            <a:extLst>
              <a:ext uri="{FF2B5EF4-FFF2-40B4-BE49-F238E27FC236}">
                <a16:creationId xmlns:a16="http://schemas.microsoft.com/office/drawing/2014/main" id="{9F153C8D-7078-4008-B9E3-95C2CFC7538C}"/>
              </a:ext>
            </a:extLst>
          </p:cNvPr>
          <p:cNvSpPr/>
          <p:nvPr/>
        </p:nvSpPr>
        <p:spPr>
          <a:xfrm>
            <a:off x="1065212" y="2590800"/>
            <a:ext cx="2590800" cy="4267199"/>
          </a:xfrm>
          <a:prstGeom prst="rect">
            <a:avLst/>
          </a:prstGeom>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1" i="0" u="none" strike="noStrike" kern="1200" cap="none" spc="50" normalizeH="0" baseline="0" noProof="0">
              <a:ln w="0"/>
              <a:solidFill>
                <a:srgbClr val="333333"/>
              </a:solidFill>
              <a:effectLst>
                <a:innerShdw blurRad="63500" dist="50800" dir="13500000">
                  <a:srgbClr val="000000">
                    <a:alpha val="50000"/>
                  </a:srgbClr>
                </a:innerShdw>
              </a:effectLst>
              <a:uLnTx/>
              <a:uFillTx/>
              <a:latin typeface="Corbel"/>
              <a:ea typeface="+mn-ea"/>
              <a:cs typeface="+mn-cs"/>
            </a:endParaRPr>
          </a:p>
        </p:txBody>
      </p:sp>
      <p:sp>
        <p:nvSpPr>
          <p:cNvPr id="2" name="Título 1">
            <a:extLst>
              <a:ext uri="{FF2B5EF4-FFF2-40B4-BE49-F238E27FC236}">
                <a16:creationId xmlns:a16="http://schemas.microsoft.com/office/drawing/2014/main" id="{91F95DF4-780C-4D1C-A619-BB4957F4D1CC}"/>
              </a:ext>
            </a:extLst>
          </p:cNvPr>
          <p:cNvSpPr>
            <a:spLocks noGrp="1"/>
          </p:cNvSpPr>
          <p:nvPr>
            <p:ph type="title"/>
          </p:nvPr>
        </p:nvSpPr>
        <p:spPr/>
        <p:txBody>
          <a:bodyPr/>
          <a:lstStyle/>
          <a:p>
            <a:endParaRPr lang="es-AR"/>
          </a:p>
        </p:txBody>
      </p:sp>
      <p:pic>
        <p:nvPicPr>
          <p:cNvPr id="6" name="Marcador de contenido 5">
            <a:extLst>
              <a:ext uri="{FF2B5EF4-FFF2-40B4-BE49-F238E27FC236}">
                <a16:creationId xmlns:a16="http://schemas.microsoft.com/office/drawing/2014/main" id="{AF714FF9-BC43-4C6D-9706-1C4CF996BF15}"/>
              </a:ext>
            </a:extLst>
          </p:cNvPr>
          <p:cNvPicPr>
            <a:picLocks noGrp="1" noChangeAspect="1"/>
          </p:cNvPicPr>
          <p:nvPr>
            <p:ph idx="1"/>
          </p:nvPr>
        </p:nvPicPr>
        <p:blipFill>
          <a:blip r:embed="rId2"/>
          <a:stretch>
            <a:fillRect/>
          </a:stretch>
        </p:blipFill>
        <p:spPr>
          <a:xfrm>
            <a:off x="1674812" y="3267075"/>
            <a:ext cx="1314450" cy="3286125"/>
          </a:xfrm>
        </p:spPr>
      </p:pic>
      <p:sp>
        <p:nvSpPr>
          <p:cNvPr id="4" name="Título 12">
            <a:extLst>
              <a:ext uri="{FF2B5EF4-FFF2-40B4-BE49-F238E27FC236}">
                <a16:creationId xmlns:a16="http://schemas.microsoft.com/office/drawing/2014/main" id="{BB61BF82-7B61-4AE6-BE4F-7789F2562748}"/>
              </a:ext>
            </a:extLst>
          </p:cNvPr>
          <p:cNvSpPr txBox="1">
            <a:spLocks/>
          </p:cNvSpPr>
          <p:nvPr/>
        </p:nvSpPr>
        <p:spPr>
          <a:xfrm>
            <a:off x="-1" y="304800"/>
            <a:ext cx="12188825" cy="1020762"/>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lang="es-ES" sz="32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AR" sz="5400" b="1" i="0" u="none" strike="noStrike" kern="1200" cap="none" spc="0" normalizeH="0" baseline="0" noProof="0">
                <a:ln w="9525">
                  <a:solidFill>
                    <a:prstClr val="black"/>
                  </a:solidFill>
                  <a:prstDash val="solid"/>
                </a:ln>
                <a:solidFill>
                  <a:srgbClr val="E35F5F"/>
                </a:solidFill>
                <a:effectLst>
                  <a:outerShdw blurRad="12700" dist="38100" dir="2700000" algn="tl" rotWithShape="0">
                    <a:srgbClr val="E35F5F">
                      <a:lumMod val="60000"/>
                      <a:lumOff val="40000"/>
                    </a:srgbClr>
                  </a:outerShdw>
                </a:effectLst>
                <a:uLnTx/>
                <a:uFillTx/>
                <a:latin typeface="Consolas"/>
                <a:ea typeface="+mj-ea"/>
                <a:cs typeface="+mj-cs"/>
              </a:rPr>
              <a:t>Programación Multidimensional</a:t>
            </a:r>
            <a:endParaRPr kumimoji="0" lang="es-AR" sz="5400" b="1" i="0" u="none" strike="noStrike" kern="1200" cap="none" spc="0" normalizeH="0" baseline="0" noProof="0" dirty="0">
              <a:ln w="9525">
                <a:solidFill>
                  <a:prstClr val="black"/>
                </a:solidFill>
                <a:prstDash val="solid"/>
              </a:ln>
              <a:solidFill>
                <a:srgbClr val="E35F5F"/>
              </a:solidFill>
              <a:effectLst>
                <a:outerShdw blurRad="12700" dist="38100" dir="2700000" algn="tl" rotWithShape="0">
                  <a:srgbClr val="E35F5F">
                    <a:lumMod val="60000"/>
                    <a:lumOff val="40000"/>
                  </a:srgbClr>
                </a:outerShdw>
              </a:effectLst>
              <a:uLnTx/>
              <a:uFillTx/>
              <a:latin typeface="Consolas"/>
              <a:ea typeface="+mj-ea"/>
              <a:cs typeface="+mj-cs"/>
            </a:endParaRPr>
          </a:p>
        </p:txBody>
      </p:sp>
      <p:sp>
        <p:nvSpPr>
          <p:cNvPr id="8" name="Rectángulo 7">
            <a:extLst>
              <a:ext uri="{FF2B5EF4-FFF2-40B4-BE49-F238E27FC236}">
                <a16:creationId xmlns:a16="http://schemas.microsoft.com/office/drawing/2014/main" id="{4404436B-3CBE-40D7-9056-2FA379C54C39}"/>
              </a:ext>
            </a:extLst>
          </p:cNvPr>
          <p:cNvSpPr/>
          <p:nvPr/>
        </p:nvSpPr>
        <p:spPr>
          <a:xfrm>
            <a:off x="1293812" y="2703552"/>
            <a:ext cx="2215671" cy="553998"/>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000" b="1" i="0" u="none" strike="noStrike" kern="1200" cap="none" spc="0" normalizeH="0" baseline="0" noProof="0" dirty="0">
                <a:ln w="9525">
                  <a:solidFill>
                    <a:prstClr val="black"/>
                  </a:solidFill>
                  <a:prstDash val="solid"/>
                </a:ln>
                <a:solidFill>
                  <a:prstClr val="black"/>
                </a:solidFill>
                <a:effectLst>
                  <a:outerShdw blurRad="12700" dist="38100" dir="2700000" algn="tl" rotWithShape="0">
                    <a:srgbClr val="E35F5F">
                      <a:lumMod val="60000"/>
                      <a:lumOff val="40000"/>
                    </a:srgbClr>
                  </a:outerShdw>
                </a:effectLst>
                <a:uLnTx/>
                <a:uFillTx/>
                <a:latin typeface="Arial Narrow" panose="020B0606020202030204" pitchFamily="34" charset="0"/>
                <a:ea typeface="+mn-ea"/>
                <a:cs typeface="+mn-cs"/>
              </a:rPr>
              <a:t>32 </a:t>
            </a:r>
            <a:r>
              <a:rPr kumimoji="0" lang="es-ES" sz="3000" b="1" i="0" u="none" strike="noStrike" kern="1200" cap="none" spc="0" normalizeH="0" baseline="0" noProof="0" dirty="0" err="1">
                <a:ln w="9525">
                  <a:solidFill>
                    <a:prstClr val="black"/>
                  </a:solidFill>
                  <a:prstDash val="solid"/>
                </a:ln>
                <a:solidFill>
                  <a:prstClr val="black"/>
                </a:solidFill>
                <a:effectLst>
                  <a:outerShdw blurRad="12700" dist="38100" dir="2700000" algn="tl" rotWithShape="0">
                    <a:srgbClr val="E35F5F">
                      <a:lumMod val="60000"/>
                      <a:lumOff val="40000"/>
                    </a:srgbClr>
                  </a:outerShdw>
                </a:effectLst>
                <a:uLnTx/>
                <a:uFillTx/>
                <a:latin typeface="Arial Narrow" panose="020B0606020202030204" pitchFamily="34" charset="0"/>
                <a:ea typeface="+mn-ea"/>
                <a:cs typeface="+mn-cs"/>
              </a:rPr>
              <a:t>Cuda</a:t>
            </a:r>
            <a:r>
              <a:rPr kumimoji="0" lang="es-ES" sz="3000" b="1" i="0" u="none" strike="noStrike" kern="1200" cap="none" spc="0" normalizeH="0" baseline="0" noProof="0" dirty="0">
                <a:ln w="9525">
                  <a:solidFill>
                    <a:prstClr val="black"/>
                  </a:solidFill>
                  <a:prstDash val="solid"/>
                </a:ln>
                <a:solidFill>
                  <a:prstClr val="black"/>
                </a:solidFill>
                <a:effectLst>
                  <a:outerShdw blurRad="12700" dist="38100" dir="2700000" algn="tl" rotWithShape="0">
                    <a:srgbClr val="E35F5F">
                      <a:lumMod val="60000"/>
                      <a:lumOff val="40000"/>
                    </a:srgbClr>
                  </a:outerShdw>
                </a:effectLst>
                <a:uLnTx/>
                <a:uFillTx/>
                <a:latin typeface="Arial Narrow" panose="020B0606020202030204" pitchFamily="34" charset="0"/>
                <a:ea typeface="+mn-ea"/>
                <a:cs typeface="+mn-cs"/>
              </a:rPr>
              <a:t> Core</a:t>
            </a:r>
          </a:p>
        </p:txBody>
      </p:sp>
      <p:pic>
        <p:nvPicPr>
          <p:cNvPr id="10" name="Imagen 9">
            <a:extLst>
              <a:ext uri="{FF2B5EF4-FFF2-40B4-BE49-F238E27FC236}">
                <a16:creationId xmlns:a16="http://schemas.microsoft.com/office/drawing/2014/main" id="{C4DBAD7C-FDB3-4A47-BC96-79DE1E5691EB}"/>
              </a:ext>
            </a:extLst>
          </p:cNvPr>
          <p:cNvPicPr>
            <a:picLocks noChangeAspect="1"/>
          </p:cNvPicPr>
          <p:nvPr/>
        </p:nvPicPr>
        <p:blipFill>
          <a:blip r:embed="rId3"/>
          <a:stretch>
            <a:fillRect/>
          </a:stretch>
        </p:blipFill>
        <p:spPr>
          <a:xfrm>
            <a:off x="5103812" y="3471862"/>
            <a:ext cx="1657350" cy="1724025"/>
          </a:xfrm>
          <a:prstGeom prst="rect">
            <a:avLst/>
          </a:prstGeom>
        </p:spPr>
      </p:pic>
      <p:sp>
        <p:nvSpPr>
          <p:cNvPr id="12" name="Marcador de contenido 2">
            <a:extLst>
              <a:ext uri="{FF2B5EF4-FFF2-40B4-BE49-F238E27FC236}">
                <a16:creationId xmlns:a16="http://schemas.microsoft.com/office/drawing/2014/main" id="{40675751-2BED-4E53-A650-0A995FD06F0A}"/>
              </a:ext>
            </a:extLst>
          </p:cNvPr>
          <p:cNvSpPr txBox="1">
            <a:spLocks/>
          </p:cNvSpPr>
          <p:nvPr/>
        </p:nvSpPr>
        <p:spPr>
          <a:xfrm>
            <a:off x="4265612" y="5476875"/>
            <a:ext cx="4114800" cy="960437"/>
          </a:xfrm>
          <a:prstGeom prst="rect">
            <a:avLst/>
          </a:prstGeom>
        </p:spPr>
        <p:style>
          <a:lnRef idx="1">
            <a:schemeClr val="accent5"/>
          </a:lnRef>
          <a:fillRef idx="3">
            <a:schemeClr val="accent5"/>
          </a:fillRef>
          <a:effectRef idx="2">
            <a:schemeClr val="accent5"/>
          </a:effectRef>
          <a:fontRef idx="minor">
            <a:schemeClr val="lt1"/>
          </a:fontRef>
        </p:style>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lumMod val="20000"/>
                    <a:lumOff val="8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lumMod val="20000"/>
                    <a:lumOff val="8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lumMod val="20000"/>
                    <a:lumOff val="80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s-AR" sz="2800" b="0"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Calibri Light" panose="020F0302020204030204"/>
                <a:ea typeface="+mn-ea"/>
                <a:cs typeface="+mn-cs"/>
              </a:rPr>
              <a:t>1 solo bloque solo puede ejecutarse en un solo SM</a:t>
            </a:r>
            <a:endParaRPr kumimoji="0" lang="es-AR" sz="2800" b="0" i="1"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Calibri Light" panose="020F0302020204030204"/>
              <a:ea typeface="+mn-ea"/>
              <a:cs typeface="+mn-cs"/>
            </a:endParaRPr>
          </a:p>
        </p:txBody>
      </p:sp>
      <p:sp>
        <p:nvSpPr>
          <p:cNvPr id="13" name="CuadroTexto 12">
            <a:extLst>
              <a:ext uri="{FF2B5EF4-FFF2-40B4-BE49-F238E27FC236}">
                <a16:creationId xmlns:a16="http://schemas.microsoft.com/office/drawing/2014/main" id="{CE9FF01D-769D-4A8C-9ABD-9E23255DCD4A}"/>
              </a:ext>
            </a:extLst>
          </p:cNvPr>
          <p:cNvSpPr txBox="1"/>
          <p:nvPr/>
        </p:nvSpPr>
        <p:spPr>
          <a:xfrm>
            <a:off x="8837612" y="5705475"/>
            <a:ext cx="2819400" cy="424732"/>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s-ES" sz="2400" b="0"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Corbel"/>
                <a:ea typeface="+mn-ea"/>
                <a:cs typeface="+mn-cs"/>
              </a:rPr>
              <a:t>Un </a:t>
            </a:r>
            <a:r>
              <a:rPr kumimoji="0" lang="es-ES" sz="2400" b="0" i="0" u="none" strike="noStrike" kern="1200" cap="none" spc="0" normalizeH="0" baseline="0" noProof="0" dirty="0" err="1">
                <a:ln w="0"/>
                <a:solidFill>
                  <a:prstClr val="white"/>
                </a:solidFill>
                <a:effectLst>
                  <a:outerShdw blurRad="38100" dist="19050" dir="2700000" algn="tl" rotWithShape="0">
                    <a:prstClr val="black">
                      <a:alpha val="40000"/>
                    </a:prstClr>
                  </a:outerShdw>
                </a:effectLst>
                <a:uLnTx/>
                <a:uFillTx/>
                <a:latin typeface="Corbel"/>
                <a:ea typeface="+mn-ea"/>
                <a:cs typeface="+mn-cs"/>
              </a:rPr>
              <a:t>warp</a:t>
            </a:r>
            <a:r>
              <a:rPr kumimoji="0" lang="es-ES" sz="2400" b="0"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Corbel"/>
                <a:ea typeface="+mn-ea"/>
                <a:cs typeface="+mn-cs"/>
              </a:rPr>
              <a:t> son 32 hilos</a:t>
            </a:r>
            <a:endParaRPr kumimoji="0" lang="es-AR" sz="2400" b="0"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Corbel"/>
              <a:ea typeface="+mn-ea"/>
              <a:cs typeface="+mn-cs"/>
            </a:endParaRPr>
          </a:p>
        </p:txBody>
      </p:sp>
      <p:pic>
        <p:nvPicPr>
          <p:cNvPr id="15" name="Imagen 14">
            <a:extLst>
              <a:ext uri="{FF2B5EF4-FFF2-40B4-BE49-F238E27FC236}">
                <a16:creationId xmlns:a16="http://schemas.microsoft.com/office/drawing/2014/main" id="{9E16D931-5612-427C-AEC3-8826FEE8FE31}"/>
              </a:ext>
            </a:extLst>
          </p:cNvPr>
          <p:cNvPicPr>
            <a:picLocks noChangeAspect="1"/>
          </p:cNvPicPr>
          <p:nvPr/>
        </p:nvPicPr>
        <p:blipFill>
          <a:blip r:embed="rId4"/>
          <a:stretch>
            <a:fillRect/>
          </a:stretch>
        </p:blipFill>
        <p:spPr>
          <a:xfrm>
            <a:off x="9299574" y="3895724"/>
            <a:ext cx="1895475" cy="876300"/>
          </a:xfrm>
          <a:prstGeom prst="rect">
            <a:avLst/>
          </a:prstGeom>
        </p:spPr>
      </p:pic>
      <p:cxnSp>
        <p:nvCxnSpPr>
          <p:cNvPr id="17" name="Conector recto de flecha 16">
            <a:extLst>
              <a:ext uri="{FF2B5EF4-FFF2-40B4-BE49-F238E27FC236}">
                <a16:creationId xmlns:a16="http://schemas.microsoft.com/office/drawing/2014/main" id="{3A350A70-C440-440D-9D59-8F1D18B8E13D}"/>
              </a:ext>
            </a:extLst>
          </p:cNvPr>
          <p:cNvCxnSpPr/>
          <p:nvPr/>
        </p:nvCxnSpPr>
        <p:spPr>
          <a:xfrm flipH="1">
            <a:off x="7161212" y="4333874"/>
            <a:ext cx="1828800" cy="0"/>
          </a:xfrm>
          <a:prstGeom prst="straightConnector1">
            <a:avLst/>
          </a:prstGeom>
          <a:ln w="25400">
            <a:solidFill>
              <a:srgbClr val="FF0000"/>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8" name="Conector recto de flecha 17">
            <a:extLst>
              <a:ext uri="{FF2B5EF4-FFF2-40B4-BE49-F238E27FC236}">
                <a16:creationId xmlns:a16="http://schemas.microsoft.com/office/drawing/2014/main" id="{24C593EC-F51A-45FD-A7A7-D1366294E4F8}"/>
              </a:ext>
            </a:extLst>
          </p:cNvPr>
          <p:cNvCxnSpPr/>
          <p:nvPr/>
        </p:nvCxnSpPr>
        <p:spPr>
          <a:xfrm flipH="1">
            <a:off x="3198812" y="4562475"/>
            <a:ext cx="1828800" cy="0"/>
          </a:xfrm>
          <a:prstGeom prst="straightConnector1">
            <a:avLst/>
          </a:prstGeom>
          <a:ln w="25400">
            <a:solidFill>
              <a:srgbClr val="FF0000"/>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7" name="Rectángulo 6">
            <a:extLst>
              <a:ext uri="{FF2B5EF4-FFF2-40B4-BE49-F238E27FC236}">
                <a16:creationId xmlns:a16="http://schemas.microsoft.com/office/drawing/2014/main" id="{82B1DA68-7000-43E1-855A-B2E922C1FAF2}"/>
              </a:ext>
            </a:extLst>
          </p:cNvPr>
          <p:cNvSpPr/>
          <p:nvPr/>
        </p:nvSpPr>
        <p:spPr>
          <a:xfrm>
            <a:off x="1065212" y="2000845"/>
            <a:ext cx="2590800" cy="646331"/>
          </a:xfrm>
          <a:prstGeom prst="rect">
            <a:avLst/>
          </a:prstGeom>
        </p:spPr>
        <p:style>
          <a:lnRef idx="2">
            <a:schemeClr val="accent6"/>
          </a:lnRef>
          <a:fillRef idx="1">
            <a:schemeClr val="lt1"/>
          </a:fillRef>
          <a:effectRef idx="0">
            <a:schemeClr val="accent6"/>
          </a:effectRef>
          <a:fontRef idx="minor">
            <a:schemeClr val="dk1"/>
          </a:fontRef>
        </p:style>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600" b="1" i="0" u="none" strike="noStrike" kern="1200" cap="none" spc="50" normalizeH="0" baseline="0" noProof="0" dirty="0">
                <a:ln w="0"/>
                <a:solidFill>
                  <a:srgbClr val="333333"/>
                </a:solidFill>
                <a:effectLst>
                  <a:innerShdw blurRad="63500" dist="50800" dir="13500000">
                    <a:srgbClr val="000000">
                      <a:alpha val="50000"/>
                    </a:srgbClr>
                  </a:innerShdw>
                </a:effectLst>
                <a:uLnTx/>
                <a:uFillTx/>
                <a:latin typeface="Corbel"/>
                <a:ea typeface="+mn-ea"/>
                <a:cs typeface="+mn-cs"/>
              </a:rPr>
              <a:t>Parte física</a:t>
            </a:r>
          </a:p>
        </p:txBody>
      </p:sp>
      <p:sp>
        <p:nvSpPr>
          <p:cNvPr id="16" name="Rectángulo 15">
            <a:extLst>
              <a:ext uri="{FF2B5EF4-FFF2-40B4-BE49-F238E27FC236}">
                <a16:creationId xmlns:a16="http://schemas.microsoft.com/office/drawing/2014/main" id="{AC67AD55-FDA0-4BE2-88BD-C4373191FA50}"/>
              </a:ext>
            </a:extLst>
          </p:cNvPr>
          <p:cNvSpPr/>
          <p:nvPr/>
        </p:nvSpPr>
        <p:spPr>
          <a:xfrm>
            <a:off x="4025898" y="2027058"/>
            <a:ext cx="7935913" cy="646331"/>
          </a:xfrm>
          <a:prstGeom prst="rect">
            <a:avLst/>
          </a:prstGeom>
        </p:spPr>
        <p:style>
          <a:lnRef idx="2">
            <a:schemeClr val="accent6"/>
          </a:lnRef>
          <a:fillRef idx="1">
            <a:schemeClr val="lt1"/>
          </a:fillRef>
          <a:effectRef idx="0">
            <a:schemeClr val="accent6"/>
          </a:effectRef>
          <a:fontRef idx="minor">
            <a:schemeClr val="dk1"/>
          </a:fontRef>
        </p:style>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600" b="1" i="0" u="none" strike="noStrike" kern="1200" cap="none" spc="50" normalizeH="0" baseline="0" noProof="0" dirty="0">
                <a:ln w="0"/>
                <a:solidFill>
                  <a:srgbClr val="333333"/>
                </a:solidFill>
                <a:effectLst>
                  <a:innerShdw blurRad="63500" dist="50800" dir="13500000">
                    <a:srgbClr val="000000">
                      <a:alpha val="50000"/>
                    </a:srgbClr>
                  </a:innerShdw>
                </a:effectLst>
                <a:uLnTx/>
                <a:uFillTx/>
                <a:latin typeface="Corbel"/>
                <a:ea typeface="+mn-ea"/>
                <a:cs typeface="+mn-cs"/>
              </a:rPr>
              <a:t>Parte Lógica</a:t>
            </a:r>
          </a:p>
        </p:txBody>
      </p:sp>
    </p:spTree>
    <p:extLst>
      <p:ext uri="{BB962C8B-B14F-4D97-AF65-F5344CB8AC3E}">
        <p14:creationId xmlns:p14="http://schemas.microsoft.com/office/powerpoint/2010/main" val="258941187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a:extLst>
              <a:ext uri="{FF2B5EF4-FFF2-40B4-BE49-F238E27FC236}">
                <a16:creationId xmlns:a16="http://schemas.microsoft.com/office/drawing/2014/main" id="{7711E9CC-D6FE-4CA6-8795-7ADDC3680760}"/>
              </a:ext>
            </a:extLst>
          </p:cNvPr>
          <p:cNvSpPr/>
          <p:nvPr/>
        </p:nvSpPr>
        <p:spPr>
          <a:xfrm>
            <a:off x="4037012" y="2703551"/>
            <a:ext cx="7924800" cy="4154447"/>
          </a:xfrm>
          <a:prstGeom prst="rect">
            <a:avLst/>
          </a:prstGeom>
          <a:solidFill>
            <a:srgbClr val="92D050"/>
          </a:solidFill>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white"/>
              </a:solidFill>
              <a:effectLst/>
              <a:uLnTx/>
              <a:uFillTx/>
              <a:latin typeface="Corbel"/>
              <a:ea typeface="+mn-ea"/>
              <a:cs typeface="+mn-cs"/>
            </a:endParaRPr>
          </a:p>
        </p:txBody>
      </p:sp>
      <p:sp>
        <p:nvSpPr>
          <p:cNvPr id="3" name="Rectángulo 2">
            <a:extLst>
              <a:ext uri="{FF2B5EF4-FFF2-40B4-BE49-F238E27FC236}">
                <a16:creationId xmlns:a16="http://schemas.microsoft.com/office/drawing/2014/main" id="{9F153C8D-7078-4008-B9E3-95C2CFC7538C}"/>
              </a:ext>
            </a:extLst>
          </p:cNvPr>
          <p:cNvSpPr/>
          <p:nvPr/>
        </p:nvSpPr>
        <p:spPr>
          <a:xfrm>
            <a:off x="1065212" y="2590800"/>
            <a:ext cx="2590800" cy="4267199"/>
          </a:xfrm>
          <a:prstGeom prst="rect">
            <a:avLst/>
          </a:prstGeom>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1" i="0" u="none" strike="noStrike" kern="1200" cap="none" spc="50" normalizeH="0" baseline="0" noProof="0">
              <a:ln w="0"/>
              <a:solidFill>
                <a:srgbClr val="333333"/>
              </a:solidFill>
              <a:effectLst>
                <a:innerShdw blurRad="63500" dist="50800" dir="13500000">
                  <a:srgbClr val="000000">
                    <a:alpha val="50000"/>
                  </a:srgbClr>
                </a:innerShdw>
              </a:effectLst>
              <a:uLnTx/>
              <a:uFillTx/>
              <a:latin typeface="Corbel"/>
              <a:ea typeface="+mn-ea"/>
              <a:cs typeface="+mn-cs"/>
            </a:endParaRPr>
          </a:p>
        </p:txBody>
      </p:sp>
      <p:sp>
        <p:nvSpPr>
          <p:cNvPr id="2" name="Título 1">
            <a:extLst>
              <a:ext uri="{FF2B5EF4-FFF2-40B4-BE49-F238E27FC236}">
                <a16:creationId xmlns:a16="http://schemas.microsoft.com/office/drawing/2014/main" id="{91F95DF4-780C-4D1C-A619-BB4957F4D1CC}"/>
              </a:ext>
            </a:extLst>
          </p:cNvPr>
          <p:cNvSpPr>
            <a:spLocks noGrp="1"/>
          </p:cNvSpPr>
          <p:nvPr>
            <p:ph type="title"/>
          </p:nvPr>
        </p:nvSpPr>
        <p:spPr/>
        <p:txBody>
          <a:bodyPr/>
          <a:lstStyle/>
          <a:p>
            <a:endParaRPr lang="es-AR"/>
          </a:p>
        </p:txBody>
      </p:sp>
      <p:pic>
        <p:nvPicPr>
          <p:cNvPr id="6" name="Marcador de contenido 5">
            <a:extLst>
              <a:ext uri="{FF2B5EF4-FFF2-40B4-BE49-F238E27FC236}">
                <a16:creationId xmlns:a16="http://schemas.microsoft.com/office/drawing/2014/main" id="{AF714FF9-BC43-4C6D-9706-1C4CF996BF15}"/>
              </a:ext>
            </a:extLst>
          </p:cNvPr>
          <p:cNvPicPr>
            <a:picLocks noGrp="1" noChangeAspect="1"/>
          </p:cNvPicPr>
          <p:nvPr>
            <p:ph idx="1"/>
          </p:nvPr>
        </p:nvPicPr>
        <p:blipFill>
          <a:blip r:embed="rId2"/>
          <a:stretch>
            <a:fillRect/>
          </a:stretch>
        </p:blipFill>
        <p:spPr>
          <a:xfrm>
            <a:off x="1674812" y="3267075"/>
            <a:ext cx="1314450" cy="3286125"/>
          </a:xfrm>
        </p:spPr>
      </p:pic>
      <p:sp>
        <p:nvSpPr>
          <p:cNvPr id="4" name="Título 12">
            <a:extLst>
              <a:ext uri="{FF2B5EF4-FFF2-40B4-BE49-F238E27FC236}">
                <a16:creationId xmlns:a16="http://schemas.microsoft.com/office/drawing/2014/main" id="{BB61BF82-7B61-4AE6-BE4F-7789F2562748}"/>
              </a:ext>
            </a:extLst>
          </p:cNvPr>
          <p:cNvSpPr txBox="1">
            <a:spLocks/>
          </p:cNvSpPr>
          <p:nvPr/>
        </p:nvSpPr>
        <p:spPr>
          <a:xfrm>
            <a:off x="-1" y="304800"/>
            <a:ext cx="12188825" cy="1020762"/>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lang="es-ES" sz="32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AR" sz="5400" b="1" i="0" u="none" strike="noStrike" kern="1200" cap="none" spc="0" normalizeH="0" baseline="0" noProof="0" dirty="0">
                <a:ln w="9525">
                  <a:solidFill>
                    <a:prstClr val="black"/>
                  </a:solidFill>
                  <a:prstDash val="solid"/>
                </a:ln>
                <a:solidFill>
                  <a:srgbClr val="E35F5F"/>
                </a:solidFill>
                <a:effectLst>
                  <a:outerShdw blurRad="12700" dist="38100" dir="2700000" algn="tl" rotWithShape="0">
                    <a:srgbClr val="E35F5F">
                      <a:lumMod val="60000"/>
                      <a:lumOff val="40000"/>
                    </a:srgbClr>
                  </a:outerShdw>
                </a:effectLst>
                <a:uLnTx/>
                <a:uFillTx/>
                <a:latin typeface="Consolas"/>
                <a:ea typeface="+mj-ea"/>
                <a:cs typeface="+mj-cs"/>
              </a:rPr>
              <a:t>Programación Multidimensional</a:t>
            </a:r>
          </a:p>
        </p:txBody>
      </p:sp>
      <p:sp>
        <p:nvSpPr>
          <p:cNvPr id="8" name="Rectángulo 7">
            <a:extLst>
              <a:ext uri="{FF2B5EF4-FFF2-40B4-BE49-F238E27FC236}">
                <a16:creationId xmlns:a16="http://schemas.microsoft.com/office/drawing/2014/main" id="{4404436B-3CBE-40D7-9056-2FA379C54C39}"/>
              </a:ext>
            </a:extLst>
          </p:cNvPr>
          <p:cNvSpPr/>
          <p:nvPr/>
        </p:nvSpPr>
        <p:spPr>
          <a:xfrm>
            <a:off x="1293812" y="2703552"/>
            <a:ext cx="2215671" cy="553998"/>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000" b="1" i="0" u="none" strike="noStrike" kern="1200" cap="none" spc="0" normalizeH="0" baseline="0" noProof="0" dirty="0">
                <a:ln w="9525">
                  <a:solidFill>
                    <a:prstClr val="black"/>
                  </a:solidFill>
                  <a:prstDash val="solid"/>
                </a:ln>
                <a:solidFill>
                  <a:prstClr val="black"/>
                </a:solidFill>
                <a:effectLst>
                  <a:outerShdw blurRad="12700" dist="38100" dir="2700000" algn="tl" rotWithShape="0">
                    <a:srgbClr val="E35F5F">
                      <a:lumMod val="60000"/>
                      <a:lumOff val="40000"/>
                    </a:srgbClr>
                  </a:outerShdw>
                </a:effectLst>
                <a:uLnTx/>
                <a:uFillTx/>
                <a:latin typeface="Arial Narrow" panose="020B0606020202030204" pitchFamily="34" charset="0"/>
                <a:ea typeface="+mn-ea"/>
                <a:cs typeface="+mn-cs"/>
              </a:rPr>
              <a:t>32 </a:t>
            </a:r>
            <a:r>
              <a:rPr kumimoji="0" lang="es-ES" sz="3000" b="1" i="0" u="none" strike="noStrike" kern="1200" cap="none" spc="0" normalizeH="0" baseline="0" noProof="0" dirty="0" err="1">
                <a:ln w="9525">
                  <a:solidFill>
                    <a:prstClr val="black"/>
                  </a:solidFill>
                  <a:prstDash val="solid"/>
                </a:ln>
                <a:solidFill>
                  <a:prstClr val="black"/>
                </a:solidFill>
                <a:effectLst>
                  <a:outerShdw blurRad="12700" dist="38100" dir="2700000" algn="tl" rotWithShape="0">
                    <a:srgbClr val="E35F5F">
                      <a:lumMod val="60000"/>
                      <a:lumOff val="40000"/>
                    </a:srgbClr>
                  </a:outerShdw>
                </a:effectLst>
                <a:uLnTx/>
                <a:uFillTx/>
                <a:latin typeface="Arial Narrow" panose="020B0606020202030204" pitchFamily="34" charset="0"/>
                <a:ea typeface="+mn-ea"/>
                <a:cs typeface="+mn-cs"/>
              </a:rPr>
              <a:t>Cuda</a:t>
            </a:r>
            <a:r>
              <a:rPr kumimoji="0" lang="es-ES" sz="3000" b="1" i="0" u="none" strike="noStrike" kern="1200" cap="none" spc="0" normalizeH="0" baseline="0" noProof="0" dirty="0">
                <a:ln w="9525">
                  <a:solidFill>
                    <a:prstClr val="black"/>
                  </a:solidFill>
                  <a:prstDash val="solid"/>
                </a:ln>
                <a:solidFill>
                  <a:prstClr val="black"/>
                </a:solidFill>
                <a:effectLst>
                  <a:outerShdw blurRad="12700" dist="38100" dir="2700000" algn="tl" rotWithShape="0">
                    <a:srgbClr val="E35F5F">
                      <a:lumMod val="60000"/>
                      <a:lumOff val="40000"/>
                    </a:srgbClr>
                  </a:outerShdw>
                </a:effectLst>
                <a:uLnTx/>
                <a:uFillTx/>
                <a:latin typeface="Arial Narrow" panose="020B0606020202030204" pitchFamily="34" charset="0"/>
                <a:ea typeface="+mn-ea"/>
                <a:cs typeface="+mn-cs"/>
              </a:rPr>
              <a:t> Core</a:t>
            </a:r>
          </a:p>
        </p:txBody>
      </p:sp>
      <p:pic>
        <p:nvPicPr>
          <p:cNvPr id="10" name="Imagen 9">
            <a:extLst>
              <a:ext uri="{FF2B5EF4-FFF2-40B4-BE49-F238E27FC236}">
                <a16:creationId xmlns:a16="http://schemas.microsoft.com/office/drawing/2014/main" id="{C4DBAD7C-FDB3-4A47-BC96-79DE1E5691EB}"/>
              </a:ext>
            </a:extLst>
          </p:cNvPr>
          <p:cNvPicPr>
            <a:picLocks noChangeAspect="1"/>
          </p:cNvPicPr>
          <p:nvPr/>
        </p:nvPicPr>
        <p:blipFill>
          <a:blip r:embed="rId3"/>
          <a:stretch>
            <a:fillRect/>
          </a:stretch>
        </p:blipFill>
        <p:spPr>
          <a:xfrm>
            <a:off x="5103812" y="3471862"/>
            <a:ext cx="1657350" cy="1724025"/>
          </a:xfrm>
          <a:prstGeom prst="rect">
            <a:avLst/>
          </a:prstGeom>
        </p:spPr>
      </p:pic>
      <p:pic>
        <p:nvPicPr>
          <p:cNvPr id="15" name="Imagen 14">
            <a:extLst>
              <a:ext uri="{FF2B5EF4-FFF2-40B4-BE49-F238E27FC236}">
                <a16:creationId xmlns:a16="http://schemas.microsoft.com/office/drawing/2014/main" id="{9E16D931-5612-427C-AEC3-8826FEE8FE31}"/>
              </a:ext>
            </a:extLst>
          </p:cNvPr>
          <p:cNvPicPr>
            <a:picLocks noChangeAspect="1"/>
          </p:cNvPicPr>
          <p:nvPr/>
        </p:nvPicPr>
        <p:blipFill>
          <a:blip r:embed="rId4"/>
          <a:stretch>
            <a:fillRect/>
          </a:stretch>
        </p:blipFill>
        <p:spPr>
          <a:xfrm>
            <a:off x="9299574" y="3895724"/>
            <a:ext cx="1895475" cy="876300"/>
          </a:xfrm>
          <a:prstGeom prst="rect">
            <a:avLst/>
          </a:prstGeom>
        </p:spPr>
      </p:pic>
      <p:cxnSp>
        <p:nvCxnSpPr>
          <p:cNvPr id="17" name="Conector recto de flecha 16">
            <a:extLst>
              <a:ext uri="{FF2B5EF4-FFF2-40B4-BE49-F238E27FC236}">
                <a16:creationId xmlns:a16="http://schemas.microsoft.com/office/drawing/2014/main" id="{3A350A70-C440-440D-9D59-8F1D18B8E13D}"/>
              </a:ext>
            </a:extLst>
          </p:cNvPr>
          <p:cNvCxnSpPr/>
          <p:nvPr/>
        </p:nvCxnSpPr>
        <p:spPr>
          <a:xfrm flipH="1">
            <a:off x="7161212" y="4333874"/>
            <a:ext cx="1828800" cy="0"/>
          </a:xfrm>
          <a:prstGeom prst="straightConnector1">
            <a:avLst/>
          </a:prstGeom>
          <a:ln w="25400">
            <a:solidFill>
              <a:srgbClr val="FF0000"/>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8" name="Conector recto de flecha 17">
            <a:extLst>
              <a:ext uri="{FF2B5EF4-FFF2-40B4-BE49-F238E27FC236}">
                <a16:creationId xmlns:a16="http://schemas.microsoft.com/office/drawing/2014/main" id="{24C593EC-F51A-45FD-A7A7-D1366294E4F8}"/>
              </a:ext>
            </a:extLst>
          </p:cNvPr>
          <p:cNvCxnSpPr/>
          <p:nvPr/>
        </p:nvCxnSpPr>
        <p:spPr>
          <a:xfrm flipH="1">
            <a:off x="3198812" y="4562475"/>
            <a:ext cx="1828800" cy="0"/>
          </a:xfrm>
          <a:prstGeom prst="straightConnector1">
            <a:avLst/>
          </a:prstGeom>
          <a:ln w="25400">
            <a:solidFill>
              <a:srgbClr val="FF0000"/>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7" name="Rectángulo 6">
            <a:extLst>
              <a:ext uri="{FF2B5EF4-FFF2-40B4-BE49-F238E27FC236}">
                <a16:creationId xmlns:a16="http://schemas.microsoft.com/office/drawing/2014/main" id="{82B1DA68-7000-43E1-855A-B2E922C1FAF2}"/>
              </a:ext>
            </a:extLst>
          </p:cNvPr>
          <p:cNvSpPr/>
          <p:nvPr/>
        </p:nvSpPr>
        <p:spPr>
          <a:xfrm>
            <a:off x="1065212" y="2000845"/>
            <a:ext cx="2590800" cy="646331"/>
          </a:xfrm>
          <a:prstGeom prst="rect">
            <a:avLst/>
          </a:prstGeom>
        </p:spPr>
        <p:style>
          <a:lnRef idx="2">
            <a:schemeClr val="accent6"/>
          </a:lnRef>
          <a:fillRef idx="1">
            <a:schemeClr val="lt1"/>
          </a:fillRef>
          <a:effectRef idx="0">
            <a:schemeClr val="accent6"/>
          </a:effectRef>
          <a:fontRef idx="minor">
            <a:schemeClr val="dk1"/>
          </a:fontRef>
        </p:style>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600" b="1" i="0" u="none" strike="noStrike" kern="1200" cap="none" spc="50" normalizeH="0" baseline="0" noProof="0" dirty="0">
                <a:ln w="0"/>
                <a:solidFill>
                  <a:srgbClr val="333333"/>
                </a:solidFill>
                <a:effectLst>
                  <a:innerShdw blurRad="63500" dist="50800" dir="13500000">
                    <a:srgbClr val="000000">
                      <a:alpha val="50000"/>
                    </a:srgbClr>
                  </a:innerShdw>
                </a:effectLst>
                <a:uLnTx/>
                <a:uFillTx/>
                <a:latin typeface="Corbel"/>
                <a:ea typeface="+mn-ea"/>
                <a:cs typeface="+mn-cs"/>
              </a:rPr>
              <a:t>Parte física</a:t>
            </a:r>
          </a:p>
        </p:txBody>
      </p:sp>
      <p:sp>
        <p:nvSpPr>
          <p:cNvPr id="16" name="Rectángulo 15">
            <a:extLst>
              <a:ext uri="{FF2B5EF4-FFF2-40B4-BE49-F238E27FC236}">
                <a16:creationId xmlns:a16="http://schemas.microsoft.com/office/drawing/2014/main" id="{AC67AD55-FDA0-4BE2-88BD-C4373191FA50}"/>
              </a:ext>
            </a:extLst>
          </p:cNvPr>
          <p:cNvSpPr/>
          <p:nvPr/>
        </p:nvSpPr>
        <p:spPr>
          <a:xfrm>
            <a:off x="4025898" y="2027058"/>
            <a:ext cx="7935913" cy="646331"/>
          </a:xfrm>
          <a:prstGeom prst="rect">
            <a:avLst/>
          </a:prstGeom>
        </p:spPr>
        <p:style>
          <a:lnRef idx="2">
            <a:schemeClr val="accent6"/>
          </a:lnRef>
          <a:fillRef idx="1">
            <a:schemeClr val="lt1"/>
          </a:fillRef>
          <a:effectRef idx="0">
            <a:schemeClr val="accent6"/>
          </a:effectRef>
          <a:fontRef idx="minor">
            <a:schemeClr val="dk1"/>
          </a:fontRef>
        </p:style>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600" b="1" i="0" u="none" strike="noStrike" kern="1200" cap="none" spc="50" normalizeH="0" baseline="0" noProof="0" dirty="0">
                <a:ln w="0"/>
                <a:solidFill>
                  <a:srgbClr val="333333"/>
                </a:solidFill>
                <a:effectLst>
                  <a:innerShdw blurRad="63500" dist="50800" dir="13500000">
                    <a:srgbClr val="000000">
                      <a:alpha val="50000"/>
                    </a:srgbClr>
                  </a:innerShdw>
                </a:effectLst>
                <a:uLnTx/>
                <a:uFillTx/>
                <a:latin typeface="Corbel"/>
                <a:ea typeface="+mn-ea"/>
                <a:cs typeface="+mn-cs"/>
              </a:rPr>
              <a:t>Parte Lógica</a:t>
            </a:r>
          </a:p>
        </p:txBody>
      </p:sp>
      <p:sp>
        <p:nvSpPr>
          <p:cNvPr id="19" name="Rectángulo 18">
            <a:extLst>
              <a:ext uri="{FF2B5EF4-FFF2-40B4-BE49-F238E27FC236}">
                <a16:creationId xmlns:a16="http://schemas.microsoft.com/office/drawing/2014/main" id="{A2F19D6C-1571-426E-8CCE-1C4B7D748CB8}"/>
              </a:ext>
            </a:extLst>
          </p:cNvPr>
          <p:cNvSpPr/>
          <p:nvPr/>
        </p:nvSpPr>
        <p:spPr>
          <a:xfrm>
            <a:off x="4540122" y="2854401"/>
            <a:ext cx="2784737" cy="553998"/>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000" b="1" i="0" u="none" strike="noStrike" kern="1200" cap="none" spc="0" normalizeH="0" baseline="0" noProof="0" dirty="0">
                <a:ln w="9525">
                  <a:solidFill>
                    <a:prstClr val="black"/>
                  </a:solidFill>
                  <a:prstDash val="solid"/>
                </a:ln>
                <a:solidFill>
                  <a:prstClr val="black"/>
                </a:solidFill>
                <a:effectLst>
                  <a:outerShdw blurRad="12700" dist="38100" dir="2700000" algn="tl" rotWithShape="0">
                    <a:srgbClr val="E35F5F">
                      <a:lumMod val="60000"/>
                      <a:lumOff val="40000"/>
                    </a:srgbClr>
                  </a:outerShdw>
                </a:effectLst>
                <a:uLnTx/>
                <a:uFillTx/>
                <a:latin typeface="Arial Narrow" panose="020B0606020202030204" pitchFamily="34" charset="0"/>
                <a:ea typeface="+mn-ea"/>
                <a:cs typeface="+mn-cs"/>
              </a:rPr>
              <a:t>Bloque=128 hilos</a:t>
            </a:r>
          </a:p>
        </p:txBody>
      </p:sp>
      <p:sp>
        <p:nvSpPr>
          <p:cNvPr id="21" name="Rectángulo 20">
            <a:extLst>
              <a:ext uri="{FF2B5EF4-FFF2-40B4-BE49-F238E27FC236}">
                <a16:creationId xmlns:a16="http://schemas.microsoft.com/office/drawing/2014/main" id="{3F4821DB-F8F0-47B2-B998-E78491D62F38}"/>
              </a:ext>
            </a:extLst>
          </p:cNvPr>
          <p:cNvSpPr/>
          <p:nvPr/>
        </p:nvSpPr>
        <p:spPr>
          <a:xfrm>
            <a:off x="8876239" y="3332202"/>
            <a:ext cx="2319609" cy="553998"/>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000" b="1" i="0" u="none" strike="noStrike" kern="1200" cap="none" spc="0" normalizeH="0" baseline="0" noProof="0" dirty="0" err="1">
                <a:ln w="9525">
                  <a:solidFill>
                    <a:prstClr val="black"/>
                  </a:solidFill>
                  <a:prstDash val="solid"/>
                </a:ln>
                <a:solidFill>
                  <a:prstClr val="black"/>
                </a:solidFill>
                <a:effectLst>
                  <a:outerShdw blurRad="12700" dist="38100" dir="2700000" algn="tl" rotWithShape="0">
                    <a:srgbClr val="E35F5F">
                      <a:lumMod val="60000"/>
                      <a:lumOff val="40000"/>
                    </a:srgbClr>
                  </a:outerShdw>
                </a:effectLst>
                <a:uLnTx/>
                <a:uFillTx/>
                <a:latin typeface="Arial Narrow" panose="020B0606020202030204" pitchFamily="34" charset="0"/>
                <a:ea typeface="+mn-ea"/>
                <a:cs typeface="+mn-cs"/>
              </a:rPr>
              <a:t>Warp</a:t>
            </a:r>
            <a:r>
              <a:rPr kumimoji="0" lang="es-ES" sz="3000" b="1" i="0" u="none" strike="noStrike" kern="1200" cap="none" spc="0" normalizeH="0" baseline="0" noProof="0" dirty="0">
                <a:ln w="9525">
                  <a:solidFill>
                    <a:prstClr val="black"/>
                  </a:solidFill>
                  <a:prstDash val="solid"/>
                </a:ln>
                <a:solidFill>
                  <a:prstClr val="black"/>
                </a:solidFill>
                <a:effectLst>
                  <a:outerShdw blurRad="12700" dist="38100" dir="2700000" algn="tl" rotWithShape="0">
                    <a:srgbClr val="E35F5F">
                      <a:lumMod val="60000"/>
                      <a:lumOff val="40000"/>
                    </a:srgbClr>
                  </a:outerShdw>
                </a:effectLst>
                <a:uLnTx/>
                <a:uFillTx/>
                <a:latin typeface="Arial Narrow" panose="020B0606020202030204" pitchFamily="34" charset="0"/>
                <a:ea typeface="+mn-ea"/>
                <a:cs typeface="+mn-cs"/>
              </a:rPr>
              <a:t>=32 hilos</a:t>
            </a:r>
          </a:p>
        </p:txBody>
      </p:sp>
      <p:sp>
        <p:nvSpPr>
          <p:cNvPr id="5" name="Rectángulo 4">
            <a:extLst>
              <a:ext uri="{FF2B5EF4-FFF2-40B4-BE49-F238E27FC236}">
                <a16:creationId xmlns:a16="http://schemas.microsoft.com/office/drawing/2014/main" id="{EF555408-7027-42E5-AAE2-E7EA38C25143}"/>
              </a:ext>
            </a:extLst>
          </p:cNvPr>
          <p:cNvSpPr/>
          <p:nvPr/>
        </p:nvSpPr>
        <p:spPr>
          <a:xfrm>
            <a:off x="1768373" y="4740137"/>
            <a:ext cx="8852102" cy="1754326"/>
          </a:xfrm>
          <a:prstGeom prst="rect">
            <a:avLst/>
          </a:prstGeom>
          <a:solidFill>
            <a:schemeClr val="accent5">
              <a:lumMod val="75000"/>
            </a:schemeClr>
          </a:solidFill>
        </p:spPr>
        <p:style>
          <a:lnRef idx="2">
            <a:schemeClr val="dk1">
              <a:shade val="50000"/>
            </a:schemeClr>
          </a:lnRef>
          <a:fillRef idx="1">
            <a:schemeClr val="dk1"/>
          </a:fillRef>
          <a:effectRef idx="0">
            <a:schemeClr val="dk1"/>
          </a:effectRef>
          <a:fontRef idx="minor">
            <a:schemeClr val="lt1"/>
          </a:fontRef>
        </p:style>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5400" b="1" i="0" u="none" strike="noStrike" kern="1200" cap="none" spc="0" normalizeH="0" baseline="0" noProof="0" dirty="0">
                <a:ln w="9525">
                  <a:solidFill>
                    <a:prstClr val="black"/>
                  </a:solidFill>
                  <a:prstDash val="solid"/>
                </a:ln>
                <a:solidFill>
                  <a:prstClr val="white"/>
                </a:solidFill>
                <a:effectLst>
                  <a:outerShdw blurRad="12700" dist="38100" dir="2700000" algn="tl" rotWithShape="0">
                    <a:srgbClr val="E35F5F">
                      <a:lumMod val="60000"/>
                      <a:lumOff val="40000"/>
                    </a:srgbClr>
                  </a:outerShdw>
                </a:effectLst>
                <a:uLnTx/>
                <a:uFillTx/>
                <a:latin typeface="Corbel"/>
                <a:ea typeface="+mn-ea"/>
                <a:cs typeface="+mn-cs"/>
              </a:rPr>
              <a:t>¿Cuánto hilos en paralelo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5400" b="1" i="0" u="none" strike="noStrike" kern="1200" cap="none" spc="0" normalizeH="0" baseline="0" noProof="0" dirty="0">
                <a:ln w="9525">
                  <a:solidFill>
                    <a:prstClr val="black"/>
                  </a:solidFill>
                  <a:prstDash val="solid"/>
                </a:ln>
                <a:solidFill>
                  <a:prstClr val="white"/>
                </a:solidFill>
                <a:effectLst>
                  <a:outerShdw blurRad="12700" dist="38100" dir="2700000" algn="tl" rotWithShape="0">
                    <a:srgbClr val="E35F5F">
                      <a:lumMod val="60000"/>
                      <a:lumOff val="40000"/>
                    </a:srgbClr>
                  </a:outerShdw>
                </a:effectLst>
                <a:uLnTx/>
                <a:uFillTx/>
                <a:latin typeface="Corbel"/>
                <a:ea typeface="+mn-ea"/>
                <a:cs typeface="+mn-cs"/>
              </a:rPr>
              <a:t>se ejecutan por ciclo de reloj?</a:t>
            </a:r>
          </a:p>
        </p:txBody>
      </p:sp>
    </p:spTree>
    <p:extLst>
      <p:ext uri="{BB962C8B-B14F-4D97-AF65-F5344CB8AC3E}">
        <p14:creationId xmlns:p14="http://schemas.microsoft.com/office/powerpoint/2010/main" val="119890512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9F153C8D-7078-4008-B9E3-95C2CFC7538C}"/>
              </a:ext>
            </a:extLst>
          </p:cNvPr>
          <p:cNvSpPr/>
          <p:nvPr/>
        </p:nvSpPr>
        <p:spPr>
          <a:xfrm>
            <a:off x="1065212" y="2590800"/>
            <a:ext cx="2590800" cy="4267199"/>
          </a:xfrm>
          <a:prstGeom prst="rect">
            <a:avLst/>
          </a:prstGeom>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1" i="0" u="none" strike="noStrike" kern="1200" cap="none" spc="50" normalizeH="0" baseline="0" noProof="0">
              <a:ln w="0"/>
              <a:solidFill>
                <a:srgbClr val="333333"/>
              </a:solidFill>
              <a:effectLst>
                <a:innerShdw blurRad="63500" dist="50800" dir="13500000">
                  <a:srgbClr val="000000">
                    <a:alpha val="50000"/>
                  </a:srgbClr>
                </a:innerShdw>
              </a:effectLst>
              <a:uLnTx/>
              <a:uFillTx/>
              <a:latin typeface="Corbel"/>
              <a:ea typeface="+mn-ea"/>
              <a:cs typeface="+mn-cs"/>
            </a:endParaRPr>
          </a:p>
        </p:txBody>
      </p:sp>
      <p:sp>
        <p:nvSpPr>
          <p:cNvPr id="2" name="Título 1">
            <a:extLst>
              <a:ext uri="{FF2B5EF4-FFF2-40B4-BE49-F238E27FC236}">
                <a16:creationId xmlns:a16="http://schemas.microsoft.com/office/drawing/2014/main" id="{91F95DF4-780C-4D1C-A619-BB4957F4D1CC}"/>
              </a:ext>
            </a:extLst>
          </p:cNvPr>
          <p:cNvSpPr>
            <a:spLocks noGrp="1"/>
          </p:cNvSpPr>
          <p:nvPr>
            <p:ph type="title"/>
          </p:nvPr>
        </p:nvSpPr>
        <p:spPr/>
        <p:txBody>
          <a:bodyPr/>
          <a:lstStyle/>
          <a:p>
            <a:endParaRPr lang="es-AR"/>
          </a:p>
        </p:txBody>
      </p:sp>
      <p:pic>
        <p:nvPicPr>
          <p:cNvPr id="6" name="Marcador de contenido 5">
            <a:extLst>
              <a:ext uri="{FF2B5EF4-FFF2-40B4-BE49-F238E27FC236}">
                <a16:creationId xmlns:a16="http://schemas.microsoft.com/office/drawing/2014/main" id="{AF714FF9-BC43-4C6D-9706-1C4CF996BF15}"/>
              </a:ext>
            </a:extLst>
          </p:cNvPr>
          <p:cNvPicPr>
            <a:picLocks noGrp="1" noChangeAspect="1"/>
          </p:cNvPicPr>
          <p:nvPr>
            <p:ph idx="1"/>
          </p:nvPr>
        </p:nvPicPr>
        <p:blipFill>
          <a:blip r:embed="rId2"/>
          <a:stretch>
            <a:fillRect/>
          </a:stretch>
        </p:blipFill>
        <p:spPr>
          <a:xfrm>
            <a:off x="1674812" y="3267075"/>
            <a:ext cx="1314450" cy="3286125"/>
          </a:xfrm>
        </p:spPr>
      </p:pic>
      <p:sp>
        <p:nvSpPr>
          <p:cNvPr id="4" name="Título 12">
            <a:extLst>
              <a:ext uri="{FF2B5EF4-FFF2-40B4-BE49-F238E27FC236}">
                <a16:creationId xmlns:a16="http://schemas.microsoft.com/office/drawing/2014/main" id="{BB61BF82-7B61-4AE6-BE4F-7789F2562748}"/>
              </a:ext>
            </a:extLst>
          </p:cNvPr>
          <p:cNvSpPr txBox="1">
            <a:spLocks/>
          </p:cNvSpPr>
          <p:nvPr/>
        </p:nvSpPr>
        <p:spPr>
          <a:xfrm>
            <a:off x="-1" y="304800"/>
            <a:ext cx="12188825" cy="1020762"/>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lang="es-ES" sz="32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AR" sz="5400" b="1" i="0" u="none" strike="noStrike" kern="1200" cap="none" spc="0" normalizeH="0" baseline="0" noProof="0" dirty="0">
                <a:ln w="9525">
                  <a:solidFill>
                    <a:prstClr val="black"/>
                  </a:solidFill>
                  <a:prstDash val="solid"/>
                </a:ln>
                <a:solidFill>
                  <a:srgbClr val="E35F5F"/>
                </a:solidFill>
                <a:effectLst>
                  <a:outerShdw blurRad="12700" dist="38100" dir="2700000" algn="tl" rotWithShape="0">
                    <a:srgbClr val="E35F5F">
                      <a:lumMod val="60000"/>
                      <a:lumOff val="40000"/>
                    </a:srgbClr>
                  </a:outerShdw>
                </a:effectLst>
                <a:uLnTx/>
                <a:uFillTx/>
                <a:latin typeface="Consolas"/>
                <a:ea typeface="+mj-ea"/>
                <a:cs typeface="+mj-cs"/>
              </a:rPr>
              <a:t>Programación Multidimensional</a:t>
            </a:r>
          </a:p>
        </p:txBody>
      </p:sp>
      <p:sp>
        <p:nvSpPr>
          <p:cNvPr id="8" name="Rectángulo 7">
            <a:extLst>
              <a:ext uri="{FF2B5EF4-FFF2-40B4-BE49-F238E27FC236}">
                <a16:creationId xmlns:a16="http://schemas.microsoft.com/office/drawing/2014/main" id="{4404436B-3CBE-40D7-9056-2FA379C54C39}"/>
              </a:ext>
            </a:extLst>
          </p:cNvPr>
          <p:cNvSpPr/>
          <p:nvPr/>
        </p:nvSpPr>
        <p:spPr>
          <a:xfrm>
            <a:off x="1293812" y="2703552"/>
            <a:ext cx="2215671" cy="553998"/>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000" b="1" i="0" u="none" strike="noStrike" kern="1200" cap="none" spc="0" normalizeH="0" baseline="0" noProof="0" dirty="0">
                <a:ln w="9525">
                  <a:solidFill>
                    <a:prstClr val="black"/>
                  </a:solidFill>
                  <a:prstDash val="solid"/>
                </a:ln>
                <a:solidFill>
                  <a:prstClr val="black"/>
                </a:solidFill>
                <a:effectLst>
                  <a:outerShdw blurRad="12700" dist="38100" dir="2700000" algn="tl" rotWithShape="0">
                    <a:srgbClr val="E35F5F">
                      <a:lumMod val="60000"/>
                      <a:lumOff val="40000"/>
                    </a:srgbClr>
                  </a:outerShdw>
                </a:effectLst>
                <a:uLnTx/>
                <a:uFillTx/>
                <a:latin typeface="Arial Narrow" panose="020B0606020202030204" pitchFamily="34" charset="0"/>
                <a:ea typeface="+mn-ea"/>
                <a:cs typeface="+mn-cs"/>
              </a:rPr>
              <a:t>32 </a:t>
            </a:r>
            <a:r>
              <a:rPr kumimoji="0" lang="es-ES" sz="3000" b="1" i="0" u="none" strike="noStrike" kern="1200" cap="none" spc="0" normalizeH="0" baseline="0" noProof="0" dirty="0" err="1">
                <a:ln w="9525">
                  <a:solidFill>
                    <a:prstClr val="black"/>
                  </a:solidFill>
                  <a:prstDash val="solid"/>
                </a:ln>
                <a:solidFill>
                  <a:prstClr val="black"/>
                </a:solidFill>
                <a:effectLst>
                  <a:outerShdw blurRad="12700" dist="38100" dir="2700000" algn="tl" rotWithShape="0">
                    <a:srgbClr val="E35F5F">
                      <a:lumMod val="60000"/>
                      <a:lumOff val="40000"/>
                    </a:srgbClr>
                  </a:outerShdw>
                </a:effectLst>
                <a:uLnTx/>
                <a:uFillTx/>
                <a:latin typeface="Arial Narrow" panose="020B0606020202030204" pitchFamily="34" charset="0"/>
                <a:ea typeface="+mn-ea"/>
                <a:cs typeface="+mn-cs"/>
              </a:rPr>
              <a:t>Cuda</a:t>
            </a:r>
            <a:r>
              <a:rPr kumimoji="0" lang="es-ES" sz="3000" b="1" i="0" u="none" strike="noStrike" kern="1200" cap="none" spc="0" normalizeH="0" baseline="0" noProof="0" dirty="0">
                <a:ln w="9525">
                  <a:solidFill>
                    <a:prstClr val="black"/>
                  </a:solidFill>
                  <a:prstDash val="solid"/>
                </a:ln>
                <a:solidFill>
                  <a:prstClr val="black"/>
                </a:solidFill>
                <a:effectLst>
                  <a:outerShdw blurRad="12700" dist="38100" dir="2700000" algn="tl" rotWithShape="0">
                    <a:srgbClr val="E35F5F">
                      <a:lumMod val="60000"/>
                      <a:lumOff val="40000"/>
                    </a:srgbClr>
                  </a:outerShdw>
                </a:effectLst>
                <a:uLnTx/>
                <a:uFillTx/>
                <a:latin typeface="Arial Narrow" panose="020B0606020202030204" pitchFamily="34" charset="0"/>
                <a:ea typeface="+mn-ea"/>
                <a:cs typeface="+mn-cs"/>
              </a:rPr>
              <a:t> Core</a:t>
            </a:r>
          </a:p>
        </p:txBody>
      </p:sp>
      <p:sp>
        <p:nvSpPr>
          <p:cNvPr id="7" name="Rectángulo 6">
            <a:extLst>
              <a:ext uri="{FF2B5EF4-FFF2-40B4-BE49-F238E27FC236}">
                <a16:creationId xmlns:a16="http://schemas.microsoft.com/office/drawing/2014/main" id="{82B1DA68-7000-43E1-855A-B2E922C1FAF2}"/>
              </a:ext>
            </a:extLst>
          </p:cNvPr>
          <p:cNvSpPr/>
          <p:nvPr/>
        </p:nvSpPr>
        <p:spPr>
          <a:xfrm>
            <a:off x="1065212" y="2000845"/>
            <a:ext cx="2590800" cy="646331"/>
          </a:xfrm>
          <a:prstGeom prst="rect">
            <a:avLst/>
          </a:prstGeom>
        </p:spPr>
        <p:style>
          <a:lnRef idx="2">
            <a:schemeClr val="accent6"/>
          </a:lnRef>
          <a:fillRef idx="1">
            <a:schemeClr val="lt1"/>
          </a:fillRef>
          <a:effectRef idx="0">
            <a:schemeClr val="accent6"/>
          </a:effectRef>
          <a:fontRef idx="minor">
            <a:schemeClr val="dk1"/>
          </a:fontRef>
        </p:style>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600" b="1" i="0" u="none" strike="noStrike" kern="1200" cap="none" spc="50" normalizeH="0" baseline="0" noProof="0" dirty="0">
                <a:ln w="0"/>
                <a:solidFill>
                  <a:srgbClr val="333333"/>
                </a:solidFill>
                <a:effectLst>
                  <a:innerShdw blurRad="63500" dist="50800" dir="13500000">
                    <a:srgbClr val="000000">
                      <a:alpha val="50000"/>
                    </a:srgbClr>
                  </a:innerShdw>
                </a:effectLst>
                <a:uLnTx/>
                <a:uFillTx/>
                <a:latin typeface="Corbel"/>
                <a:ea typeface="+mn-ea"/>
                <a:cs typeface="+mn-cs"/>
              </a:rPr>
              <a:t>Parte física</a:t>
            </a:r>
          </a:p>
        </p:txBody>
      </p:sp>
      <p:sp>
        <p:nvSpPr>
          <p:cNvPr id="12" name="Rectángulo 11">
            <a:extLst>
              <a:ext uri="{FF2B5EF4-FFF2-40B4-BE49-F238E27FC236}">
                <a16:creationId xmlns:a16="http://schemas.microsoft.com/office/drawing/2014/main" id="{5DC52E15-2DB4-4CA7-8A79-BA9E3986F51C}"/>
              </a:ext>
            </a:extLst>
          </p:cNvPr>
          <p:cNvSpPr/>
          <p:nvPr/>
        </p:nvSpPr>
        <p:spPr>
          <a:xfrm>
            <a:off x="3884612" y="2057221"/>
            <a:ext cx="8153399" cy="3785652"/>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lIns="91440" tIns="45720" rIns="91440" bIns="45720">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ES" sz="3000" b="1" i="0" u="none" strike="noStrike" kern="1200" cap="none" spc="50" normalizeH="0" baseline="0" noProof="0" dirty="0">
                <a:ln w="0"/>
                <a:solidFill>
                  <a:prstClr val="white"/>
                </a:solidFill>
                <a:effectLst>
                  <a:innerShdw blurRad="63500" dist="50800" dir="13500000">
                    <a:srgbClr val="000000">
                      <a:alpha val="50000"/>
                    </a:srgbClr>
                  </a:innerShdw>
                </a:effectLst>
                <a:uLnTx/>
                <a:uFillTx/>
                <a:latin typeface="Corbel"/>
                <a:ea typeface="+mn-ea"/>
                <a:cs typeface="+mn-cs"/>
              </a:rPr>
              <a:t>Por ciclo de reloj cada </a:t>
            </a:r>
            <a:r>
              <a:rPr kumimoji="0" lang="es-ES" sz="3000" b="1" i="0" u="none" strike="noStrike" kern="1200" cap="none" spc="50" normalizeH="0" baseline="0" noProof="0" dirty="0" err="1">
                <a:ln w="0"/>
                <a:solidFill>
                  <a:prstClr val="white"/>
                </a:solidFill>
                <a:effectLst>
                  <a:innerShdw blurRad="63500" dist="50800" dir="13500000">
                    <a:srgbClr val="000000">
                      <a:alpha val="50000"/>
                    </a:srgbClr>
                  </a:innerShdw>
                </a:effectLst>
                <a:uLnTx/>
                <a:uFillTx/>
                <a:latin typeface="Corbel"/>
                <a:ea typeface="+mn-ea"/>
                <a:cs typeface="+mn-cs"/>
              </a:rPr>
              <a:t>Cuda</a:t>
            </a:r>
            <a:r>
              <a:rPr kumimoji="0" lang="es-ES" sz="3000" b="1" i="0" u="none" strike="noStrike" kern="1200" cap="none" spc="50" normalizeH="0" baseline="0" noProof="0" dirty="0">
                <a:ln w="0"/>
                <a:solidFill>
                  <a:prstClr val="white"/>
                </a:solidFill>
                <a:effectLst>
                  <a:innerShdw blurRad="63500" dist="50800" dir="13500000">
                    <a:srgbClr val="000000">
                      <a:alpha val="50000"/>
                    </a:srgbClr>
                  </a:innerShdw>
                </a:effectLst>
                <a:uLnTx/>
                <a:uFillTx/>
                <a:latin typeface="Corbel"/>
                <a:ea typeface="+mn-ea"/>
                <a:cs typeface="+mn-cs"/>
              </a:rPr>
              <a:t> Core ejecuta un hilo</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ES" sz="3000" b="1" i="0" u="none" strike="noStrike" kern="1200" cap="none" spc="50" normalizeH="0" baseline="0" noProof="0" dirty="0">
                <a:ln w="0"/>
                <a:solidFill>
                  <a:prstClr val="white"/>
                </a:solidFill>
                <a:effectLst>
                  <a:innerShdw blurRad="63500" dist="50800" dir="13500000">
                    <a:srgbClr val="000000">
                      <a:alpha val="50000"/>
                    </a:srgbClr>
                  </a:innerShdw>
                </a:effectLst>
                <a:uLnTx/>
                <a:uFillTx/>
                <a:latin typeface="Corbel"/>
                <a:ea typeface="+mn-ea"/>
                <a:cs typeface="+mn-cs"/>
              </a:rPr>
              <a:t>Si un </a:t>
            </a:r>
            <a:r>
              <a:rPr kumimoji="0" lang="es-ES" sz="3000" b="1" i="0" u="none" strike="noStrike" kern="1200" cap="none" spc="50" normalizeH="0" baseline="0" noProof="0" dirty="0" err="1">
                <a:ln w="0"/>
                <a:solidFill>
                  <a:prstClr val="white"/>
                </a:solidFill>
                <a:effectLst>
                  <a:innerShdw blurRad="63500" dist="50800" dir="13500000">
                    <a:srgbClr val="000000">
                      <a:alpha val="50000"/>
                    </a:srgbClr>
                  </a:innerShdw>
                </a:effectLst>
                <a:uLnTx/>
                <a:uFillTx/>
                <a:latin typeface="Corbel"/>
                <a:ea typeface="+mn-ea"/>
                <a:cs typeface="+mn-cs"/>
              </a:rPr>
              <a:t>warp</a:t>
            </a:r>
            <a:r>
              <a:rPr kumimoji="0" lang="es-ES" sz="3000" b="1" i="0" u="none" strike="noStrike" kern="1200" cap="none" spc="50" normalizeH="0" baseline="0" noProof="0" dirty="0">
                <a:ln w="0"/>
                <a:solidFill>
                  <a:prstClr val="white"/>
                </a:solidFill>
                <a:effectLst>
                  <a:innerShdw blurRad="63500" dist="50800" dir="13500000">
                    <a:srgbClr val="000000">
                      <a:alpha val="50000"/>
                    </a:srgbClr>
                  </a:innerShdw>
                </a:effectLst>
                <a:uLnTx/>
                <a:uFillTx/>
                <a:latin typeface="Corbel"/>
                <a:ea typeface="+mn-ea"/>
                <a:cs typeface="+mn-cs"/>
              </a:rPr>
              <a:t> tiene 32 hilos, entonces se ejecutarían </a:t>
            </a:r>
            <a:r>
              <a:rPr kumimoji="0" lang="es-ES" sz="3000" b="1" i="0" u="none" strike="noStrike" kern="1200" cap="none" spc="50" normalizeH="0" baseline="0" noProof="0" dirty="0">
                <a:ln w="0"/>
                <a:solidFill>
                  <a:srgbClr val="333333">
                    <a:lumMod val="75000"/>
                  </a:srgbClr>
                </a:solidFill>
                <a:effectLst>
                  <a:innerShdw blurRad="63500" dist="50800" dir="13500000">
                    <a:srgbClr val="000000">
                      <a:alpha val="50000"/>
                    </a:srgbClr>
                  </a:innerShdw>
                </a:effectLst>
                <a:uLnTx/>
                <a:uFillTx/>
                <a:latin typeface="Corbel"/>
                <a:ea typeface="+mn-ea"/>
                <a:cs typeface="+mn-cs"/>
              </a:rPr>
              <a:t>32 hilos en paralelo </a:t>
            </a:r>
            <a:r>
              <a:rPr kumimoji="0" lang="es-ES" sz="3000" b="1" i="0" u="none" strike="noStrike" kern="1200" cap="none" spc="50" normalizeH="0" baseline="0" noProof="0" dirty="0">
                <a:ln w="0"/>
                <a:solidFill>
                  <a:prstClr val="white"/>
                </a:solidFill>
                <a:effectLst>
                  <a:innerShdw blurRad="63500" dist="50800" dir="13500000">
                    <a:srgbClr val="000000">
                      <a:alpha val="50000"/>
                    </a:srgbClr>
                  </a:innerShdw>
                </a:effectLst>
                <a:uLnTx/>
                <a:uFillTx/>
                <a:latin typeface="Corbel"/>
                <a:ea typeface="+mn-ea"/>
                <a:cs typeface="+mn-cs"/>
              </a:rPr>
              <a:t>en un ciclo de reloj</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ES" sz="3000" b="1" i="0" u="none" strike="noStrike" kern="1200" cap="none" spc="50" normalizeH="0" baseline="0" noProof="0" dirty="0">
                <a:ln w="0"/>
                <a:solidFill>
                  <a:prstClr val="white"/>
                </a:solidFill>
                <a:effectLst>
                  <a:innerShdw blurRad="63500" dist="50800" dir="13500000">
                    <a:srgbClr val="000000">
                      <a:alpha val="50000"/>
                    </a:srgbClr>
                  </a:innerShdw>
                </a:effectLst>
                <a:uLnTx/>
                <a:uFillTx/>
                <a:latin typeface="Corbel"/>
                <a:ea typeface="+mn-ea"/>
                <a:cs typeface="+mn-cs"/>
              </a:rPr>
              <a:t>Los </a:t>
            </a:r>
            <a:r>
              <a:rPr kumimoji="0" lang="es-ES" sz="3000" b="1" i="0" u="none" strike="noStrike" kern="1200" cap="none" spc="50" normalizeH="0" baseline="0" noProof="0" dirty="0">
                <a:ln w="0"/>
                <a:solidFill>
                  <a:srgbClr val="333333">
                    <a:lumMod val="75000"/>
                  </a:srgbClr>
                </a:solidFill>
                <a:effectLst>
                  <a:innerShdw blurRad="63500" dist="50800" dir="13500000">
                    <a:srgbClr val="000000">
                      <a:alpha val="50000"/>
                    </a:srgbClr>
                  </a:innerShdw>
                </a:effectLst>
                <a:uLnTx/>
                <a:uFillTx/>
                <a:latin typeface="Corbel"/>
                <a:ea typeface="+mn-ea"/>
                <a:cs typeface="+mn-cs"/>
              </a:rPr>
              <a:t>restantes</a:t>
            </a:r>
            <a:r>
              <a:rPr kumimoji="0" lang="es-ES" sz="3000" b="1" i="0" u="none" strike="noStrike" kern="1200" cap="none" spc="50" normalizeH="0" baseline="0" noProof="0" dirty="0">
                <a:ln w="0"/>
                <a:solidFill>
                  <a:prstClr val="white"/>
                </a:solidFill>
                <a:effectLst>
                  <a:innerShdw blurRad="63500" dist="50800" dir="13500000">
                    <a:srgbClr val="000000">
                      <a:alpha val="50000"/>
                    </a:srgbClr>
                  </a:innerShdw>
                </a:effectLst>
                <a:uLnTx/>
                <a:uFillTx/>
                <a:latin typeface="Corbel"/>
                <a:ea typeface="+mn-ea"/>
                <a:cs typeface="+mn-cs"/>
              </a:rPr>
              <a:t> hilos del bloque se ejecutan en </a:t>
            </a:r>
            <a:r>
              <a:rPr kumimoji="0" lang="es-ES" sz="3000" b="1" i="0" u="none" strike="noStrike" kern="1200" cap="none" spc="50" normalizeH="0" baseline="0" noProof="0" dirty="0">
                <a:ln w="0"/>
                <a:solidFill>
                  <a:srgbClr val="333333">
                    <a:lumMod val="75000"/>
                  </a:srgbClr>
                </a:solidFill>
                <a:effectLst>
                  <a:innerShdw blurRad="63500" dist="50800" dir="13500000">
                    <a:srgbClr val="000000">
                      <a:alpha val="50000"/>
                    </a:srgbClr>
                  </a:innerShdw>
                </a:effectLst>
                <a:uLnTx/>
                <a:uFillTx/>
                <a:latin typeface="Corbel"/>
                <a:ea typeface="+mn-ea"/>
                <a:cs typeface="+mn-cs"/>
              </a:rPr>
              <a:t>forma concurrente </a:t>
            </a:r>
            <a:r>
              <a:rPr kumimoji="0" lang="es-ES" sz="3000" b="1" i="0" u="none" strike="noStrike" kern="1200" cap="none" spc="50" normalizeH="0" baseline="0" noProof="0" dirty="0">
                <a:ln w="0"/>
                <a:solidFill>
                  <a:prstClr val="white"/>
                </a:solidFill>
                <a:effectLst>
                  <a:innerShdw blurRad="63500" dist="50800" dir="13500000">
                    <a:srgbClr val="000000">
                      <a:alpha val="50000"/>
                    </a:srgbClr>
                  </a:innerShdw>
                </a:effectLst>
                <a:uLnTx/>
                <a:uFillTx/>
                <a:latin typeface="Corbel"/>
                <a:ea typeface="+mn-ea"/>
                <a:cs typeface="+mn-cs"/>
              </a:rPr>
              <a:t>en otros ciclos de reloj</a:t>
            </a:r>
          </a:p>
        </p:txBody>
      </p:sp>
    </p:spTree>
    <p:extLst>
      <p:ext uri="{BB962C8B-B14F-4D97-AF65-F5344CB8AC3E}">
        <p14:creationId xmlns:p14="http://schemas.microsoft.com/office/powerpoint/2010/main" val="372635636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1F95DF4-780C-4D1C-A619-BB4957F4D1CC}"/>
              </a:ext>
            </a:extLst>
          </p:cNvPr>
          <p:cNvSpPr>
            <a:spLocks noGrp="1"/>
          </p:cNvSpPr>
          <p:nvPr>
            <p:ph type="title"/>
          </p:nvPr>
        </p:nvSpPr>
        <p:spPr/>
        <p:txBody>
          <a:bodyPr/>
          <a:lstStyle/>
          <a:p>
            <a:endParaRPr lang="es-AR"/>
          </a:p>
        </p:txBody>
      </p:sp>
      <p:pic>
        <p:nvPicPr>
          <p:cNvPr id="6" name="Marcador de contenido 5">
            <a:extLst>
              <a:ext uri="{FF2B5EF4-FFF2-40B4-BE49-F238E27FC236}">
                <a16:creationId xmlns:a16="http://schemas.microsoft.com/office/drawing/2014/main" id="{AF714FF9-BC43-4C6D-9706-1C4CF996BF15}"/>
              </a:ext>
            </a:extLst>
          </p:cNvPr>
          <p:cNvPicPr>
            <a:picLocks noGrp="1" noChangeAspect="1"/>
          </p:cNvPicPr>
          <p:nvPr>
            <p:ph idx="1"/>
          </p:nvPr>
        </p:nvPicPr>
        <p:blipFill>
          <a:blip r:embed="rId2"/>
          <a:stretch>
            <a:fillRect/>
          </a:stretch>
        </p:blipFill>
        <p:spPr>
          <a:xfrm>
            <a:off x="1744422" y="2980551"/>
            <a:ext cx="1314450" cy="3286125"/>
          </a:xfrm>
        </p:spPr>
      </p:pic>
      <p:sp>
        <p:nvSpPr>
          <p:cNvPr id="4" name="Título 12">
            <a:extLst>
              <a:ext uri="{FF2B5EF4-FFF2-40B4-BE49-F238E27FC236}">
                <a16:creationId xmlns:a16="http://schemas.microsoft.com/office/drawing/2014/main" id="{BB61BF82-7B61-4AE6-BE4F-7789F2562748}"/>
              </a:ext>
            </a:extLst>
          </p:cNvPr>
          <p:cNvSpPr txBox="1">
            <a:spLocks/>
          </p:cNvSpPr>
          <p:nvPr/>
        </p:nvSpPr>
        <p:spPr>
          <a:xfrm>
            <a:off x="-1" y="304800"/>
            <a:ext cx="12188825" cy="1020762"/>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lang="es-ES" sz="32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AR" sz="5400" b="1" i="0" u="none" strike="noStrike" kern="1200" cap="none" spc="0" normalizeH="0" baseline="0" noProof="0" dirty="0">
                <a:ln w="9525">
                  <a:solidFill>
                    <a:prstClr val="black"/>
                  </a:solidFill>
                  <a:prstDash val="solid"/>
                </a:ln>
                <a:solidFill>
                  <a:srgbClr val="E35F5F"/>
                </a:solidFill>
                <a:effectLst>
                  <a:outerShdw blurRad="12700" dist="38100" dir="2700000" algn="tl" rotWithShape="0">
                    <a:srgbClr val="E35F5F">
                      <a:lumMod val="60000"/>
                      <a:lumOff val="40000"/>
                    </a:srgbClr>
                  </a:outerShdw>
                </a:effectLst>
                <a:uLnTx/>
                <a:uFillTx/>
                <a:latin typeface="Consolas"/>
                <a:ea typeface="+mj-ea"/>
                <a:cs typeface="+mj-cs"/>
              </a:rPr>
              <a:t>Programación Multidimensional</a:t>
            </a:r>
          </a:p>
        </p:txBody>
      </p:sp>
      <p:sp>
        <p:nvSpPr>
          <p:cNvPr id="20" name="Rectángulo 19">
            <a:extLst>
              <a:ext uri="{FF2B5EF4-FFF2-40B4-BE49-F238E27FC236}">
                <a16:creationId xmlns:a16="http://schemas.microsoft.com/office/drawing/2014/main" id="{9991EB86-3C25-4A5C-97DE-719D6E1D9F26}"/>
              </a:ext>
            </a:extLst>
          </p:cNvPr>
          <p:cNvSpPr/>
          <p:nvPr/>
        </p:nvSpPr>
        <p:spPr>
          <a:xfrm>
            <a:off x="1446211" y="2133600"/>
            <a:ext cx="2215671" cy="553998"/>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000" b="1" i="0" u="none" strike="noStrike" kern="1200" cap="none" spc="0" normalizeH="0" baseline="0" noProof="0" dirty="0">
                <a:ln w="9525">
                  <a:solidFill>
                    <a:prstClr val="black"/>
                  </a:solidFill>
                  <a:prstDash val="solid"/>
                </a:ln>
                <a:solidFill>
                  <a:prstClr val="black"/>
                </a:solidFill>
                <a:effectLst>
                  <a:outerShdw blurRad="12700" dist="38100" dir="2700000" algn="tl" rotWithShape="0">
                    <a:srgbClr val="E35F5F">
                      <a:lumMod val="60000"/>
                      <a:lumOff val="40000"/>
                    </a:srgbClr>
                  </a:outerShdw>
                </a:effectLst>
                <a:uLnTx/>
                <a:uFillTx/>
                <a:latin typeface="Arial Narrow" panose="020B0606020202030204" pitchFamily="34" charset="0"/>
                <a:ea typeface="+mn-ea"/>
                <a:cs typeface="+mn-cs"/>
              </a:rPr>
              <a:t>32 </a:t>
            </a:r>
            <a:r>
              <a:rPr kumimoji="0" lang="es-ES" sz="3000" b="1" i="0" u="none" strike="noStrike" kern="1200" cap="none" spc="0" normalizeH="0" baseline="0" noProof="0" dirty="0" err="1">
                <a:ln w="9525">
                  <a:solidFill>
                    <a:prstClr val="black"/>
                  </a:solidFill>
                  <a:prstDash val="solid"/>
                </a:ln>
                <a:solidFill>
                  <a:prstClr val="black"/>
                </a:solidFill>
                <a:effectLst>
                  <a:outerShdw blurRad="12700" dist="38100" dir="2700000" algn="tl" rotWithShape="0">
                    <a:srgbClr val="E35F5F">
                      <a:lumMod val="60000"/>
                      <a:lumOff val="40000"/>
                    </a:srgbClr>
                  </a:outerShdw>
                </a:effectLst>
                <a:uLnTx/>
                <a:uFillTx/>
                <a:latin typeface="Arial Narrow" panose="020B0606020202030204" pitchFamily="34" charset="0"/>
                <a:ea typeface="+mn-ea"/>
                <a:cs typeface="+mn-cs"/>
              </a:rPr>
              <a:t>Cuda</a:t>
            </a:r>
            <a:r>
              <a:rPr kumimoji="0" lang="es-ES" sz="3000" b="1" i="0" u="none" strike="noStrike" kern="1200" cap="none" spc="0" normalizeH="0" baseline="0" noProof="0" dirty="0">
                <a:ln w="9525">
                  <a:solidFill>
                    <a:prstClr val="black"/>
                  </a:solidFill>
                  <a:prstDash val="solid"/>
                </a:ln>
                <a:solidFill>
                  <a:prstClr val="black"/>
                </a:solidFill>
                <a:effectLst>
                  <a:outerShdw blurRad="12700" dist="38100" dir="2700000" algn="tl" rotWithShape="0">
                    <a:srgbClr val="E35F5F">
                      <a:lumMod val="60000"/>
                      <a:lumOff val="40000"/>
                    </a:srgbClr>
                  </a:outerShdw>
                </a:effectLst>
                <a:uLnTx/>
                <a:uFillTx/>
                <a:latin typeface="Arial Narrow" panose="020B0606020202030204" pitchFamily="34" charset="0"/>
                <a:ea typeface="+mn-ea"/>
                <a:cs typeface="+mn-cs"/>
              </a:rPr>
              <a:t> Core</a:t>
            </a:r>
          </a:p>
        </p:txBody>
      </p:sp>
      <p:graphicFrame>
        <p:nvGraphicFramePr>
          <p:cNvPr id="14" name="Tabla 21">
            <a:extLst>
              <a:ext uri="{FF2B5EF4-FFF2-40B4-BE49-F238E27FC236}">
                <a16:creationId xmlns:a16="http://schemas.microsoft.com/office/drawing/2014/main" id="{9AA54818-90EE-4C54-A5CC-BDAA66B1F05E}"/>
              </a:ext>
            </a:extLst>
          </p:cNvPr>
          <p:cNvGraphicFramePr>
            <a:graphicFrameLocks noGrp="1"/>
          </p:cNvGraphicFramePr>
          <p:nvPr/>
        </p:nvGraphicFramePr>
        <p:xfrm>
          <a:off x="3579812" y="3429000"/>
          <a:ext cx="8125884" cy="1854200"/>
        </p:xfrm>
        <a:graphic>
          <a:graphicData uri="http://schemas.openxmlformats.org/drawingml/2006/table">
            <a:tbl>
              <a:tblPr firstRow="1" bandRow="1">
                <a:tableStyleId>{6E25E649-3F16-4E02-A733-19D2CDBF48F0}</a:tableStyleId>
              </a:tblPr>
              <a:tblGrid>
                <a:gridCol w="2708628">
                  <a:extLst>
                    <a:ext uri="{9D8B030D-6E8A-4147-A177-3AD203B41FA5}">
                      <a16:colId xmlns:a16="http://schemas.microsoft.com/office/drawing/2014/main" val="3154743676"/>
                    </a:ext>
                  </a:extLst>
                </a:gridCol>
                <a:gridCol w="2708628">
                  <a:extLst>
                    <a:ext uri="{9D8B030D-6E8A-4147-A177-3AD203B41FA5}">
                      <a16:colId xmlns:a16="http://schemas.microsoft.com/office/drawing/2014/main" val="980240484"/>
                    </a:ext>
                  </a:extLst>
                </a:gridCol>
                <a:gridCol w="2708628">
                  <a:extLst>
                    <a:ext uri="{9D8B030D-6E8A-4147-A177-3AD203B41FA5}">
                      <a16:colId xmlns:a16="http://schemas.microsoft.com/office/drawing/2014/main" val="3693640209"/>
                    </a:ext>
                  </a:extLst>
                </a:gridCol>
              </a:tblGrid>
              <a:tr h="370840">
                <a:tc>
                  <a:txBody>
                    <a:bodyPr/>
                    <a:lstStyle/>
                    <a:p>
                      <a:r>
                        <a:rPr lang="es-ES" dirty="0"/>
                        <a:t>N° Ciclo</a:t>
                      </a:r>
                      <a:endParaRPr lang="es-AR" dirty="0"/>
                    </a:p>
                  </a:txBody>
                  <a:tcPr/>
                </a:tc>
                <a:tc>
                  <a:txBody>
                    <a:bodyPr/>
                    <a:lstStyle/>
                    <a:p>
                      <a:r>
                        <a:rPr lang="es-ES" dirty="0"/>
                        <a:t>N° </a:t>
                      </a:r>
                      <a:r>
                        <a:rPr lang="es-ES" dirty="0" err="1"/>
                        <a:t>Warps</a:t>
                      </a:r>
                      <a:endParaRPr lang="es-AR" dirty="0"/>
                    </a:p>
                  </a:txBody>
                  <a:tcPr/>
                </a:tc>
                <a:tc>
                  <a:txBody>
                    <a:bodyPr/>
                    <a:lstStyle/>
                    <a:p>
                      <a:r>
                        <a:rPr lang="es-ES" dirty="0"/>
                        <a:t>N° hilo en SM</a:t>
                      </a:r>
                      <a:endParaRPr lang="es-AR" dirty="0"/>
                    </a:p>
                  </a:txBody>
                  <a:tcPr/>
                </a:tc>
                <a:extLst>
                  <a:ext uri="{0D108BD9-81ED-4DB2-BD59-A6C34878D82A}">
                    <a16:rowId xmlns:a16="http://schemas.microsoft.com/office/drawing/2014/main" val="3512287384"/>
                  </a:ext>
                </a:extLst>
              </a:tr>
              <a:tr h="370840">
                <a:tc>
                  <a:txBody>
                    <a:bodyPr/>
                    <a:lstStyle/>
                    <a:p>
                      <a:r>
                        <a:rPr lang="es-ES" dirty="0"/>
                        <a:t>1</a:t>
                      </a:r>
                      <a:endParaRPr lang="es-AR" dirty="0"/>
                    </a:p>
                  </a:txBody>
                  <a:tcPr/>
                </a:tc>
                <a:tc>
                  <a:txBody>
                    <a:bodyPr/>
                    <a:lstStyle/>
                    <a:p>
                      <a:r>
                        <a:rPr lang="es-ES" dirty="0"/>
                        <a:t>1</a:t>
                      </a:r>
                      <a:endParaRPr lang="es-AR" dirty="0"/>
                    </a:p>
                  </a:txBody>
                  <a:tcPr/>
                </a:tc>
                <a:tc>
                  <a:txBody>
                    <a:bodyPr/>
                    <a:lstStyle/>
                    <a:p>
                      <a:r>
                        <a:rPr lang="es-ES" dirty="0"/>
                        <a:t>0  hasta 32</a:t>
                      </a:r>
                      <a:endParaRPr lang="es-AR" dirty="0"/>
                    </a:p>
                  </a:txBody>
                  <a:tcPr/>
                </a:tc>
                <a:extLst>
                  <a:ext uri="{0D108BD9-81ED-4DB2-BD59-A6C34878D82A}">
                    <a16:rowId xmlns:a16="http://schemas.microsoft.com/office/drawing/2014/main" val="2046018331"/>
                  </a:ext>
                </a:extLst>
              </a:tr>
              <a:tr h="370840">
                <a:tc>
                  <a:txBody>
                    <a:bodyPr/>
                    <a:lstStyle/>
                    <a:p>
                      <a:r>
                        <a:rPr lang="es-ES" dirty="0"/>
                        <a:t>2</a:t>
                      </a:r>
                      <a:endParaRPr lang="es-AR" dirty="0"/>
                    </a:p>
                  </a:txBody>
                  <a:tcPr/>
                </a:tc>
                <a:tc>
                  <a:txBody>
                    <a:bodyPr/>
                    <a:lstStyle/>
                    <a:p>
                      <a:r>
                        <a:rPr lang="es-ES" dirty="0"/>
                        <a:t>2</a:t>
                      </a:r>
                      <a:endParaRPr lang="es-AR" dirty="0"/>
                    </a:p>
                  </a:txBody>
                  <a:tcPr/>
                </a:tc>
                <a:tc>
                  <a:txBody>
                    <a:bodyPr/>
                    <a:lstStyle/>
                    <a:p>
                      <a:r>
                        <a:rPr lang="es-ES" dirty="0"/>
                        <a:t>33 hasta 64</a:t>
                      </a:r>
                      <a:endParaRPr lang="es-AR" dirty="0"/>
                    </a:p>
                  </a:txBody>
                  <a:tcPr/>
                </a:tc>
                <a:extLst>
                  <a:ext uri="{0D108BD9-81ED-4DB2-BD59-A6C34878D82A}">
                    <a16:rowId xmlns:a16="http://schemas.microsoft.com/office/drawing/2014/main" val="3551054817"/>
                  </a:ext>
                </a:extLst>
              </a:tr>
              <a:tr h="370840">
                <a:tc>
                  <a:txBody>
                    <a:bodyPr/>
                    <a:lstStyle/>
                    <a:p>
                      <a:r>
                        <a:rPr lang="es-ES" dirty="0"/>
                        <a:t>3</a:t>
                      </a:r>
                      <a:endParaRPr lang="es-AR" dirty="0"/>
                    </a:p>
                  </a:txBody>
                  <a:tcPr/>
                </a:tc>
                <a:tc>
                  <a:txBody>
                    <a:bodyPr/>
                    <a:lstStyle/>
                    <a:p>
                      <a:r>
                        <a:rPr lang="es-ES" dirty="0"/>
                        <a:t>3</a:t>
                      </a:r>
                      <a:endParaRPr lang="es-AR" dirty="0"/>
                    </a:p>
                  </a:txBody>
                  <a:tcPr/>
                </a:tc>
                <a:tc>
                  <a:txBody>
                    <a:bodyPr/>
                    <a:lstStyle/>
                    <a:p>
                      <a:r>
                        <a:rPr lang="es-ES" dirty="0"/>
                        <a:t>65 hasta 96</a:t>
                      </a:r>
                      <a:endParaRPr lang="es-AR" dirty="0"/>
                    </a:p>
                  </a:txBody>
                  <a:tcPr/>
                </a:tc>
                <a:extLst>
                  <a:ext uri="{0D108BD9-81ED-4DB2-BD59-A6C34878D82A}">
                    <a16:rowId xmlns:a16="http://schemas.microsoft.com/office/drawing/2014/main" val="2379340534"/>
                  </a:ext>
                </a:extLst>
              </a:tr>
              <a:tr h="370840">
                <a:tc>
                  <a:txBody>
                    <a:bodyPr/>
                    <a:lstStyle/>
                    <a:p>
                      <a:r>
                        <a:rPr lang="es-ES" dirty="0"/>
                        <a:t>4</a:t>
                      </a:r>
                      <a:endParaRPr lang="es-AR" dirty="0"/>
                    </a:p>
                  </a:txBody>
                  <a:tcPr/>
                </a:tc>
                <a:tc>
                  <a:txBody>
                    <a:bodyPr/>
                    <a:lstStyle/>
                    <a:p>
                      <a:r>
                        <a:rPr lang="es-ES" dirty="0"/>
                        <a:t>4</a:t>
                      </a:r>
                      <a:endParaRPr lang="es-AR" dirty="0"/>
                    </a:p>
                  </a:txBody>
                  <a:tcPr/>
                </a:tc>
                <a:tc>
                  <a:txBody>
                    <a:bodyPr/>
                    <a:lstStyle/>
                    <a:p>
                      <a:r>
                        <a:rPr lang="es-ES" dirty="0"/>
                        <a:t>97 hasta 128</a:t>
                      </a:r>
                      <a:endParaRPr lang="es-AR" dirty="0"/>
                    </a:p>
                  </a:txBody>
                  <a:tcPr/>
                </a:tc>
                <a:extLst>
                  <a:ext uri="{0D108BD9-81ED-4DB2-BD59-A6C34878D82A}">
                    <a16:rowId xmlns:a16="http://schemas.microsoft.com/office/drawing/2014/main" val="557417167"/>
                  </a:ext>
                </a:extLst>
              </a:tr>
            </a:tbl>
          </a:graphicData>
        </a:graphic>
      </p:graphicFrame>
      <p:sp>
        <p:nvSpPr>
          <p:cNvPr id="22" name="Rectángulo 21">
            <a:extLst>
              <a:ext uri="{FF2B5EF4-FFF2-40B4-BE49-F238E27FC236}">
                <a16:creationId xmlns:a16="http://schemas.microsoft.com/office/drawing/2014/main" id="{06B2CF96-57E3-4151-844E-1912FA71F577}"/>
              </a:ext>
            </a:extLst>
          </p:cNvPr>
          <p:cNvSpPr/>
          <p:nvPr/>
        </p:nvSpPr>
        <p:spPr>
          <a:xfrm>
            <a:off x="5346500" y="2180451"/>
            <a:ext cx="3406703" cy="553998"/>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000" b="1" i="0" u="none" strike="noStrike" kern="1200" cap="none" spc="0" normalizeH="0" baseline="0" noProof="0" dirty="0">
                <a:ln w="9525">
                  <a:solidFill>
                    <a:prstClr val="black"/>
                  </a:solidFill>
                  <a:prstDash val="solid"/>
                </a:ln>
                <a:solidFill>
                  <a:prstClr val="black"/>
                </a:solidFill>
                <a:effectLst>
                  <a:outerShdw blurRad="12700" dist="38100" dir="2700000" algn="tl" rotWithShape="0">
                    <a:srgbClr val="E35F5F">
                      <a:lumMod val="60000"/>
                      <a:lumOff val="40000"/>
                    </a:srgbClr>
                  </a:outerShdw>
                </a:effectLst>
                <a:uLnTx/>
                <a:uFillTx/>
                <a:latin typeface="Arial Narrow" panose="020B0606020202030204" pitchFamily="34" charset="0"/>
                <a:ea typeface="+mn-ea"/>
                <a:cs typeface="+mn-cs"/>
              </a:rPr>
              <a:t>1 Bloque de 128 hilos</a:t>
            </a:r>
          </a:p>
        </p:txBody>
      </p:sp>
      <p:sp>
        <p:nvSpPr>
          <p:cNvPr id="24" name="Rectángulo 23">
            <a:extLst>
              <a:ext uri="{FF2B5EF4-FFF2-40B4-BE49-F238E27FC236}">
                <a16:creationId xmlns:a16="http://schemas.microsoft.com/office/drawing/2014/main" id="{5ED6390A-712A-4CF2-95FA-0C3969C85D39}"/>
              </a:ext>
            </a:extLst>
          </p:cNvPr>
          <p:cNvSpPr/>
          <p:nvPr/>
        </p:nvSpPr>
        <p:spPr>
          <a:xfrm>
            <a:off x="1744422" y="3657600"/>
            <a:ext cx="997190" cy="1981200"/>
          </a:xfrm>
          <a:prstGeom prst="rect">
            <a:avLst/>
          </a:prstGeom>
          <a:noFill/>
          <a:ln w="57150">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white"/>
              </a:solidFill>
              <a:effectLst/>
              <a:uLnTx/>
              <a:uFillTx/>
              <a:latin typeface="Corbel"/>
              <a:ea typeface="+mn-ea"/>
              <a:cs typeface="+mn-cs"/>
            </a:endParaRPr>
          </a:p>
        </p:txBody>
      </p:sp>
      <p:cxnSp>
        <p:nvCxnSpPr>
          <p:cNvPr id="26" name="Conector recto de flecha 25">
            <a:extLst>
              <a:ext uri="{FF2B5EF4-FFF2-40B4-BE49-F238E27FC236}">
                <a16:creationId xmlns:a16="http://schemas.microsoft.com/office/drawing/2014/main" id="{648CB4A0-70ED-442E-B9FC-415B3AC3CBAB}"/>
              </a:ext>
            </a:extLst>
          </p:cNvPr>
          <p:cNvCxnSpPr/>
          <p:nvPr/>
        </p:nvCxnSpPr>
        <p:spPr>
          <a:xfrm flipH="1">
            <a:off x="2741612" y="4419600"/>
            <a:ext cx="685800" cy="76200"/>
          </a:xfrm>
          <a:prstGeom prst="straightConnector1">
            <a:avLst/>
          </a:prstGeom>
          <a:ln w="25400">
            <a:solidFill>
              <a:srgbClr val="FF0000"/>
            </a:solidFill>
            <a:miter lim="8000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726321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Programación del GPGPU</a:t>
            </a:r>
          </a:p>
        </p:txBody>
      </p:sp>
      <p:sp>
        <p:nvSpPr>
          <p:cNvPr id="6" name="Marcador de contenido 2"/>
          <p:cNvSpPr txBox="1">
            <a:spLocks/>
          </p:cNvSpPr>
          <p:nvPr/>
        </p:nvSpPr>
        <p:spPr>
          <a:xfrm>
            <a:off x="684212" y="1676400"/>
            <a:ext cx="7409090" cy="6096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00000"/>
              </a:lnSpc>
              <a:buNone/>
            </a:pPr>
            <a:r>
              <a:rPr lang="es-ES" sz="3200" b="1" spc="50" dirty="0">
                <a:ln w="0"/>
                <a:solidFill>
                  <a:schemeClr val="bg2"/>
                </a:solidFill>
                <a:effectLst>
                  <a:innerShdw blurRad="63500" dist="50800" dir="13500000">
                    <a:srgbClr val="000000">
                      <a:alpha val="50000"/>
                    </a:srgbClr>
                  </a:innerShdw>
                </a:effectLst>
              </a:rPr>
              <a:t>Ejemplo 2 de vectores GPU:</a:t>
            </a:r>
          </a:p>
        </p:txBody>
      </p:sp>
      <p:pic>
        <p:nvPicPr>
          <p:cNvPr id="7" name="Imagen 6">
            <a:extLst>
              <a:ext uri="{FF2B5EF4-FFF2-40B4-BE49-F238E27FC236}">
                <a16:creationId xmlns:a16="http://schemas.microsoft.com/office/drawing/2014/main" id="{6DC9A5F5-11CC-AF8C-330C-50A0FD390DB1}"/>
              </a:ext>
            </a:extLst>
          </p:cNvPr>
          <p:cNvPicPr>
            <a:picLocks noChangeAspect="1"/>
          </p:cNvPicPr>
          <p:nvPr/>
        </p:nvPicPr>
        <p:blipFill>
          <a:blip r:embed="rId3"/>
          <a:stretch>
            <a:fillRect/>
          </a:stretch>
        </p:blipFill>
        <p:spPr>
          <a:xfrm>
            <a:off x="3351212" y="2643323"/>
            <a:ext cx="5772150" cy="3390900"/>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5" name="Imagen 4"/>
          <p:cNvPicPr/>
          <p:nvPr/>
        </p:nvPicPr>
        <p:blipFill>
          <a:blip r:embed="rId4">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8"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spTree>
    <p:extLst>
      <p:ext uri="{BB962C8B-B14F-4D97-AF65-F5344CB8AC3E}">
        <p14:creationId xmlns:p14="http://schemas.microsoft.com/office/powerpoint/2010/main" val="420115176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550685" y="152400"/>
            <a:ext cx="11125200" cy="1020762"/>
          </a:xfrm>
        </p:spPr>
        <p:txBody>
          <a:bodyPr>
            <a:noAutofit/>
          </a:bodyPr>
          <a:lstStyle/>
          <a:p>
            <a:pPr algn="ctr"/>
            <a:r>
              <a:rPr lang="es-E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Bibliografía</a:t>
            </a:r>
          </a:p>
        </p:txBody>
      </p:sp>
      <p:sp>
        <p:nvSpPr>
          <p:cNvPr id="2" name="Marcador de contenido 1"/>
          <p:cNvSpPr>
            <a:spLocks noGrp="1"/>
          </p:cNvSpPr>
          <p:nvPr>
            <p:ph idx="1"/>
          </p:nvPr>
        </p:nvSpPr>
        <p:spPr>
          <a:xfrm>
            <a:off x="1522414" y="1905000"/>
            <a:ext cx="9144000" cy="4876800"/>
          </a:xfrm>
        </p:spPr>
        <p:txBody>
          <a:bodyPr>
            <a:normAutofit/>
          </a:bodyPr>
          <a:lstStyle/>
          <a:p>
            <a:pPr marL="0" indent="0">
              <a:buNone/>
            </a:pPr>
            <a:endParaRPr lang="es-ES" spc="300" dirty="0">
              <a:ln w="15875">
                <a:solidFill>
                  <a:srgbClr val="00B050"/>
                </a:solidFill>
              </a:ln>
              <a:solidFill>
                <a:srgbClr val="00B050"/>
              </a:solidFill>
              <a:effectLst>
                <a:glow rad="114300">
                  <a:srgbClr val="92D050">
                    <a:alpha val="40000"/>
                  </a:srgbClr>
                </a:glow>
              </a:effectLst>
            </a:endParaRPr>
          </a:p>
          <a:p>
            <a:r>
              <a:rPr lang="es-ES" b="1" spc="50" dirty="0">
                <a:ln w="0"/>
                <a:solidFill>
                  <a:schemeClr val="bg2"/>
                </a:solidFill>
                <a:effectLst>
                  <a:innerShdw blurRad="63500" dist="50800" dir="13500000">
                    <a:srgbClr val="000000">
                      <a:alpha val="50000"/>
                    </a:srgbClr>
                  </a:innerShdw>
                </a:effectLst>
              </a:rPr>
              <a:t>Libro- “Computación de Alto Desempeño en GPU”, </a:t>
            </a:r>
            <a:r>
              <a:rPr lang="es-ES" b="1" spc="50" dirty="0" err="1">
                <a:ln w="0"/>
                <a:solidFill>
                  <a:schemeClr val="bg2"/>
                </a:solidFill>
                <a:effectLst>
                  <a:innerShdw blurRad="63500" dist="50800" dir="13500000">
                    <a:srgbClr val="000000">
                      <a:alpha val="50000"/>
                    </a:srgbClr>
                  </a:innerShdw>
                </a:effectLst>
              </a:rPr>
              <a:t>Piccoli</a:t>
            </a:r>
            <a:r>
              <a:rPr lang="es-ES" b="1" spc="50" dirty="0">
                <a:ln w="0"/>
                <a:solidFill>
                  <a:schemeClr val="bg2"/>
                </a:solidFill>
                <a:effectLst>
                  <a:innerShdw blurRad="63500" dist="50800" dir="13500000">
                    <a:srgbClr val="000000">
                      <a:alpha val="50000"/>
                    </a:srgbClr>
                  </a:innerShdw>
                </a:effectLst>
              </a:rPr>
              <a:t> M – UNLP 2011. </a:t>
            </a:r>
            <a:r>
              <a:rPr lang="es-ES" b="1" spc="50" dirty="0" err="1">
                <a:ln w="0"/>
                <a:solidFill>
                  <a:schemeClr val="bg2"/>
                </a:solidFill>
                <a:effectLst>
                  <a:innerShdw blurRad="63500" dist="50800" dir="13500000">
                    <a:srgbClr val="000000">
                      <a:alpha val="50000"/>
                    </a:srgbClr>
                  </a:innerShdw>
                </a:effectLst>
              </a:rPr>
              <a:t>Cap</a:t>
            </a:r>
            <a:r>
              <a:rPr lang="es-ES" b="1" spc="50" dirty="0">
                <a:ln w="0"/>
                <a:solidFill>
                  <a:schemeClr val="bg2"/>
                </a:solidFill>
                <a:effectLst>
                  <a:innerShdw blurRad="63500" dist="50800" dir="13500000">
                    <a:srgbClr val="000000">
                      <a:alpha val="50000"/>
                    </a:srgbClr>
                  </a:innerShdw>
                </a:effectLst>
              </a:rPr>
              <a:t> 1,2,3,4</a:t>
            </a:r>
          </a:p>
        </p:txBody>
      </p:sp>
      <p:pic>
        <p:nvPicPr>
          <p:cNvPr id="4" name="Imagen 3"/>
          <p:cNvPicPr/>
          <p:nvPr/>
        </p:nvPicPr>
        <p:blipFill>
          <a:blip r:embed="rId3">
            <a:extLst>
              <a:ext uri="{28A0092B-C50C-407E-A947-70E740481C1C}">
                <a14:useLocalDpi xmlns:a14="http://schemas.microsoft.com/office/drawing/2010/main" val="0"/>
              </a:ext>
            </a:extLst>
          </a:blip>
          <a:stretch>
            <a:fillRect/>
          </a:stretch>
        </p:blipFill>
        <p:spPr>
          <a:xfrm>
            <a:off x="0" y="6562725"/>
            <a:ext cx="838200" cy="295275"/>
          </a:xfrm>
          <a:prstGeom prst="rect">
            <a:avLst/>
          </a:prstGeom>
        </p:spPr>
      </p:pic>
      <p:sp>
        <p:nvSpPr>
          <p:cNvPr id="5" name="Marcador de pie de página 8"/>
          <p:cNvSpPr txBox="1">
            <a:spLocks/>
          </p:cNvSpPr>
          <p:nvPr/>
        </p:nvSpPr>
        <p:spPr>
          <a:xfrm>
            <a:off x="838200" y="6497955"/>
            <a:ext cx="8882575" cy="365125"/>
          </a:xfrm>
          <a:prstGeom prst="rect">
            <a:avLst/>
          </a:prstGeom>
        </p:spPr>
        <p:txBody>
          <a:bodyPr vert="horz" lIns="91440" tIns="45720" rIns="91440" bIns="45720" rtlCol="0" anchor="ctr"/>
          <a:lstStyle>
            <a:defPPr rtl="0">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dirty="0">
                <a:solidFill>
                  <a:prstClr val="black">
                    <a:tint val="75000"/>
                  </a:prstClr>
                </a:solidFill>
                <a:latin typeface="Calibri" panose="020F0502020204030204"/>
              </a:rPr>
              <a:t>3658-Programación Concurrente - Ingeniería Informática-</a:t>
            </a:r>
            <a:r>
              <a:rPr lang="es-AR" dirty="0" err="1">
                <a:solidFill>
                  <a:prstClr val="black">
                    <a:tint val="75000"/>
                  </a:prstClr>
                </a:solidFill>
                <a:latin typeface="Calibri" panose="020F0502020204030204"/>
              </a:rPr>
              <a:t>Unlam</a:t>
            </a:r>
            <a:r>
              <a:rPr lang="es-AR" dirty="0">
                <a:solidFill>
                  <a:prstClr val="black">
                    <a:tint val="75000"/>
                  </a:prstClr>
                </a:solidFill>
                <a:latin typeface="Calibri" panose="020F0502020204030204"/>
              </a:rPr>
              <a:t>-San Justo-Bs As-Argentina</a:t>
            </a:r>
            <a:endParaRPr lang="es-ES" dirty="0">
              <a:solidFill>
                <a:prstClr val="black">
                  <a:tint val="75000"/>
                </a:prstClr>
              </a:solidFill>
              <a:latin typeface="Calibri" panose="020F0502020204030204"/>
            </a:endParaRPr>
          </a:p>
        </p:txBody>
      </p:sp>
    </p:spTree>
    <p:extLst>
      <p:ext uri="{BB962C8B-B14F-4D97-AF65-F5344CB8AC3E}">
        <p14:creationId xmlns:p14="http://schemas.microsoft.com/office/powerpoint/2010/main" val="178882231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izarra 16x9">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80000"/>
                <a:satMod val="300000"/>
              </a:schemeClr>
            </a:gs>
            <a:gs pos="100000">
              <a:schemeClr val="phClr">
                <a:shade val="30000"/>
                <a:satMod val="200000"/>
              </a:schemeClr>
            </a:gs>
          </a:gsLst>
          <a:path path="circle">
            <a:fillToRect l="50000" t="50000" r="50000" b="50000"/>
          </a:path>
        </a:gradFill>
        <a:blipFill rotWithShape="1">
          <a:blip xmlns:r="http://schemas.openxmlformats.org/officeDocument/2006/relationships" r:embed="rId1">
            <a:duotone>
              <a:schemeClr val="phClr">
                <a:shade val="12000"/>
                <a:satMod val="240000"/>
              </a:schemeClr>
              <a:schemeClr val="phClr">
                <a:tint val="65000"/>
              </a:schemeClr>
            </a:duotone>
          </a:blip>
          <a:stretch/>
        </a:blipFill>
      </a:bgFillStyleLst>
    </a:fmtScheme>
  </a:themeElements>
  <a:objectDefaults>
    <a:spDef>
      <a:spPr>
        <a:ln>
          <a:miter lim="800000"/>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miter lim="800000"/>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nSpc>
            <a:spcPct val="90000"/>
          </a:lnSpc>
          <a:defRPr sz="2400"/>
        </a:defPPr>
      </a:lstStyle>
    </a:txDef>
  </a:objectDefaults>
  <a:extraClrSchemeLst/>
</a:theme>
</file>

<file path=ppt/theme/theme2.xml><?xml version="1.0" encoding="utf-8"?>
<a:theme xmlns:a="http://schemas.openxmlformats.org/drawingml/2006/main" name="1_Pizarra 16x9">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80000"/>
                <a:satMod val="300000"/>
              </a:schemeClr>
            </a:gs>
            <a:gs pos="100000">
              <a:schemeClr val="phClr">
                <a:shade val="30000"/>
                <a:satMod val="200000"/>
              </a:schemeClr>
            </a:gs>
          </a:gsLst>
          <a:path path="circle">
            <a:fillToRect l="50000" t="50000" r="50000" b="50000"/>
          </a:path>
        </a:gradFill>
        <a:blipFill rotWithShape="1">
          <a:blip xmlns:r="http://schemas.openxmlformats.org/officeDocument/2006/relationships" r:embed="rId1">
            <a:duotone>
              <a:schemeClr val="phClr">
                <a:shade val="12000"/>
                <a:satMod val="240000"/>
              </a:schemeClr>
              <a:schemeClr val="phClr">
                <a:tint val="65000"/>
              </a:schemeClr>
            </a:duotone>
          </a:blip>
          <a:stretch/>
        </a:blipFill>
      </a:bgFillStyleLst>
    </a:fmtScheme>
  </a:themeElements>
  <a:objectDefaults>
    <a:spDef>
      <a:spPr>
        <a:ln>
          <a:miter lim="800000"/>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miter lim="800000"/>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nSpc>
            <a:spcPct val="90000"/>
          </a:lnSpc>
          <a:defRPr sz="2400"/>
        </a:defPPr>
      </a:lstStyle>
    </a:txDef>
  </a:objectDefaults>
  <a:extraClrSchemeLst/>
</a:theme>
</file>

<file path=ppt/theme/theme3.xml><?xml version="1.0" encoding="utf-8"?>
<a:theme xmlns:a="http://schemas.openxmlformats.org/drawingml/2006/main" name="Office Theme">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themeOverride>
</file>

<file path=ppt/theme/themeOverride2.xml><?xml version="1.0" encoding="utf-8"?>
<a:themeOverride xmlns:a="http://schemas.openxmlformats.org/drawingml/2006/main">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themeOverride>
</file>

<file path=ppt/theme/themeOverride3.xml><?xml version="1.0" encoding="utf-8"?>
<a:themeOverride xmlns:a="http://schemas.openxmlformats.org/drawingml/2006/main">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themeOverride>
</file>

<file path=ppt/theme/themeOverride4.xml><?xml version="1.0" encoding="utf-8"?>
<a:themeOverride xmlns:a="http://schemas.openxmlformats.org/drawingml/2006/main">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themeOverride>
</file>

<file path=ppt/theme/themeOverride5.xml><?xml version="1.0" encoding="utf-8"?>
<a:themeOverride xmlns:a="http://schemas.openxmlformats.org/drawingml/2006/main">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DocumentoBibliotecaFormulario</Display>
  <Edit>DocumentoBibliotecaFormulario</Edit>
  <New>DocumentoBibliotecaFormulario</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C1D5F340F01F94FA2FD29A5E6DC872E" ma:contentTypeVersion="0" ma:contentTypeDescription="Create a new document." ma:contentTypeScope="" ma:versionID="f583bd66513a361a730282b6a794e352">
  <xsd:schema xmlns:xsd="http://www.w3.org/2001/XMLSchema" xmlns:xs="http://www.w3.org/2001/XMLSchema" xmlns:p="http://schemas.microsoft.com/office/2006/metadata/properties" targetNamespace="http://schemas.microsoft.com/office/2006/metadata/properties" ma:root="true" ma:fieldsID="6841151cf538834e171094e4faaf2d73">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Este valor indica el número de revisiones o de veces que se ha guardado. La aplicación es la responsable de actualizar este valor después de cada revisión.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8F4CB80-51E5-47C8-B45D-3834AA25DD5F}">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441CC889-B55A-4246-8D72-AEC912BCD209}">
  <ds:schemaRefs>
    <ds:schemaRef ds:uri="http://schemas.microsoft.com/sharepoint/v3/contenttype/forms"/>
  </ds:schemaRefs>
</ds:datastoreItem>
</file>

<file path=customXml/itemProps3.xml><?xml version="1.0" encoding="utf-8"?>
<ds:datastoreItem xmlns:ds="http://schemas.openxmlformats.org/officeDocument/2006/customXml" ds:itemID="{185DBF61-A50A-4EA0-945F-5445B1740AA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47</TotalTime>
  <Words>3248</Words>
  <Application>Microsoft Office PowerPoint</Application>
  <PresentationFormat>Personalizado</PresentationFormat>
  <Paragraphs>729</Paragraphs>
  <Slides>73</Slides>
  <Notes>62</Notes>
  <HiddenSlides>0</HiddenSlides>
  <MMClips>1</MMClips>
  <ScaleCrop>false</ScaleCrop>
  <HeadingPairs>
    <vt:vector size="6" baseType="variant">
      <vt:variant>
        <vt:lpstr>Fuentes usadas</vt:lpstr>
      </vt:variant>
      <vt:variant>
        <vt:i4>8</vt:i4>
      </vt:variant>
      <vt:variant>
        <vt:lpstr>Tema</vt:lpstr>
      </vt:variant>
      <vt:variant>
        <vt:i4>2</vt:i4>
      </vt:variant>
      <vt:variant>
        <vt:lpstr>Títulos de diapositiva</vt:lpstr>
      </vt:variant>
      <vt:variant>
        <vt:i4>73</vt:i4>
      </vt:variant>
    </vt:vector>
  </HeadingPairs>
  <TitlesOfParts>
    <vt:vector size="83" baseType="lpstr">
      <vt:lpstr>Arial</vt:lpstr>
      <vt:lpstr>Arial Black</vt:lpstr>
      <vt:lpstr>Arial Narrow</vt:lpstr>
      <vt:lpstr>Calibri</vt:lpstr>
      <vt:lpstr>Calibri Light</vt:lpstr>
      <vt:lpstr>Consolas</vt:lpstr>
      <vt:lpstr>Corbel</vt:lpstr>
      <vt:lpstr>Courier New</vt:lpstr>
      <vt:lpstr>Pizarra 16x9</vt:lpstr>
      <vt:lpstr>1_Pizarra 16x9</vt:lpstr>
      <vt:lpstr>Computación de Altas Prestaciones (HPC)- GPU</vt:lpstr>
      <vt:lpstr>Clase GPU</vt:lpstr>
      <vt:lpstr>Clase GPU</vt:lpstr>
      <vt:lpstr>Filosofía GPU</vt:lpstr>
      <vt:lpstr>Filosofía GPU</vt:lpstr>
      <vt:lpstr>Filosofía GPU</vt:lpstr>
      <vt:lpstr>Filosofía GPU</vt:lpstr>
      <vt:lpstr>Filosofía GPU</vt:lpstr>
      <vt:lpstr>Filosofía GPU</vt:lpstr>
      <vt:lpstr>Clase GPU</vt:lpstr>
      <vt:lpstr>Evolución GPGPU</vt:lpstr>
      <vt:lpstr>Evolución GPGPU</vt:lpstr>
      <vt:lpstr>Evolución GPGPU</vt:lpstr>
      <vt:lpstr>Evolución GPGPU</vt:lpstr>
      <vt:lpstr>Evolución GPGPU</vt:lpstr>
      <vt:lpstr>Evolución GPGPU</vt:lpstr>
      <vt:lpstr>Evolución GPGPU</vt:lpstr>
      <vt:lpstr>Evolución GPGPU</vt:lpstr>
      <vt:lpstr>Evolución GPGPU</vt:lpstr>
      <vt:lpstr>Evolución GPGPU</vt:lpstr>
      <vt:lpstr>Evolución GPGPU</vt:lpstr>
      <vt:lpstr>Evolución GPGPU</vt:lpstr>
      <vt:lpstr>Evolución GPGPU</vt:lpstr>
      <vt:lpstr>Evolución GPGPU</vt:lpstr>
      <vt:lpstr>Evolución GPGPU</vt:lpstr>
      <vt:lpstr>Evolución GPGPU</vt:lpstr>
      <vt:lpstr>Evolución GPGPU</vt:lpstr>
      <vt:lpstr>Evolución GPGPU</vt:lpstr>
      <vt:lpstr>Evolución GPGPU</vt:lpstr>
      <vt:lpstr>Clase GPU</vt:lpstr>
      <vt:lpstr>Programación del GPGPU</vt:lpstr>
      <vt:lpstr>Programación del GPGPU</vt:lpstr>
      <vt:lpstr>Programación del GPGPU</vt:lpstr>
      <vt:lpstr>Programación del GPGPU</vt:lpstr>
      <vt:lpstr>Programación del GPGPU</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¿El futuro?</vt:lpstr>
      <vt:lpstr>Presentación de PowerPoint</vt:lpstr>
      <vt:lpstr>Programación del GPGPU</vt:lpstr>
      <vt:lpstr>Programación del GPGPU</vt:lpstr>
      <vt:lpstr>Programación del GPGPU</vt:lpstr>
      <vt:lpstr>Programación del GPGPU</vt:lpstr>
      <vt:lpstr>Clase GPU</vt:lpstr>
      <vt:lpstr>Programación Multidimensional</vt:lpstr>
      <vt:lpstr>Programación Multidimensional</vt:lpstr>
      <vt:lpstr>Programación Multidimensional</vt:lpstr>
      <vt:lpstr>Programación Multidimensional</vt:lpstr>
      <vt:lpstr>Programación Multidimensional</vt:lpstr>
      <vt:lpstr>Programación Multidimensional</vt:lpstr>
      <vt:lpstr>Programación Multidimensional</vt:lpstr>
      <vt:lpstr>Programación Multidimensional</vt:lpstr>
      <vt:lpstr>Programación Multidimensional</vt:lpstr>
      <vt:lpstr>Programación Multidimensional</vt:lpstr>
      <vt:lpstr>Programación Multidimensional</vt:lpstr>
      <vt:lpstr>Programación Multidimensional</vt:lpstr>
      <vt:lpstr>Programación Multidimensional</vt:lpstr>
      <vt:lpstr>Programación Multidimensional</vt:lpstr>
      <vt:lpstr>Programación Multidimensional</vt:lpstr>
      <vt:lpstr>Programación Multidimensional</vt:lpstr>
      <vt:lpstr>Programación Multidimensional</vt:lpstr>
      <vt:lpstr>Programación del GPGPU</vt:lpstr>
      <vt:lpstr>Presentación de PowerPoint</vt:lpstr>
      <vt:lpstr>Presentación de PowerPoint</vt:lpstr>
      <vt:lpstr>Presentación de PowerPoint</vt:lpstr>
      <vt:lpstr>Presentación de PowerPoint</vt:lpstr>
      <vt:lpstr>Programación del GPGPU</vt:lpstr>
      <vt:lpstr>Bibliografía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Diseño del título</dc:title>
  <dc:creator>Summer</dc:creator>
  <cp:lastModifiedBy>ESTEBAN CARNUCCIO</cp:lastModifiedBy>
  <cp:revision>396</cp:revision>
  <dcterms:created xsi:type="dcterms:W3CDTF">2013-04-05T19:59:21Z</dcterms:created>
  <dcterms:modified xsi:type="dcterms:W3CDTF">2025-06-04T20:04:59Z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0x0101007C1D5F340F01F94FA2FD29A5E6DC872E</vt:lpwstr>
  </property>
</Properties>
</file>