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9"/>
  </p:notesMasterIdLst>
  <p:handoutMasterIdLst>
    <p:handoutMasterId r:id="rId50"/>
  </p:handoutMasterIdLst>
  <p:sldIdLst>
    <p:sldId id="256" r:id="rId5"/>
    <p:sldId id="584" r:id="rId6"/>
    <p:sldId id="585" r:id="rId7"/>
    <p:sldId id="576" r:id="rId8"/>
    <p:sldId id="390" r:id="rId9"/>
    <p:sldId id="574" r:id="rId10"/>
    <p:sldId id="426" r:id="rId11"/>
    <p:sldId id="575" r:id="rId12"/>
    <p:sldId id="433" r:id="rId13"/>
    <p:sldId id="432" r:id="rId14"/>
    <p:sldId id="429" r:id="rId15"/>
    <p:sldId id="428" r:id="rId16"/>
    <p:sldId id="430" r:id="rId17"/>
    <p:sldId id="549" r:id="rId18"/>
    <p:sldId id="500" r:id="rId19"/>
    <p:sldId id="550" r:id="rId20"/>
    <p:sldId id="560" r:id="rId21"/>
    <p:sldId id="567" r:id="rId22"/>
    <p:sldId id="552" r:id="rId23"/>
    <p:sldId id="566" r:id="rId24"/>
    <p:sldId id="553" r:id="rId25"/>
    <p:sldId id="568" r:id="rId26"/>
    <p:sldId id="561" r:id="rId27"/>
    <p:sldId id="563" r:id="rId28"/>
    <p:sldId id="564" r:id="rId29"/>
    <p:sldId id="565" r:id="rId30"/>
    <p:sldId id="555" r:id="rId31"/>
    <p:sldId id="582" r:id="rId32"/>
    <p:sldId id="569" r:id="rId33"/>
    <p:sldId id="427" r:id="rId34"/>
    <p:sldId id="571" r:id="rId35"/>
    <p:sldId id="572" r:id="rId36"/>
    <p:sldId id="573" r:id="rId37"/>
    <p:sldId id="277" r:id="rId38"/>
    <p:sldId id="583" r:id="rId39"/>
    <p:sldId id="580" r:id="rId40"/>
    <p:sldId id="586" r:id="rId41"/>
    <p:sldId id="590" r:id="rId42"/>
    <p:sldId id="587" r:id="rId43"/>
    <p:sldId id="588" r:id="rId44"/>
    <p:sldId id="589" r:id="rId45"/>
    <p:sldId id="581" r:id="rId46"/>
    <p:sldId id="578" r:id="rId47"/>
    <p:sldId id="577" r:id="rId4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600"/>
    <a:srgbClr val="009999"/>
    <a:srgbClr val="8E2F00"/>
    <a:srgbClr val="FF732D"/>
    <a:srgbClr val="FDBD2F"/>
    <a:srgbClr val="FF99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0" autoAdjust="0"/>
    <p:restoredTop sz="92308" autoAdjust="0"/>
  </p:normalViewPr>
  <p:slideViewPr>
    <p:cSldViewPr>
      <p:cViewPr varScale="1">
        <p:scale>
          <a:sx n="79" d="100"/>
          <a:sy n="79" d="100"/>
        </p:scale>
        <p:origin x="907" y="101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-2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38"/>
    </p:cViewPr>
  </p:sorter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BAN CARNUCCIO" userId="c3264e5c-2653-4344-b673-ed77aafc2c20" providerId="ADAL" clId="{12ACC94D-6E0F-40D2-8398-4F3A19EB7B48}"/>
    <pc:docChg chg="undo redo custSel addSld delSld modSld sldOrd modMainMaster">
      <pc:chgData name="ESTEBAN CARNUCCIO" userId="c3264e5c-2653-4344-b673-ed77aafc2c20" providerId="ADAL" clId="{12ACC94D-6E0F-40D2-8398-4F3A19EB7B48}" dt="2023-03-03T20:21:18.961" v="1204" actId="313"/>
      <pc:docMkLst>
        <pc:docMk/>
      </pc:docMkLst>
      <pc:sldChg chg="addSp modSp mod setBg">
        <pc:chgData name="ESTEBAN CARNUCCIO" userId="c3264e5c-2653-4344-b673-ed77aafc2c20" providerId="ADAL" clId="{12ACC94D-6E0F-40D2-8398-4F3A19EB7B48}" dt="2023-03-03T20:10:21.966" v="1063" actId="20577"/>
        <pc:sldMkLst>
          <pc:docMk/>
          <pc:sldMk cId="1920111014" sldId="256"/>
        </pc:sldMkLst>
        <pc:spChg chg="mod">
          <ac:chgData name="ESTEBAN CARNUCCIO" userId="c3264e5c-2653-4344-b673-ed77aafc2c20" providerId="ADAL" clId="{12ACC94D-6E0F-40D2-8398-4F3A19EB7B48}" dt="2023-03-03T19:00:56.638" v="108" actId="1076"/>
          <ac:spMkLst>
            <pc:docMk/>
            <pc:sldMk cId="1920111014" sldId="256"/>
            <ac:spMk id="2" creationId="{00000000-0000-0000-0000-000000000000}"/>
          </ac:spMkLst>
        </pc:spChg>
        <pc:spChg chg="mod">
          <ac:chgData name="ESTEBAN CARNUCCIO" userId="c3264e5c-2653-4344-b673-ed77aafc2c20" providerId="ADAL" clId="{12ACC94D-6E0F-40D2-8398-4F3A19EB7B48}" dt="2023-03-03T19:01:01.986" v="110" actId="27636"/>
          <ac:spMkLst>
            <pc:docMk/>
            <pc:sldMk cId="1920111014" sldId="256"/>
            <ac:spMk id="4" creationId="{00000000-0000-0000-0000-000000000000}"/>
          </ac:spMkLst>
        </pc:spChg>
        <pc:spChg chg="add mod">
          <ac:chgData name="ESTEBAN CARNUCCIO" userId="c3264e5c-2653-4344-b673-ed77aafc2c20" providerId="ADAL" clId="{12ACC94D-6E0F-40D2-8398-4F3A19EB7B48}" dt="2023-03-03T20:10:21.966" v="1063" actId="20577"/>
          <ac:spMkLst>
            <pc:docMk/>
            <pc:sldMk cId="1920111014" sldId="256"/>
            <ac:spMk id="6" creationId="{D88A56B3-0C2B-C680-C505-A4CB1114D296}"/>
          </ac:spMkLst>
        </pc:spChg>
        <pc:picChg chg="add mod ord">
          <ac:chgData name="ESTEBAN CARNUCCIO" userId="c3264e5c-2653-4344-b673-ed77aafc2c20" providerId="ADAL" clId="{12ACC94D-6E0F-40D2-8398-4F3A19EB7B48}" dt="2023-03-03T19:01:16.970" v="113" actId="167"/>
          <ac:picMkLst>
            <pc:docMk/>
            <pc:sldMk cId="1920111014" sldId="256"/>
            <ac:picMk id="5" creationId="{DA0A013A-ECE0-0954-BE51-8C379C40DBCF}"/>
          </ac:picMkLst>
        </pc:picChg>
      </pc:sldChg>
      <pc:sldChg chg="new del">
        <pc:chgData name="ESTEBAN CARNUCCIO" userId="c3264e5c-2653-4344-b673-ed77aafc2c20" providerId="ADAL" clId="{12ACC94D-6E0F-40D2-8398-4F3A19EB7B48}" dt="2023-03-03T19:49:45.225" v="587" actId="680"/>
        <pc:sldMkLst>
          <pc:docMk/>
          <pc:sldMk cId="3249888698" sldId="257"/>
        </pc:sldMkLst>
      </pc:sldChg>
      <pc:sldChg chg="add del">
        <pc:chgData name="ESTEBAN CARNUCCIO" userId="c3264e5c-2653-4344-b673-ed77aafc2c20" providerId="ADAL" clId="{12ACC94D-6E0F-40D2-8398-4F3A19EB7B48}" dt="2023-03-03T19:49:58.823" v="594" actId="47"/>
        <pc:sldMkLst>
          <pc:docMk/>
          <pc:sldMk cId="965341151" sldId="356"/>
        </pc:sldMkLst>
      </pc:sldChg>
      <pc:sldChg chg="modSp add del mod">
        <pc:chgData name="ESTEBAN CARNUCCIO" userId="c3264e5c-2653-4344-b673-ed77aafc2c20" providerId="ADAL" clId="{12ACC94D-6E0F-40D2-8398-4F3A19EB7B48}" dt="2023-03-03T19:26:47.093" v="258" actId="47"/>
        <pc:sldMkLst>
          <pc:docMk/>
          <pc:sldMk cId="1893693359" sldId="368"/>
        </pc:sldMkLst>
        <pc:spChg chg="mod">
          <ac:chgData name="ESTEBAN CARNUCCIO" userId="c3264e5c-2653-4344-b673-ed77aafc2c20" providerId="ADAL" clId="{12ACC94D-6E0F-40D2-8398-4F3A19EB7B48}" dt="2023-03-03T19:25:56.851" v="253" actId="207"/>
          <ac:spMkLst>
            <pc:docMk/>
            <pc:sldMk cId="1893693359" sldId="368"/>
            <ac:spMk id="5" creationId="{00000000-0000-0000-0000-000000000000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294707706" sldId="369"/>
        </pc:sldMkLst>
        <pc:spChg chg="mod">
          <ac:chgData name="ESTEBAN CARNUCCIO" userId="c3264e5c-2653-4344-b673-ed77aafc2c20" providerId="ADAL" clId="{12ACC94D-6E0F-40D2-8398-4F3A19EB7B48}" dt="2023-03-03T19:25:48.438" v="252" actId="207"/>
          <ac:spMkLst>
            <pc:docMk/>
            <pc:sldMk cId="294707706" sldId="369"/>
            <ac:spMk id="5" creationId="{00000000-0000-0000-0000-000000000000}"/>
          </ac:spMkLst>
        </pc:spChg>
      </pc:sldChg>
      <pc:sldChg chg="add del">
        <pc:chgData name="ESTEBAN CARNUCCIO" userId="c3264e5c-2653-4344-b673-ed77aafc2c20" providerId="ADAL" clId="{12ACC94D-6E0F-40D2-8398-4F3A19EB7B48}" dt="2023-03-03T19:28:19.851" v="269" actId="47"/>
        <pc:sldMkLst>
          <pc:docMk/>
          <pc:sldMk cId="3057805772" sldId="380"/>
        </pc:sldMkLst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3063856574" sldId="381"/>
        </pc:sldMkLst>
        <pc:spChg chg="mod">
          <ac:chgData name="ESTEBAN CARNUCCIO" userId="c3264e5c-2653-4344-b673-ed77aafc2c20" providerId="ADAL" clId="{12ACC94D-6E0F-40D2-8398-4F3A19EB7B48}" dt="2023-03-03T19:27:16.756" v="262" actId="207"/>
          <ac:spMkLst>
            <pc:docMk/>
            <pc:sldMk cId="3063856574" sldId="381"/>
            <ac:spMk id="5" creationId="{00000000-0000-0000-0000-000000000000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303364457" sldId="382"/>
        </pc:sldMkLst>
        <pc:spChg chg="mod">
          <ac:chgData name="ESTEBAN CARNUCCIO" userId="c3264e5c-2653-4344-b673-ed77aafc2c20" providerId="ADAL" clId="{12ACC94D-6E0F-40D2-8398-4F3A19EB7B48}" dt="2023-03-03T19:27:30.448" v="265" actId="207"/>
          <ac:spMkLst>
            <pc:docMk/>
            <pc:sldMk cId="303364457" sldId="382"/>
            <ac:spMk id="5" creationId="{00000000-0000-0000-0000-000000000000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7183853" sldId="383"/>
        </pc:sldMkLst>
        <pc:spChg chg="mod">
          <ac:chgData name="ESTEBAN CARNUCCIO" userId="c3264e5c-2653-4344-b673-ed77aafc2c20" providerId="ADAL" clId="{12ACC94D-6E0F-40D2-8398-4F3A19EB7B48}" dt="2023-03-03T19:26:01.020" v="254" actId="207"/>
          <ac:spMkLst>
            <pc:docMk/>
            <pc:sldMk cId="7183853" sldId="383"/>
            <ac:spMk id="5" creationId="{00000000-0000-0000-0000-000000000000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34:26.548" v="306" actId="47"/>
        <pc:sldMkLst>
          <pc:docMk/>
          <pc:sldMk cId="2865516958" sldId="386"/>
        </pc:sldMkLst>
        <pc:spChg chg="mod">
          <ac:chgData name="ESTEBAN CARNUCCIO" userId="c3264e5c-2653-4344-b673-ed77aafc2c20" providerId="ADAL" clId="{12ACC94D-6E0F-40D2-8398-4F3A19EB7B48}" dt="2023-03-03T19:33:30.654" v="296" actId="122"/>
          <ac:spMkLst>
            <pc:docMk/>
            <pc:sldMk cId="2865516958" sldId="386"/>
            <ac:spMk id="2" creationId="{00000000-0000-0000-0000-000000000000}"/>
          </ac:spMkLst>
        </pc:spChg>
        <pc:spChg chg="mod">
          <ac:chgData name="ESTEBAN CARNUCCIO" userId="c3264e5c-2653-4344-b673-ed77aafc2c20" providerId="ADAL" clId="{12ACC94D-6E0F-40D2-8398-4F3A19EB7B48}" dt="2023-03-03T19:33:55.524" v="298" actId="6549"/>
          <ac:spMkLst>
            <pc:docMk/>
            <pc:sldMk cId="2865516958" sldId="386"/>
            <ac:spMk id="3" creationId="{00000000-0000-0000-0000-000000000000}"/>
          </ac:spMkLst>
        </pc:spChg>
      </pc:sldChg>
      <pc:sldChg chg="add del">
        <pc:chgData name="ESTEBAN CARNUCCIO" userId="c3264e5c-2653-4344-b673-ed77aafc2c20" providerId="ADAL" clId="{12ACC94D-6E0F-40D2-8398-4F3A19EB7B48}" dt="2023-03-03T19:34:59.852" v="311" actId="47"/>
        <pc:sldMkLst>
          <pc:docMk/>
          <pc:sldMk cId="1160151410" sldId="389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54271007" sldId="390"/>
        </pc:sldMkLst>
      </pc:sldChg>
      <pc:sldChg chg="addSp delSp add del mod ord setBg">
        <pc:chgData name="ESTEBAN CARNUCCIO" userId="c3264e5c-2653-4344-b673-ed77aafc2c20" providerId="ADAL" clId="{12ACC94D-6E0F-40D2-8398-4F3A19EB7B48}" dt="2023-03-03T19:50:01.403" v="595" actId="47"/>
        <pc:sldMkLst>
          <pc:docMk/>
          <pc:sldMk cId="812617049" sldId="391"/>
        </pc:sldMkLst>
        <pc:picChg chg="add del">
          <ac:chgData name="ESTEBAN CARNUCCIO" userId="c3264e5c-2653-4344-b673-ed77aafc2c20" providerId="ADAL" clId="{12ACC94D-6E0F-40D2-8398-4F3A19EB7B48}" dt="2023-03-03T19:17:41.802" v="244" actId="22"/>
          <ac:picMkLst>
            <pc:docMk/>
            <pc:sldMk cId="812617049" sldId="391"/>
            <ac:picMk id="5" creationId="{3FEAA644-D2BE-0CE8-8A28-E7311A23E954}"/>
          </ac:picMkLst>
        </pc:picChg>
        <pc:picChg chg="add del">
          <ac:chgData name="ESTEBAN CARNUCCIO" userId="c3264e5c-2653-4344-b673-ed77aafc2c20" providerId="ADAL" clId="{12ACC94D-6E0F-40D2-8398-4F3A19EB7B48}" dt="2023-03-03T19:17:44.764" v="246" actId="22"/>
          <ac:picMkLst>
            <pc:docMk/>
            <pc:sldMk cId="812617049" sldId="391"/>
            <ac:picMk id="7" creationId="{D44B206C-A03E-3159-4D9F-2ED1D5C79019}"/>
          </ac:picMkLst>
        </pc:picChg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4196804227" sldId="392"/>
        </pc:sldMkLst>
      </pc:sldChg>
      <pc:sldChg chg="add del">
        <pc:chgData name="ESTEBAN CARNUCCIO" userId="c3264e5c-2653-4344-b673-ed77aafc2c20" providerId="ADAL" clId="{12ACC94D-6E0F-40D2-8398-4F3A19EB7B48}" dt="2023-03-03T19:36:34.831" v="336" actId="47"/>
        <pc:sldMkLst>
          <pc:docMk/>
          <pc:sldMk cId="3747213307" sldId="393"/>
        </pc:sldMkLst>
      </pc:sldChg>
      <pc:sldChg chg="add del">
        <pc:chgData name="ESTEBAN CARNUCCIO" userId="c3264e5c-2653-4344-b673-ed77aafc2c20" providerId="ADAL" clId="{12ACC94D-6E0F-40D2-8398-4F3A19EB7B48}" dt="2023-03-03T19:37:17.269" v="343" actId="47"/>
        <pc:sldMkLst>
          <pc:docMk/>
          <pc:sldMk cId="4065547533" sldId="394"/>
        </pc:sldMkLst>
      </pc:sldChg>
      <pc:sldChg chg="add del">
        <pc:chgData name="ESTEBAN CARNUCCIO" userId="c3264e5c-2653-4344-b673-ed77aafc2c20" providerId="ADAL" clId="{12ACC94D-6E0F-40D2-8398-4F3A19EB7B48}" dt="2023-03-03T19:49:57.919" v="593" actId="47"/>
        <pc:sldMkLst>
          <pc:docMk/>
          <pc:sldMk cId="610860815" sldId="395"/>
        </pc:sldMkLst>
      </pc:sldChg>
      <pc:sldChg chg="add del">
        <pc:chgData name="ESTEBAN CARNUCCIO" userId="c3264e5c-2653-4344-b673-ed77aafc2c20" providerId="ADAL" clId="{12ACC94D-6E0F-40D2-8398-4F3A19EB7B48}" dt="2023-03-03T19:49:56.361" v="592" actId="47"/>
        <pc:sldMkLst>
          <pc:docMk/>
          <pc:sldMk cId="2668619655" sldId="396"/>
        </pc:sldMkLst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2558375824" sldId="399"/>
        </pc:sldMkLst>
        <pc:spChg chg="mod">
          <ac:chgData name="ESTEBAN CARNUCCIO" userId="c3264e5c-2653-4344-b673-ed77aafc2c20" providerId="ADAL" clId="{12ACC94D-6E0F-40D2-8398-4F3A19EB7B48}" dt="2023-03-03T19:27:26.377" v="264" actId="207"/>
          <ac:spMkLst>
            <pc:docMk/>
            <pc:sldMk cId="2558375824" sldId="399"/>
            <ac:spMk id="5" creationId="{00000000-0000-0000-0000-000000000000}"/>
          </ac:spMkLst>
        </pc:spChg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2383833732" sldId="406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454544534" sldId="407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787102008" sldId="408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454336931" sldId="409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027441141" sldId="410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4009002664" sldId="411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88340563" sldId="412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270409089" sldId="413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734611214" sldId="414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775896020" sldId="415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709832550" sldId="416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077491674" sldId="417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22116766" sldId="418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727615796" sldId="419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701400019" sldId="425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2803930327" sldId="426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4185308053" sldId="427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2475390633" sldId="428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537138476" sldId="429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067336027" sldId="430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420285951" sldId="431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66727145" sldId="432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4090540157" sldId="433"/>
        </pc:sldMkLst>
      </pc:sldChg>
      <pc:sldChg chg="add del">
        <pc:chgData name="ESTEBAN CARNUCCIO" userId="c3264e5c-2653-4344-b673-ed77aafc2c20" providerId="ADAL" clId="{12ACC94D-6E0F-40D2-8398-4F3A19EB7B48}" dt="2023-03-03T19:37:17.269" v="343" actId="47"/>
        <pc:sldMkLst>
          <pc:docMk/>
          <pc:sldMk cId="1869394937" sldId="434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366743441" sldId="438"/>
        </pc:sldMkLst>
      </pc:sldChg>
      <pc:sldChg chg="modSp 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815184174" sldId="439"/>
        </pc:sldMkLst>
        <pc:spChg chg="mod">
          <ac:chgData name="ESTEBAN CARNUCCIO" userId="c3264e5c-2653-4344-b673-ed77aafc2c20" providerId="ADAL" clId="{12ACC94D-6E0F-40D2-8398-4F3A19EB7B48}" dt="2023-03-03T19:11:39.853" v="203" actId="207"/>
          <ac:spMkLst>
            <pc:docMk/>
            <pc:sldMk cId="815184174" sldId="439"/>
            <ac:spMk id="50" creationId="{2F3B0915-285C-470C-ACAF-A4A871815F87}"/>
          </ac:spMkLst>
        </pc:spChg>
        <pc:spChg chg="mod">
          <ac:chgData name="ESTEBAN CARNUCCIO" userId="c3264e5c-2653-4344-b673-ed77aafc2c20" providerId="ADAL" clId="{12ACC94D-6E0F-40D2-8398-4F3A19EB7B48}" dt="2023-03-03T19:11:42.863" v="204" actId="207"/>
          <ac:spMkLst>
            <pc:docMk/>
            <pc:sldMk cId="815184174" sldId="439"/>
            <ac:spMk id="51" creationId="{8EA8E579-E9E2-496F-8412-63C16C566261}"/>
          </ac:spMkLst>
        </pc:spChg>
        <pc:spChg chg="mod">
          <ac:chgData name="ESTEBAN CARNUCCIO" userId="c3264e5c-2653-4344-b673-ed77aafc2c20" providerId="ADAL" clId="{12ACC94D-6E0F-40D2-8398-4F3A19EB7B48}" dt="2023-03-03T19:11:45.392" v="205" actId="207"/>
          <ac:spMkLst>
            <pc:docMk/>
            <pc:sldMk cId="815184174" sldId="439"/>
            <ac:spMk id="52" creationId="{7C510D4B-6672-49CC-8BB6-214D3A501AA0}"/>
          </ac:spMkLst>
        </pc:spChg>
        <pc:spChg chg="mod">
          <ac:chgData name="ESTEBAN CARNUCCIO" userId="c3264e5c-2653-4344-b673-ed77aafc2c20" providerId="ADAL" clId="{12ACC94D-6E0F-40D2-8398-4F3A19EB7B48}" dt="2023-03-03T19:11:47.871" v="206" actId="207"/>
          <ac:spMkLst>
            <pc:docMk/>
            <pc:sldMk cId="815184174" sldId="439"/>
            <ac:spMk id="56" creationId="{60110BB0-7AA8-4EB7-BA80-9F39BC0E984C}"/>
          </ac:spMkLst>
        </pc:spChg>
      </pc:sldChg>
      <pc:sldChg chg="modSp 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2566095773" sldId="440"/>
        </pc:sldMkLst>
        <pc:spChg chg="mod">
          <ac:chgData name="ESTEBAN CARNUCCIO" userId="c3264e5c-2653-4344-b673-ed77aafc2c20" providerId="ADAL" clId="{12ACC94D-6E0F-40D2-8398-4F3A19EB7B48}" dt="2023-03-03T19:04:01.033" v="137" actId="207"/>
          <ac:spMkLst>
            <pc:docMk/>
            <pc:sldMk cId="2566095773" sldId="440"/>
            <ac:spMk id="65" creationId="{CCEF47F3-F483-4B92-B106-C2C2CC0DE17E}"/>
          </ac:spMkLst>
        </pc:spChg>
        <pc:spChg chg="mod">
          <ac:chgData name="ESTEBAN CARNUCCIO" userId="c3264e5c-2653-4344-b673-ed77aafc2c20" providerId="ADAL" clId="{12ACC94D-6E0F-40D2-8398-4F3A19EB7B48}" dt="2023-03-03T19:04:05.159" v="138" actId="207"/>
          <ac:spMkLst>
            <pc:docMk/>
            <pc:sldMk cId="2566095773" sldId="440"/>
            <ac:spMk id="66" creationId="{0048B001-A533-477E-B2DD-3F0D0BC622A4}"/>
          </ac:spMkLst>
        </pc:spChg>
        <pc:spChg chg="mod">
          <ac:chgData name="ESTEBAN CARNUCCIO" userId="c3264e5c-2653-4344-b673-ed77aafc2c20" providerId="ADAL" clId="{12ACC94D-6E0F-40D2-8398-4F3A19EB7B48}" dt="2023-03-03T19:04:07.385" v="139" actId="207"/>
          <ac:spMkLst>
            <pc:docMk/>
            <pc:sldMk cId="2566095773" sldId="440"/>
            <ac:spMk id="67" creationId="{4709E541-6C47-4DAD-9D12-55238511F77C}"/>
          </ac:spMkLst>
        </pc:spChg>
        <pc:spChg chg="mod">
          <ac:chgData name="ESTEBAN CARNUCCIO" userId="c3264e5c-2653-4344-b673-ed77aafc2c20" providerId="ADAL" clId="{12ACC94D-6E0F-40D2-8398-4F3A19EB7B48}" dt="2023-03-03T19:04:09.963" v="140" actId="207"/>
          <ac:spMkLst>
            <pc:docMk/>
            <pc:sldMk cId="2566095773" sldId="440"/>
            <ac:spMk id="70" creationId="{2256763A-7C1A-4BD6-9F8A-BC187AD9C3A6}"/>
          </ac:spMkLst>
        </pc:spChg>
      </pc:sldChg>
      <pc:sldChg chg="modSp 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757822368" sldId="441"/>
        </pc:sldMkLst>
        <pc:spChg chg="mod">
          <ac:chgData name="ESTEBAN CARNUCCIO" userId="c3264e5c-2653-4344-b673-ed77aafc2c20" providerId="ADAL" clId="{12ACC94D-6E0F-40D2-8398-4F3A19EB7B48}" dt="2023-03-03T19:05:05.619" v="156" actId="207"/>
          <ac:spMkLst>
            <pc:docMk/>
            <pc:sldMk cId="3757822368" sldId="441"/>
            <ac:spMk id="162" creationId="{BF2A0A55-048D-4B5A-912C-CEBC54A1BA2F}"/>
          </ac:spMkLst>
        </pc:spChg>
        <pc:spChg chg="mod">
          <ac:chgData name="ESTEBAN CARNUCCIO" userId="c3264e5c-2653-4344-b673-ed77aafc2c20" providerId="ADAL" clId="{12ACC94D-6E0F-40D2-8398-4F3A19EB7B48}" dt="2023-03-03T19:05:08.844" v="157" actId="207"/>
          <ac:spMkLst>
            <pc:docMk/>
            <pc:sldMk cId="3757822368" sldId="441"/>
            <ac:spMk id="163" creationId="{6B346229-67FD-4A3F-A54D-AF384C1611B2}"/>
          </ac:spMkLst>
        </pc:spChg>
        <pc:spChg chg="mod">
          <ac:chgData name="ESTEBAN CARNUCCIO" userId="c3264e5c-2653-4344-b673-ed77aafc2c20" providerId="ADAL" clId="{12ACC94D-6E0F-40D2-8398-4F3A19EB7B48}" dt="2023-03-03T19:05:12.740" v="158" actId="207"/>
          <ac:spMkLst>
            <pc:docMk/>
            <pc:sldMk cId="3757822368" sldId="441"/>
            <ac:spMk id="164" creationId="{5D785895-A989-4508-913D-A321C0E80309}"/>
          </ac:spMkLst>
        </pc:spChg>
      </pc:sldChg>
      <pc:sldChg chg="modSp 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2399683074" sldId="443"/>
        </pc:sldMkLst>
        <pc:spChg chg="mod">
          <ac:chgData name="ESTEBAN CARNUCCIO" userId="c3264e5c-2653-4344-b673-ed77aafc2c20" providerId="ADAL" clId="{12ACC94D-6E0F-40D2-8398-4F3A19EB7B48}" dt="2023-03-03T19:05:34.902" v="162" actId="207"/>
          <ac:spMkLst>
            <pc:docMk/>
            <pc:sldMk cId="2399683074" sldId="443"/>
            <ac:spMk id="46" creationId="{35306D12-4DD3-45C3-97E1-351D75DD17B8}"/>
          </ac:spMkLst>
        </pc:spChg>
        <pc:spChg chg="mod">
          <ac:chgData name="ESTEBAN CARNUCCIO" userId="c3264e5c-2653-4344-b673-ed77aafc2c20" providerId="ADAL" clId="{12ACC94D-6E0F-40D2-8398-4F3A19EB7B48}" dt="2023-03-03T19:05:32.006" v="161" actId="207"/>
          <ac:spMkLst>
            <pc:docMk/>
            <pc:sldMk cId="2399683074" sldId="443"/>
            <ac:spMk id="47" creationId="{C3B0A676-3BA3-4406-9C54-E37FBA96E362}"/>
          </ac:spMkLst>
        </pc:spChg>
        <pc:spChg chg="mod">
          <ac:chgData name="ESTEBAN CARNUCCIO" userId="c3264e5c-2653-4344-b673-ed77aafc2c20" providerId="ADAL" clId="{12ACC94D-6E0F-40D2-8398-4F3A19EB7B48}" dt="2023-03-03T19:05:29.234" v="160" actId="207"/>
          <ac:spMkLst>
            <pc:docMk/>
            <pc:sldMk cId="2399683074" sldId="443"/>
            <ac:spMk id="48" creationId="{6DAB040A-EEA2-4678-A3AA-6C9F357E5BBC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50:01.403" v="595" actId="47"/>
        <pc:sldMkLst>
          <pc:docMk/>
          <pc:sldMk cId="3883364574" sldId="445"/>
        </pc:sldMkLst>
        <pc:spChg chg="mod">
          <ac:chgData name="ESTEBAN CARNUCCIO" userId="c3264e5c-2653-4344-b673-ed77aafc2c20" providerId="ADAL" clId="{12ACC94D-6E0F-40D2-8398-4F3A19EB7B48}" dt="2023-03-03T19:06:28.229" v="168" actId="207"/>
          <ac:spMkLst>
            <pc:docMk/>
            <pc:sldMk cId="3883364574" sldId="445"/>
            <ac:spMk id="71" creationId="{B747E2EE-27B7-4ACD-B634-D0EE5DA3E7D5}"/>
          </ac:spMkLst>
        </pc:spChg>
        <pc:spChg chg="mod">
          <ac:chgData name="ESTEBAN CARNUCCIO" userId="c3264e5c-2653-4344-b673-ed77aafc2c20" providerId="ADAL" clId="{12ACC94D-6E0F-40D2-8398-4F3A19EB7B48}" dt="2023-03-03T19:06:31.781" v="169" actId="207"/>
          <ac:spMkLst>
            <pc:docMk/>
            <pc:sldMk cId="3883364574" sldId="445"/>
            <ac:spMk id="72" creationId="{F6D287E7-C165-4B78-A452-F4E2F5AA35A0}"/>
          </ac:spMkLst>
        </pc:spChg>
        <pc:spChg chg="mod">
          <ac:chgData name="ESTEBAN CARNUCCIO" userId="c3264e5c-2653-4344-b673-ed77aafc2c20" providerId="ADAL" clId="{12ACC94D-6E0F-40D2-8398-4F3A19EB7B48}" dt="2023-03-03T19:06:34.769" v="170" actId="207"/>
          <ac:spMkLst>
            <pc:docMk/>
            <pc:sldMk cId="3883364574" sldId="445"/>
            <ac:spMk id="73" creationId="{1D63CCA9-7959-4AA0-B6C4-260C4EC3E3C8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50:01.403" v="595" actId="47"/>
        <pc:sldMkLst>
          <pc:docMk/>
          <pc:sldMk cId="744456027" sldId="446"/>
        </pc:sldMkLst>
        <pc:spChg chg="mod">
          <ac:chgData name="ESTEBAN CARNUCCIO" userId="c3264e5c-2653-4344-b673-ed77aafc2c20" providerId="ADAL" clId="{12ACC94D-6E0F-40D2-8398-4F3A19EB7B48}" dt="2023-03-03T19:07:52.013" v="180" actId="207"/>
          <ac:spMkLst>
            <pc:docMk/>
            <pc:sldMk cId="744456027" sldId="446"/>
            <ac:spMk id="135" creationId="{44F0C309-DBB0-4602-A2FC-98D5FFC2CBCA}"/>
          </ac:spMkLst>
        </pc:spChg>
        <pc:spChg chg="mod">
          <ac:chgData name="ESTEBAN CARNUCCIO" userId="c3264e5c-2653-4344-b673-ed77aafc2c20" providerId="ADAL" clId="{12ACC94D-6E0F-40D2-8398-4F3A19EB7B48}" dt="2023-03-03T19:07:54.881" v="181" actId="207"/>
          <ac:spMkLst>
            <pc:docMk/>
            <pc:sldMk cId="744456027" sldId="446"/>
            <ac:spMk id="136" creationId="{0CE7D9AC-883D-4983-8785-A524EFA83D96}"/>
          </ac:spMkLst>
        </pc:spChg>
        <pc:spChg chg="mod">
          <ac:chgData name="ESTEBAN CARNUCCIO" userId="c3264e5c-2653-4344-b673-ed77aafc2c20" providerId="ADAL" clId="{12ACC94D-6E0F-40D2-8398-4F3A19EB7B48}" dt="2023-03-03T19:07:58.431" v="182" actId="207"/>
          <ac:spMkLst>
            <pc:docMk/>
            <pc:sldMk cId="744456027" sldId="446"/>
            <ac:spMk id="137" creationId="{6DEA7679-4605-4256-940E-07D19A77867D}"/>
          </ac:spMkLst>
        </pc:spChg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2917218682" sldId="447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488251906" sldId="448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943101525" sldId="452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889146916" sldId="454"/>
        </pc:sldMkLst>
      </pc:sldChg>
      <pc:sldChg chg="add del">
        <pc:chgData name="ESTEBAN CARNUCCIO" userId="c3264e5c-2653-4344-b673-ed77aafc2c20" providerId="ADAL" clId="{12ACC94D-6E0F-40D2-8398-4F3A19EB7B48}" dt="2023-03-03T19:37:17.269" v="343" actId="47"/>
        <pc:sldMkLst>
          <pc:docMk/>
          <pc:sldMk cId="903438289" sldId="457"/>
        </pc:sldMkLst>
      </pc:sldChg>
      <pc:sldChg chg="add del">
        <pc:chgData name="ESTEBAN CARNUCCIO" userId="c3264e5c-2653-4344-b673-ed77aafc2c20" providerId="ADAL" clId="{12ACC94D-6E0F-40D2-8398-4F3A19EB7B48}" dt="2023-03-03T19:37:17.269" v="343" actId="47"/>
        <pc:sldMkLst>
          <pc:docMk/>
          <pc:sldMk cId="73690649" sldId="458"/>
        </pc:sldMkLst>
      </pc:sldChg>
      <pc:sldChg chg="add del">
        <pc:chgData name="ESTEBAN CARNUCCIO" userId="c3264e5c-2653-4344-b673-ed77aafc2c20" providerId="ADAL" clId="{12ACC94D-6E0F-40D2-8398-4F3A19EB7B48}" dt="2023-03-03T19:37:17.269" v="343" actId="47"/>
        <pc:sldMkLst>
          <pc:docMk/>
          <pc:sldMk cId="3824515115" sldId="459"/>
        </pc:sldMkLst>
      </pc:sldChg>
      <pc:sldChg chg="add del">
        <pc:chgData name="ESTEBAN CARNUCCIO" userId="c3264e5c-2653-4344-b673-ed77aafc2c20" providerId="ADAL" clId="{12ACC94D-6E0F-40D2-8398-4F3A19EB7B48}" dt="2023-03-03T19:37:17.269" v="343" actId="47"/>
        <pc:sldMkLst>
          <pc:docMk/>
          <pc:sldMk cId="977198601" sldId="460"/>
        </pc:sldMkLst>
      </pc:sldChg>
      <pc:sldChg chg="add del">
        <pc:chgData name="ESTEBAN CARNUCCIO" userId="c3264e5c-2653-4344-b673-ed77aafc2c20" providerId="ADAL" clId="{12ACC94D-6E0F-40D2-8398-4F3A19EB7B48}" dt="2023-03-03T19:37:17.269" v="343" actId="47"/>
        <pc:sldMkLst>
          <pc:docMk/>
          <pc:sldMk cId="168118109" sldId="461"/>
        </pc:sldMkLst>
      </pc:sldChg>
      <pc:sldChg chg="add del">
        <pc:chgData name="ESTEBAN CARNUCCIO" userId="c3264e5c-2653-4344-b673-ed77aafc2c20" providerId="ADAL" clId="{12ACC94D-6E0F-40D2-8398-4F3A19EB7B48}" dt="2023-03-03T19:37:17.269" v="343" actId="47"/>
        <pc:sldMkLst>
          <pc:docMk/>
          <pc:sldMk cId="2841443479" sldId="462"/>
        </pc:sldMkLst>
      </pc:sldChg>
      <pc:sldChg chg="add del">
        <pc:chgData name="ESTEBAN CARNUCCIO" userId="c3264e5c-2653-4344-b673-ed77aafc2c20" providerId="ADAL" clId="{12ACC94D-6E0F-40D2-8398-4F3A19EB7B48}" dt="2023-03-03T19:37:17.269" v="343" actId="47"/>
        <pc:sldMkLst>
          <pc:docMk/>
          <pc:sldMk cId="735671666" sldId="463"/>
        </pc:sldMkLst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4084245269" sldId="478"/>
        </pc:sldMkLst>
        <pc:spChg chg="mod">
          <ac:chgData name="ESTEBAN CARNUCCIO" userId="c3264e5c-2653-4344-b673-ed77aafc2c20" providerId="ADAL" clId="{12ACC94D-6E0F-40D2-8398-4F3A19EB7B48}" dt="2023-03-03T19:26:58.754" v="259" actId="207"/>
          <ac:spMkLst>
            <pc:docMk/>
            <pc:sldMk cId="4084245269" sldId="478"/>
            <ac:spMk id="5" creationId="{00000000-0000-0000-0000-000000000000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891293931" sldId="480"/>
        </pc:sldMkLst>
        <pc:spChg chg="mod">
          <ac:chgData name="ESTEBAN CARNUCCIO" userId="c3264e5c-2653-4344-b673-ed77aafc2c20" providerId="ADAL" clId="{12ACC94D-6E0F-40D2-8398-4F3A19EB7B48}" dt="2023-03-03T19:26:07.545" v="255" actId="207"/>
          <ac:spMkLst>
            <pc:docMk/>
            <pc:sldMk cId="891293931" sldId="480"/>
            <ac:spMk id="5" creationId="{00000000-0000-0000-0000-000000000000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3186744923" sldId="481"/>
        </pc:sldMkLst>
        <pc:spChg chg="mod">
          <ac:chgData name="ESTEBAN CARNUCCIO" userId="c3264e5c-2653-4344-b673-ed77aafc2c20" providerId="ADAL" clId="{12ACC94D-6E0F-40D2-8398-4F3A19EB7B48}" dt="2023-03-03T19:26:11.429" v="256" actId="207"/>
          <ac:spMkLst>
            <pc:docMk/>
            <pc:sldMk cId="3186744923" sldId="481"/>
            <ac:spMk id="5" creationId="{00000000-0000-0000-0000-000000000000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3062337316" sldId="482"/>
        </pc:sldMkLst>
        <pc:spChg chg="mod">
          <ac:chgData name="ESTEBAN CARNUCCIO" userId="c3264e5c-2653-4344-b673-ed77aafc2c20" providerId="ADAL" clId="{12ACC94D-6E0F-40D2-8398-4F3A19EB7B48}" dt="2023-03-03T19:26:16.671" v="257" actId="207"/>
          <ac:spMkLst>
            <pc:docMk/>
            <pc:sldMk cId="3062337316" sldId="482"/>
            <ac:spMk id="5" creationId="{00000000-0000-0000-0000-000000000000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2862748609" sldId="484"/>
        </pc:sldMkLst>
        <pc:spChg chg="mod">
          <ac:chgData name="ESTEBAN CARNUCCIO" userId="c3264e5c-2653-4344-b673-ed77aafc2c20" providerId="ADAL" clId="{12ACC94D-6E0F-40D2-8398-4F3A19EB7B48}" dt="2023-03-03T19:27:07.106" v="260" actId="207"/>
          <ac:spMkLst>
            <pc:docMk/>
            <pc:sldMk cId="2862748609" sldId="484"/>
            <ac:spMk id="5" creationId="{00000000-0000-0000-0000-000000000000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4235825583" sldId="485"/>
        </pc:sldMkLst>
        <pc:spChg chg="mod">
          <ac:chgData name="ESTEBAN CARNUCCIO" userId="c3264e5c-2653-4344-b673-ed77aafc2c20" providerId="ADAL" clId="{12ACC94D-6E0F-40D2-8398-4F3A19EB7B48}" dt="2023-03-03T19:27:11.905" v="261" actId="207"/>
          <ac:spMkLst>
            <pc:docMk/>
            <pc:sldMk cId="4235825583" sldId="485"/>
            <ac:spMk id="5" creationId="{00000000-0000-0000-0000-000000000000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1459245204" sldId="486"/>
        </pc:sldMkLst>
        <pc:spChg chg="mod">
          <ac:chgData name="ESTEBAN CARNUCCIO" userId="c3264e5c-2653-4344-b673-ed77aafc2c20" providerId="ADAL" clId="{12ACC94D-6E0F-40D2-8398-4F3A19EB7B48}" dt="2023-03-03T19:27:20.912" v="263" actId="207"/>
          <ac:spMkLst>
            <pc:docMk/>
            <pc:sldMk cId="1459245204" sldId="486"/>
            <ac:spMk id="5" creationId="{00000000-0000-0000-0000-000000000000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3193757056" sldId="488"/>
        </pc:sldMkLst>
        <pc:spChg chg="mod">
          <ac:chgData name="ESTEBAN CARNUCCIO" userId="c3264e5c-2653-4344-b673-ed77aafc2c20" providerId="ADAL" clId="{12ACC94D-6E0F-40D2-8398-4F3A19EB7B48}" dt="2023-03-03T19:27:35.076" v="266" actId="207"/>
          <ac:spMkLst>
            <pc:docMk/>
            <pc:sldMk cId="3193757056" sldId="488"/>
            <ac:spMk id="5" creationId="{00000000-0000-0000-0000-000000000000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28:19.851" v="269" actId="47"/>
        <pc:sldMkLst>
          <pc:docMk/>
          <pc:sldMk cId="3064567553" sldId="493"/>
        </pc:sldMkLst>
        <pc:spChg chg="mod">
          <ac:chgData name="ESTEBAN CARNUCCIO" userId="c3264e5c-2653-4344-b673-ed77aafc2c20" providerId="ADAL" clId="{12ACC94D-6E0F-40D2-8398-4F3A19EB7B48}" dt="2023-03-03T19:27:40.685" v="267" actId="207"/>
          <ac:spMkLst>
            <pc:docMk/>
            <pc:sldMk cId="3064567553" sldId="493"/>
            <ac:spMk id="5" creationId="{00000000-0000-0000-0000-000000000000}"/>
          </ac:spMkLst>
        </pc:spChg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2740827235" sldId="497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2859878624" sldId="498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27298670" sldId="499"/>
        </pc:sldMkLst>
      </pc:sldChg>
      <pc:sldChg chg="addSp delSp modSp add del mod">
        <pc:chgData name="ESTEBAN CARNUCCIO" userId="c3264e5c-2653-4344-b673-ed77aafc2c20" providerId="ADAL" clId="{12ACC94D-6E0F-40D2-8398-4F3A19EB7B48}" dt="2023-03-03T20:01:22.660" v="1002" actId="255"/>
        <pc:sldMkLst>
          <pc:docMk/>
          <pc:sldMk cId="1903812264" sldId="500"/>
        </pc:sldMkLst>
        <pc:spChg chg="add mod">
          <ac:chgData name="ESTEBAN CARNUCCIO" userId="c3264e5c-2653-4344-b673-ed77aafc2c20" providerId="ADAL" clId="{12ACC94D-6E0F-40D2-8398-4F3A19EB7B48}" dt="2023-03-03T19:53:57.545" v="717" actId="20577"/>
          <ac:spMkLst>
            <pc:docMk/>
            <pc:sldMk cId="1903812264" sldId="500"/>
            <ac:spMk id="5" creationId="{674600B0-167E-B353-C10B-057BE4287BED}"/>
          </ac:spMkLst>
        </pc:spChg>
        <pc:spChg chg="add mod">
          <ac:chgData name="ESTEBAN CARNUCCIO" userId="c3264e5c-2653-4344-b673-ed77aafc2c20" providerId="ADAL" clId="{12ACC94D-6E0F-40D2-8398-4F3A19EB7B48}" dt="2023-03-03T19:51:50.338" v="684" actId="13822"/>
          <ac:spMkLst>
            <pc:docMk/>
            <pc:sldMk cId="1903812264" sldId="500"/>
            <ac:spMk id="6" creationId="{78852D5B-00AB-5F5E-FAFF-85331493406E}"/>
          </ac:spMkLst>
        </pc:spChg>
        <pc:spChg chg="add mod">
          <ac:chgData name="ESTEBAN CARNUCCIO" userId="c3264e5c-2653-4344-b673-ed77aafc2c20" providerId="ADAL" clId="{12ACC94D-6E0F-40D2-8398-4F3A19EB7B48}" dt="2023-03-03T19:52:10.017" v="696" actId="20577"/>
          <ac:spMkLst>
            <pc:docMk/>
            <pc:sldMk cId="1903812264" sldId="500"/>
            <ac:spMk id="7" creationId="{BE09EDDD-9FF6-8D0E-CA9C-70FEA0B954E2}"/>
          </ac:spMkLst>
        </pc:spChg>
        <pc:spChg chg="add del">
          <ac:chgData name="ESTEBAN CARNUCCIO" userId="c3264e5c-2653-4344-b673-ed77aafc2c20" providerId="ADAL" clId="{12ACC94D-6E0F-40D2-8398-4F3A19EB7B48}" dt="2023-03-03T19:52:32.545" v="699" actId="11529"/>
          <ac:spMkLst>
            <pc:docMk/>
            <pc:sldMk cId="1903812264" sldId="500"/>
            <ac:spMk id="8" creationId="{DB57A592-8B98-DCEA-A42F-0781D229410E}"/>
          </ac:spMkLst>
        </pc:spChg>
        <pc:spChg chg="add mod">
          <ac:chgData name="ESTEBAN CARNUCCIO" userId="c3264e5c-2653-4344-b673-ed77aafc2c20" providerId="ADAL" clId="{12ACC94D-6E0F-40D2-8398-4F3A19EB7B48}" dt="2023-03-03T19:53:34.407" v="712" actId="208"/>
          <ac:spMkLst>
            <pc:docMk/>
            <pc:sldMk cId="1903812264" sldId="500"/>
            <ac:spMk id="9" creationId="{61DD36AF-7E16-0C62-304D-4DCA66D8F2FB}"/>
          </ac:spMkLst>
        </pc:spChg>
        <pc:spChg chg="add mod">
          <ac:chgData name="ESTEBAN CARNUCCIO" userId="c3264e5c-2653-4344-b673-ed77aafc2c20" providerId="ADAL" clId="{12ACC94D-6E0F-40D2-8398-4F3A19EB7B48}" dt="2023-03-03T19:53:40.440" v="713" actId="14100"/>
          <ac:spMkLst>
            <pc:docMk/>
            <pc:sldMk cId="1903812264" sldId="500"/>
            <ac:spMk id="10" creationId="{6A4888AE-6619-B5BB-1078-F9CD59100929}"/>
          </ac:spMkLst>
        </pc:spChg>
        <pc:spChg chg="add mod">
          <ac:chgData name="ESTEBAN CARNUCCIO" userId="c3264e5c-2653-4344-b673-ed77aafc2c20" providerId="ADAL" clId="{12ACC94D-6E0F-40D2-8398-4F3A19EB7B48}" dt="2023-03-03T19:53:44.394" v="715" actId="1076"/>
          <ac:spMkLst>
            <pc:docMk/>
            <pc:sldMk cId="1903812264" sldId="500"/>
            <ac:spMk id="11" creationId="{812540E6-1DDB-42F3-BB94-62A1E11A9B3F}"/>
          </ac:spMkLst>
        </pc:spChg>
        <pc:spChg chg="add mod">
          <ac:chgData name="ESTEBAN CARNUCCIO" userId="c3264e5c-2653-4344-b673-ed77aafc2c20" providerId="ADAL" clId="{12ACC94D-6E0F-40D2-8398-4F3A19EB7B48}" dt="2023-03-03T19:54:02.338" v="718" actId="1076"/>
          <ac:spMkLst>
            <pc:docMk/>
            <pc:sldMk cId="1903812264" sldId="500"/>
            <ac:spMk id="12" creationId="{CE5BC794-F4A8-0CAE-3C3D-7362F03C7223}"/>
          </ac:spMkLst>
        </pc:spChg>
        <pc:spChg chg="mod">
          <ac:chgData name="ESTEBAN CARNUCCIO" userId="c3264e5c-2653-4344-b673-ed77aafc2c20" providerId="ADAL" clId="{12ACC94D-6E0F-40D2-8398-4F3A19EB7B48}" dt="2023-03-03T19:50:13.950" v="616" actId="20577"/>
          <ac:spMkLst>
            <pc:docMk/>
            <pc:sldMk cId="1903812264" sldId="500"/>
            <ac:spMk id="13" creationId="{00000000-0000-0000-0000-000000000000}"/>
          </ac:spMkLst>
        </pc:spChg>
        <pc:spChg chg="add mod">
          <ac:chgData name="ESTEBAN CARNUCCIO" userId="c3264e5c-2653-4344-b673-ed77aafc2c20" providerId="ADAL" clId="{12ACC94D-6E0F-40D2-8398-4F3A19EB7B48}" dt="2023-03-03T19:54:28.665" v="731" actId="1076"/>
          <ac:spMkLst>
            <pc:docMk/>
            <pc:sldMk cId="1903812264" sldId="500"/>
            <ac:spMk id="14" creationId="{9E1179F0-599D-B87F-AB8A-FA551FB234E0}"/>
          </ac:spMkLst>
        </pc:spChg>
        <pc:spChg chg="add mod">
          <ac:chgData name="ESTEBAN CARNUCCIO" userId="c3264e5c-2653-4344-b673-ed77aafc2c20" providerId="ADAL" clId="{12ACC94D-6E0F-40D2-8398-4F3A19EB7B48}" dt="2023-03-03T19:54:34.798" v="734" actId="20577"/>
          <ac:spMkLst>
            <pc:docMk/>
            <pc:sldMk cId="1903812264" sldId="500"/>
            <ac:spMk id="15" creationId="{7DEC61F5-5E16-0956-3E28-7517FA36333E}"/>
          </ac:spMkLst>
        </pc:spChg>
        <pc:spChg chg="add mod">
          <ac:chgData name="ESTEBAN CARNUCCIO" userId="c3264e5c-2653-4344-b673-ed77aafc2c20" providerId="ADAL" clId="{12ACC94D-6E0F-40D2-8398-4F3A19EB7B48}" dt="2023-03-03T19:54:44.076" v="738" actId="20577"/>
          <ac:spMkLst>
            <pc:docMk/>
            <pc:sldMk cId="1903812264" sldId="500"/>
            <ac:spMk id="16" creationId="{F5572EB1-D46E-1AA4-DA01-2E7B5AB93E88}"/>
          </ac:spMkLst>
        </pc:spChg>
        <pc:spChg chg="add mod">
          <ac:chgData name="ESTEBAN CARNUCCIO" userId="c3264e5c-2653-4344-b673-ed77aafc2c20" providerId="ADAL" clId="{12ACC94D-6E0F-40D2-8398-4F3A19EB7B48}" dt="2023-03-03T19:54:50.478" v="742" actId="20577"/>
          <ac:spMkLst>
            <pc:docMk/>
            <pc:sldMk cId="1903812264" sldId="500"/>
            <ac:spMk id="17" creationId="{12DA3966-F314-18F5-E856-CE7EB5AC0597}"/>
          </ac:spMkLst>
        </pc:spChg>
        <pc:spChg chg="add mod">
          <ac:chgData name="ESTEBAN CARNUCCIO" userId="c3264e5c-2653-4344-b673-ed77aafc2c20" providerId="ADAL" clId="{12ACC94D-6E0F-40D2-8398-4F3A19EB7B48}" dt="2023-03-03T19:55:38.438" v="753" actId="1076"/>
          <ac:spMkLst>
            <pc:docMk/>
            <pc:sldMk cId="1903812264" sldId="500"/>
            <ac:spMk id="18" creationId="{DE729FDF-4FDA-486F-C9E1-7EE9D7165B15}"/>
          </ac:spMkLst>
        </pc:spChg>
        <pc:spChg chg="add mod">
          <ac:chgData name="ESTEBAN CARNUCCIO" userId="c3264e5c-2653-4344-b673-ed77aafc2c20" providerId="ADAL" clId="{12ACC94D-6E0F-40D2-8398-4F3A19EB7B48}" dt="2023-03-03T19:55:54.870" v="780" actId="313"/>
          <ac:spMkLst>
            <pc:docMk/>
            <pc:sldMk cId="1903812264" sldId="500"/>
            <ac:spMk id="19" creationId="{FFC4C256-E83F-42C1-C875-983B1F7BB107}"/>
          </ac:spMkLst>
        </pc:spChg>
        <pc:spChg chg="add del mod">
          <ac:chgData name="ESTEBAN CARNUCCIO" userId="c3264e5c-2653-4344-b673-ed77aafc2c20" providerId="ADAL" clId="{12ACC94D-6E0F-40D2-8398-4F3A19EB7B48}" dt="2023-03-03T19:56:02.556" v="782"/>
          <ac:spMkLst>
            <pc:docMk/>
            <pc:sldMk cId="1903812264" sldId="500"/>
            <ac:spMk id="20" creationId="{3782AEA7-DB53-D697-EA27-E0BC8DED89E9}"/>
          </ac:spMkLst>
        </pc:spChg>
        <pc:spChg chg="add del mod">
          <ac:chgData name="ESTEBAN CARNUCCIO" userId="c3264e5c-2653-4344-b673-ed77aafc2c20" providerId="ADAL" clId="{12ACC94D-6E0F-40D2-8398-4F3A19EB7B48}" dt="2023-03-03T19:58:18.485" v="867"/>
          <ac:spMkLst>
            <pc:docMk/>
            <pc:sldMk cId="1903812264" sldId="500"/>
            <ac:spMk id="21" creationId="{B34A444C-7E68-368C-9E55-0B933C7A5334}"/>
          </ac:spMkLst>
        </pc:spChg>
        <pc:spChg chg="add mod">
          <ac:chgData name="ESTEBAN CARNUCCIO" userId="c3264e5c-2653-4344-b673-ed77aafc2c20" providerId="ADAL" clId="{12ACC94D-6E0F-40D2-8398-4F3A19EB7B48}" dt="2023-03-03T19:57:07.415" v="836" actId="20577"/>
          <ac:spMkLst>
            <pc:docMk/>
            <pc:sldMk cId="1903812264" sldId="500"/>
            <ac:spMk id="22" creationId="{8C48B4E4-7B50-0C9D-7FD0-CF38418C709E}"/>
          </ac:spMkLst>
        </pc:spChg>
        <pc:spChg chg="add mod">
          <ac:chgData name="ESTEBAN CARNUCCIO" userId="c3264e5c-2653-4344-b673-ed77aafc2c20" providerId="ADAL" clId="{12ACC94D-6E0F-40D2-8398-4F3A19EB7B48}" dt="2023-03-03T19:58:21.526" v="868" actId="1076"/>
          <ac:spMkLst>
            <pc:docMk/>
            <pc:sldMk cId="1903812264" sldId="500"/>
            <ac:spMk id="23" creationId="{08CAD058-B017-7FE9-04FD-8FDD3280C6C0}"/>
          </ac:spMkLst>
        </pc:spChg>
        <pc:spChg chg="add mod">
          <ac:chgData name="ESTEBAN CARNUCCIO" userId="c3264e5c-2653-4344-b673-ed77aafc2c20" providerId="ADAL" clId="{12ACC94D-6E0F-40D2-8398-4F3A19EB7B48}" dt="2023-03-03T20:01:22.660" v="1002" actId="255"/>
          <ac:spMkLst>
            <pc:docMk/>
            <pc:sldMk cId="1903812264" sldId="500"/>
            <ac:spMk id="24" creationId="{AE67289A-6E92-26FD-FBF1-FD80E6340664}"/>
          </ac:spMkLst>
        </pc:spChg>
        <pc:picChg chg="del">
          <ac:chgData name="ESTEBAN CARNUCCIO" userId="c3264e5c-2653-4344-b673-ed77aafc2c20" providerId="ADAL" clId="{12ACC94D-6E0F-40D2-8398-4F3A19EB7B48}" dt="2023-03-03T19:50:06.457" v="598" actId="478"/>
          <ac:picMkLst>
            <pc:docMk/>
            <pc:sldMk cId="1903812264" sldId="500"/>
            <ac:picMk id="2" creationId="{00000000-0000-0000-0000-000000000000}"/>
          </ac:picMkLst>
        </pc:picChg>
        <pc:picChg chg="add mod">
          <ac:chgData name="ESTEBAN CARNUCCIO" userId="c3264e5c-2653-4344-b673-ed77aafc2c20" providerId="ADAL" clId="{12ACC94D-6E0F-40D2-8398-4F3A19EB7B48}" dt="2023-03-03T19:51:13.712" v="659" actId="1076"/>
          <ac:picMkLst>
            <pc:docMk/>
            <pc:sldMk cId="1903812264" sldId="500"/>
            <ac:picMk id="4" creationId="{0375FF40-95AB-F0D5-EBED-EA552BD56B80}"/>
          </ac:picMkLst>
        </pc:picChg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278999555" sldId="501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172886446" sldId="502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484870037" sldId="505"/>
        </pc:sldMkLst>
      </pc:sldChg>
      <pc:sldChg chg="add del">
        <pc:chgData name="ESTEBAN CARNUCCIO" userId="c3264e5c-2653-4344-b673-ed77aafc2c20" providerId="ADAL" clId="{12ACC94D-6E0F-40D2-8398-4F3A19EB7B48}" dt="2023-03-03T19:37:17.269" v="343" actId="47"/>
        <pc:sldMkLst>
          <pc:docMk/>
          <pc:sldMk cId="2082678281" sldId="508"/>
        </pc:sldMkLst>
      </pc:sldChg>
      <pc:sldChg chg="modSp 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2900929807" sldId="509"/>
        </pc:sldMkLst>
        <pc:spChg chg="mod">
          <ac:chgData name="ESTEBAN CARNUCCIO" userId="c3264e5c-2653-4344-b673-ed77aafc2c20" providerId="ADAL" clId="{12ACC94D-6E0F-40D2-8398-4F3A19EB7B48}" dt="2023-03-03T19:14:11.627" v="222" actId="207"/>
          <ac:spMkLst>
            <pc:docMk/>
            <pc:sldMk cId="2900929807" sldId="509"/>
            <ac:spMk id="9" creationId="{939A355F-4BE2-419C-A73C-340E348DDFAA}"/>
          </ac:spMkLst>
        </pc:spChg>
        <pc:spChg chg="mod">
          <ac:chgData name="ESTEBAN CARNUCCIO" userId="c3264e5c-2653-4344-b673-ed77aafc2c20" providerId="ADAL" clId="{12ACC94D-6E0F-40D2-8398-4F3A19EB7B48}" dt="2023-03-03T19:14:17.601" v="223" actId="207"/>
          <ac:spMkLst>
            <pc:docMk/>
            <pc:sldMk cId="2900929807" sldId="509"/>
            <ac:spMk id="10" creationId="{917FF188-462A-4215-BCCC-42D6A2EA5927}"/>
          </ac:spMkLst>
        </pc:spChg>
        <pc:spChg chg="mod">
          <ac:chgData name="ESTEBAN CARNUCCIO" userId="c3264e5c-2653-4344-b673-ed77aafc2c20" providerId="ADAL" clId="{12ACC94D-6E0F-40D2-8398-4F3A19EB7B48}" dt="2023-03-03T19:14:06.304" v="221" actId="207"/>
          <ac:spMkLst>
            <pc:docMk/>
            <pc:sldMk cId="2900929807" sldId="509"/>
            <ac:spMk id="11" creationId="{A992AB5F-7F29-41AA-8FA1-42FA679ED0E4}"/>
          </ac:spMkLst>
        </pc:spChg>
        <pc:spChg chg="mod">
          <ac:chgData name="ESTEBAN CARNUCCIO" userId="c3264e5c-2653-4344-b673-ed77aafc2c20" providerId="ADAL" clId="{12ACC94D-6E0F-40D2-8398-4F3A19EB7B48}" dt="2023-03-03T19:14:23.407" v="224" actId="207"/>
          <ac:spMkLst>
            <pc:docMk/>
            <pc:sldMk cId="2900929807" sldId="509"/>
            <ac:spMk id="12" creationId="{1015003B-FEC7-478D-A756-7D5801B8F95A}"/>
          </ac:spMkLst>
        </pc:spChg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4063285526" sldId="510"/>
        </pc:sldMkLst>
      </pc:sldChg>
      <pc:sldChg chg="modSp add del mod">
        <pc:chgData name="ESTEBAN CARNUCCIO" userId="c3264e5c-2653-4344-b673-ed77aafc2c20" providerId="ADAL" clId="{12ACC94D-6E0F-40D2-8398-4F3A19EB7B48}" dt="2023-03-03T19:50:01.403" v="595" actId="47"/>
        <pc:sldMkLst>
          <pc:docMk/>
          <pc:sldMk cId="1393884300" sldId="511"/>
        </pc:sldMkLst>
        <pc:spChg chg="mod">
          <ac:chgData name="ESTEBAN CARNUCCIO" userId="c3264e5c-2653-4344-b673-ed77aafc2c20" providerId="ADAL" clId="{12ACC94D-6E0F-40D2-8398-4F3A19EB7B48}" dt="2023-03-03T19:05:54.504" v="164" actId="207"/>
          <ac:spMkLst>
            <pc:docMk/>
            <pc:sldMk cId="1393884300" sldId="511"/>
            <ac:spMk id="6" creationId="{26DC6A61-B3BB-48FF-827E-66045A1D7A50}"/>
          </ac:spMkLst>
        </pc:spChg>
        <pc:spChg chg="mod">
          <ac:chgData name="ESTEBAN CARNUCCIO" userId="c3264e5c-2653-4344-b673-ed77aafc2c20" providerId="ADAL" clId="{12ACC94D-6E0F-40D2-8398-4F3A19EB7B48}" dt="2023-03-03T19:05:46.954" v="163" actId="207"/>
          <ac:spMkLst>
            <pc:docMk/>
            <pc:sldMk cId="1393884300" sldId="511"/>
            <ac:spMk id="8" creationId="{326AC92F-7BE1-421A-B043-19E9861E7D3F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50:01.403" v="595" actId="47"/>
        <pc:sldMkLst>
          <pc:docMk/>
          <pc:sldMk cId="3299769497" sldId="513"/>
        </pc:sldMkLst>
        <pc:spChg chg="mod">
          <ac:chgData name="ESTEBAN CARNUCCIO" userId="c3264e5c-2653-4344-b673-ed77aafc2c20" providerId="ADAL" clId="{12ACC94D-6E0F-40D2-8398-4F3A19EB7B48}" dt="2023-03-03T19:10:13.828" v="192" actId="3062"/>
          <ac:spMkLst>
            <pc:docMk/>
            <pc:sldMk cId="3299769497" sldId="513"/>
            <ac:spMk id="17" creationId="{E7E7A2FA-63C7-431B-80D3-575247CDFEBF}"/>
          </ac:spMkLst>
        </pc:spChg>
        <pc:spChg chg="mod">
          <ac:chgData name="ESTEBAN CARNUCCIO" userId="c3264e5c-2653-4344-b673-ed77aafc2c20" providerId="ADAL" clId="{12ACC94D-6E0F-40D2-8398-4F3A19EB7B48}" dt="2023-03-03T19:09:53.399" v="190" actId="207"/>
          <ac:spMkLst>
            <pc:docMk/>
            <pc:sldMk cId="3299769497" sldId="513"/>
            <ac:spMk id="22" creationId="{29C8B705-6948-430C-8132-40034CFF73DD}"/>
          </ac:spMkLst>
        </pc:spChg>
        <pc:spChg chg="mod">
          <ac:chgData name="ESTEBAN CARNUCCIO" userId="c3264e5c-2653-4344-b673-ed77aafc2c20" providerId="ADAL" clId="{12ACC94D-6E0F-40D2-8398-4F3A19EB7B48}" dt="2023-03-03T19:09:51.003" v="189" actId="207"/>
          <ac:spMkLst>
            <pc:docMk/>
            <pc:sldMk cId="3299769497" sldId="513"/>
            <ac:spMk id="46" creationId="{E3F684FD-AA26-4FBE-832B-3BFF8A37BB12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50:01.403" v="595" actId="47"/>
        <pc:sldMkLst>
          <pc:docMk/>
          <pc:sldMk cId="2627275641" sldId="514"/>
        </pc:sldMkLst>
        <pc:spChg chg="mod">
          <ac:chgData name="ESTEBAN CARNUCCIO" userId="c3264e5c-2653-4344-b673-ed77aafc2c20" providerId="ADAL" clId="{12ACC94D-6E0F-40D2-8398-4F3A19EB7B48}" dt="2023-03-03T19:04:20.297" v="141" actId="207"/>
          <ac:spMkLst>
            <pc:docMk/>
            <pc:sldMk cId="2627275641" sldId="514"/>
            <ac:spMk id="14" creationId="{2267F9D7-085E-42D4-92C6-05FACA791076}"/>
          </ac:spMkLst>
        </pc:spChg>
        <pc:spChg chg="mod">
          <ac:chgData name="ESTEBAN CARNUCCIO" userId="c3264e5c-2653-4344-b673-ed77aafc2c20" providerId="ADAL" clId="{12ACC94D-6E0F-40D2-8398-4F3A19EB7B48}" dt="2023-03-03T19:04:23.186" v="142" actId="108"/>
          <ac:spMkLst>
            <pc:docMk/>
            <pc:sldMk cId="2627275641" sldId="514"/>
            <ac:spMk id="18" creationId="{E046B553-6832-4D1C-BBF7-E40E52461FC7}"/>
          </ac:spMkLst>
        </pc:spChg>
        <pc:spChg chg="mod">
          <ac:chgData name="ESTEBAN CARNUCCIO" userId="c3264e5c-2653-4344-b673-ed77aafc2c20" providerId="ADAL" clId="{12ACC94D-6E0F-40D2-8398-4F3A19EB7B48}" dt="2023-03-03T19:04:41.551" v="153" actId="207"/>
          <ac:spMkLst>
            <pc:docMk/>
            <pc:sldMk cId="2627275641" sldId="514"/>
            <ac:spMk id="41" creationId="{BE2D2A25-AD03-45B1-9899-2015E209EB67}"/>
          </ac:spMkLst>
        </pc:spChg>
        <pc:spChg chg="mod">
          <ac:chgData name="ESTEBAN CARNUCCIO" userId="c3264e5c-2653-4344-b673-ed77aafc2c20" providerId="ADAL" clId="{12ACC94D-6E0F-40D2-8398-4F3A19EB7B48}" dt="2023-03-03T19:04:45.802" v="154" actId="207"/>
          <ac:spMkLst>
            <pc:docMk/>
            <pc:sldMk cId="2627275641" sldId="514"/>
            <ac:spMk id="42" creationId="{BAB4A7BD-14A6-4B3A-8BA3-3365A06FC021}"/>
          </ac:spMkLst>
        </pc:spChg>
        <pc:spChg chg="mod">
          <ac:chgData name="ESTEBAN CARNUCCIO" userId="c3264e5c-2653-4344-b673-ed77aafc2c20" providerId="ADAL" clId="{12ACC94D-6E0F-40D2-8398-4F3A19EB7B48}" dt="2023-03-03T19:04:28.408" v="144" actId="27636"/>
          <ac:spMkLst>
            <pc:docMk/>
            <pc:sldMk cId="2627275641" sldId="514"/>
            <ac:spMk id="44" creationId="{D635B132-4477-4BA2-B618-90158CCBDB65}"/>
          </ac:spMkLst>
        </pc:spChg>
        <pc:picChg chg="mod">
          <ac:chgData name="ESTEBAN CARNUCCIO" userId="c3264e5c-2653-4344-b673-ed77aafc2c20" providerId="ADAL" clId="{12ACC94D-6E0F-40D2-8398-4F3A19EB7B48}" dt="2023-03-03T19:15:24.883" v="233" actId="1076"/>
          <ac:picMkLst>
            <pc:docMk/>
            <pc:sldMk cId="2627275641" sldId="514"/>
            <ac:picMk id="34" creationId="{55C05DCC-CD73-4247-8278-F8B7086DE4EE}"/>
          </ac:picMkLst>
        </pc:picChg>
        <pc:picChg chg="mod">
          <ac:chgData name="ESTEBAN CARNUCCIO" userId="c3264e5c-2653-4344-b673-ed77aafc2c20" providerId="ADAL" clId="{12ACC94D-6E0F-40D2-8398-4F3A19EB7B48}" dt="2023-03-03T19:16:30.151" v="242" actId="1035"/>
          <ac:picMkLst>
            <pc:docMk/>
            <pc:sldMk cId="2627275641" sldId="514"/>
            <ac:picMk id="4100" creationId="{1504C9CB-E326-46E9-8BB9-71222D00A8F4}"/>
          </ac:picMkLst>
        </pc:picChg>
      </pc:sldChg>
      <pc:sldChg chg="modSp add del mod">
        <pc:chgData name="ESTEBAN CARNUCCIO" userId="c3264e5c-2653-4344-b673-ed77aafc2c20" providerId="ADAL" clId="{12ACC94D-6E0F-40D2-8398-4F3A19EB7B48}" dt="2023-03-03T19:50:01.403" v="595" actId="47"/>
        <pc:sldMkLst>
          <pc:docMk/>
          <pc:sldMk cId="1977358005" sldId="515"/>
        </pc:sldMkLst>
        <pc:spChg chg="mod">
          <ac:chgData name="ESTEBAN CARNUCCIO" userId="c3264e5c-2653-4344-b673-ed77aafc2c20" providerId="ADAL" clId="{12ACC94D-6E0F-40D2-8398-4F3A19EB7B48}" dt="2023-03-03T19:06:46.316" v="172" actId="13822"/>
          <ac:spMkLst>
            <pc:docMk/>
            <pc:sldMk cId="1977358005" sldId="515"/>
            <ac:spMk id="3" creationId="{E6C14A44-C924-416C-86AD-5063DD202FA1}"/>
          </ac:spMkLst>
        </pc:spChg>
        <pc:spChg chg="mod">
          <ac:chgData name="ESTEBAN CARNUCCIO" userId="c3264e5c-2653-4344-b673-ed77aafc2c20" providerId="ADAL" clId="{12ACC94D-6E0F-40D2-8398-4F3A19EB7B48}" dt="2023-03-03T19:07:00.612" v="174" actId="207"/>
          <ac:spMkLst>
            <pc:docMk/>
            <pc:sldMk cId="1977358005" sldId="515"/>
            <ac:spMk id="46" creationId="{E3F684FD-AA26-4FBE-832B-3BFF8A37BB12}"/>
          </ac:spMkLst>
        </pc:spChg>
        <pc:spChg chg="mod">
          <ac:chgData name="ESTEBAN CARNUCCIO" userId="c3264e5c-2653-4344-b673-ed77aafc2c20" providerId="ADAL" clId="{12ACC94D-6E0F-40D2-8398-4F3A19EB7B48}" dt="2023-03-03T19:07:05.232" v="175" actId="207"/>
          <ac:spMkLst>
            <pc:docMk/>
            <pc:sldMk cId="1977358005" sldId="515"/>
            <ac:spMk id="55" creationId="{26C0F4E5-4ED4-4A20-A25F-2DE2DD708927}"/>
          </ac:spMkLst>
        </pc:spChg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4207105202" sldId="516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757178835" sldId="517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11140056" sldId="518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466348911" sldId="519"/>
        </pc:sldMkLst>
      </pc:sldChg>
      <pc:sldChg chg="del">
        <pc:chgData name="ESTEBAN CARNUCCIO" userId="c3264e5c-2653-4344-b673-ed77aafc2c20" providerId="ADAL" clId="{12ACC94D-6E0F-40D2-8398-4F3A19EB7B48}" dt="2023-03-03T19:37:26.063" v="344" actId="47"/>
        <pc:sldMkLst>
          <pc:docMk/>
          <pc:sldMk cId="1558494938" sldId="520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76022942" sldId="521"/>
        </pc:sldMkLst>
      </pc:sldChg>
      <pc:sldChg chg="modSp add del mod">
        <pc:chgData name="ESTEBAN CARNUCCIO" userId="c3264e5c-2653-4344-b673-ed77aafc2c20" providerId="ADAL" clId="{12ACC94D-6E0F-40D2-8398-4F3A19EB7B48}" dt="2023-03-03T19:50:01.403" v="595" actId="47"/>
        <pc:sldMkLst>
          <pc:docMk/>
          <pc:sldMk cId="2749012125" sldId="523"/>
        </pc:sldMkLst>
        <pc:spChg chg="mod">
          <ac:chgData name="ESTEBAN CARNUCCIO" userId="c3264e5c-2653-4344-b673-ed77aafc2c20" providerId="ADAL" clId="{12ACC94D-6E0F-40D2-8398-4F3A19EB7B48}" dt="2023-03-03T19:09:28.286" v="187" actId="13822"/>
          <ac:spMkLst>
            <pc:docMk/>
            <pc:sldMk cId="2749012125" sldId="523"/>
            <ac:spMk id="3" creationId="{08F75168-C4CA-419D-A95E-726F2F335309}"/>
          </ac:spMkLst>
        </pc:spChg>
        <pc:spChg chg="mod">
          <ac:chgData name="ESTEBAN CARNUCCIO" userId="c3264e5c-2653-4344-b673-ed77aafc2c20" providerId="ADAL" clId="{12ACC94D-6E0F-40D2-8398-4F3A19EB7B48}" dt="2023-03-03T19:09:03.575" v="185" actId="207"/>
          <ac:spMkLst>
            <pc:docMk/>
            <pc:sldMk cId="2749012125" sldId="523"/>
            <ac:spMk id="9" creationId="{939A355F-4BE2-419C-A73C-340E348DDFAA}"/>
          </ac:spMkLst>
        </pc:spChg>
        <pc:spChg chg="mod">
          <ac:chgData name="ESTEBAN CARNUCCIO" userId="c3264e5c-2653-4344-b673-ed77aafc2c20" providerId="ADAL" clId="{12ACC94D-6E0F-40D2-8398-4F3A19EB7B48}" dt="2023-03-03T19:09:07.588" v="186" actId="207"/>
          <ac:spMkLst>
            <pc:docMk/>
            <pc:sldMk cId="2749012125" sldId="523"/>
            <ac:spMk id="10" creationId="{917FF188-462A-4215-BCCC-42D6A2EA5927}"/>
          </ac:spMkLst>
        </pc:spChg>
        <pc:spChg chg="mod">
          <ac:chgData name="ESTEBAN CARNUCCIO" userId="c3264e5c-2653-4344-b673-ed77aafc2c20" providerId="ADAL" clId="{12ACC94D-6E0F-40D2-8398-4F3A19EB7B48}" dt="2023-03-03T19:08:58.009" v="184" actId="207"/>
          <ac:spMkLst>
            <pc:docMk/>
            <pc:sldMk cId="2749012125" sldId="523"/>
            <ac:spMk id="15" creationId="{9FB5D105-7A12-4325-AA2D-5AB319124755}"/>
          </ac:spMkLst>
        </pc:spChg>
      </pc:sldChg>
      <pc:sldChg chg="modSp 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4252146685" sldId="524"/>
        </pc:sldMkLst>
        <pc:spChg chg="mod">
          <ac:chgData name="ESTEBAN CARNUCCIO" userId="c3264e5c-2653-4344-b673-ed77aafc2c20" providerId="ADAL" clId="{12ACC94D-6E0F-40D2-8398-4F3A19EB7B48}" dt="2023-03-03T19:06:11.003" v="167" actId="207"/>
          <ac:spMkLst>
            <pc:docMk/>
            <pc:sldMk cId="4252146685" sldId="524"/>
            <ac:spMk id="25" creationId="{AC2B9828-8058-48AF-B9E8-68D9D4325402}"/>
          </ac:spMkLst>
        </pc:spChg>
        <pc:spChg chg="mod">
          <ac:chgData name="ESTEBAN CARNUCCIO" userId="c3264e5c-2653-4344-b673-ed77aafc2c20" providerId="ADAL" clId="{12ACC94D-6E0F-40D2-8398-4F3A19EB7B48}" dt="2023-03-03T19:06:01.635" v="165" actId="207"/>
          <ac:spMkLst>
            <pc:docMk/>
            <pc:sldMk cId="4252146685" sldId="524"/>
            <ac:spMk id="35" creationId="{8A74CE20-4F1D-497C-BA59-8DE123B3FA66}"/>
          </ac:spMkLst>
        </pc:spChg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371466112" sldId="525"/>
        </pc:sldMkLst>
      </pc:sldChg>
      <pc:sldChg chg="modSp add del mod">
        <pc:chgData name="ESTEBAN CARNUCCIO" userId="c3264e5c-2653-4344-b673-ed77aafc2c20" providerId="ADAL" clId="{12ACC94D-6E0F-40D2-8398-4F3A19EB7B48}" dt="2023-03-03T19:50:01.403" v="595" actId="47"/>
        <pc:sldMkLst>
          <pc:docMk/>
          <pc:sldMk cId="1865203440" sldId="526"/>
        </pc:sldMkLst>
        <pc:spChg chg="mod">
          <ac:chgData name="ESTEBAN CARNUCCIO" userId="c3264e5c-2653-4344-b673-ed77aafc2c20" providerId="ADAL" clId="{12ACC94D-6E0F-40D2-8398-4F3A19EB7B48}" dt="2023-03-03T19:13:22.224" v="219" actId="113"/>
          <ac:spMkLst>
            <pc:docMk/>
            <pc:sldMk cId="1865203440" sldId="526"/>
            <ac:spMk id="20" creationId="{EF861D02-51C7-46A0-A32F-3F6894F66874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50:01.403" v="595" actId="47"/>
        <pc:sldMkLst>
          <pc:docMk/>
          <pc:sldMk cId="1685897067" sldId="527"/>
        </pc:sldMkLst>
        <pc:spChg chg="mod">
          <ac:chgData name="ESTEBAN CARNUCCIO" userId="c3264e5c-2653-4344-b673-ed77aafc2c20" providerId="ADAL" clId="{12ACC94D-6E0F-40D2-8398-4F3A19EB7B48}" dt="2023-03-03T19:07:34.174" v="179" actId="113"/>
          <ac:spMkLst>
            <pc:docMk/>
            <pc:sldMk cId="1685897067" sldId="527"/>
            <ac:spMk id="60" creationId="{379D360D-845E-4E3D-A690-57D86CFB8BBC}"/>
          </ac:spMkLst>
        </pc:spChg>
      </pc:sldChg>
      <pc:sldChg chg="add del">
        <pc:chgData name="ESTEBAN CARNUCCIO" userId="c3264e5c-2653-4344-b673-ed77aafc2c20" providerId="ADAL" clId="{12ACC94D-6E0F-40D2-8398-4F3A19EB7B48}" dt="2023-03-03T19:40:35.029" v="352" actId="47"/>
        <pc:sldMkLst>
          <pc:docMk/>
          <pc:sldMk cId="2141784657" sldId="528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878298551" sldId="529"/>
        </pc:sldMkLst>
      </pc:sldChg>
      <pc:sldChg chg="modSp add del mod">
        <pc:chgData name="ESTEBAN CARNUCCIO" userId="c3264e5c-2653-4344-b673-ed77aafc2c20" providerId="ADAL" clId="{12ACC94D-6E0F-40D2-8398-4F3A19EB7B48}" dt="2023-03-03T19:50:01.403" v="595" actId="47"/>
        <pc:sldMkLst>
          <pc:docMk/>
          <pc:sldMk cId="2086148348" sldId="530"/>
        </pc:sldMkLst>
        <pc:spChg chg="mod">
          <ac:chgData name="ESTEBAN CARNUCCIO" userId="c3264e5c-2653-4344-b673-ed77aafc2c20" providerId="ADAL" clId="{12ACC94D-6E0F-40D2-8398-4F3A19EB7B48}" dt="2023-03-03T19:12:02.171" v="208" actId="13822"/>
          <ac:spMkLst>
            <pc:docMk/>
            <pc:sldMk cId="2086148348" sldId="530"/>
            <ac:spMk id="3" creationId="{08F75168-C4CA-419D-A95E-726F2F335309}"/>
          </ac:spMkLst>
        </pc:spChg>
        <pc:spChg chg="mod">
          <ac:chgData name="ESTEBAN CARNUCCIO" userId="c3264e5c-2653-4344-b673-ed77aafc2c20" providerId="ADAL" clId="{12ACC94D-6E0F-40D2-8398-4F3A19EB7B48}" dt="2023-03-03T19:12:15.852" v="209" actId="207"/>
          <ac:spMkLst>
            <pc:docMk/>
            <pc:sldMk cId="2086148348" sldId="530"/>
            <ac:spMk id="9" creationId="{939A355F-4BE2-419C-A73C-340E348DDFAA}"/>
          </ac:spMkLst>
        </pc:spChg>
        <pc:spChg chg="mod">
          <ac:chgData name="ESTEBAN CARNUCCIO" userId="c3264e5c-2653-4344-b673-ed77aafc2c20" providerId="ADAL" clId="{12ACC94D-6E0F-40D2-8398-4F3A19EB7B48}" dt="2023-03-03T19:12:25.840" v="212" actId="207"/>
          <ac:spMkLst>
            <pc:docMk/>
            <pc:sldMk cId="2086148348" sldId="530"/>
            <ac:spMk id="10" creationId="{917FF188-462A-4215-BCCC-42D6A2EA5927}"/>
          </ac:spMkLst>
        </pc:spChg>
        <pc:spChg chg="mod">
          <ac:chgData name="ESTEBAN CARNUCCIO" userId="c3264e5c-2653-4344-b673-ed77aafc2c20" providerId="ADAL" clId="{12ACC94D-6E0F-40D2-8398-4F3A19EB7B48}" dt="2023-03-03T19:12:34.120" v="214" actId="207"/>
          <ac:spMkLst>
            <pc:docMk/>
            <pc:sldMk cId="2086148348" sldId="530"/>
            <ac:spMk id="12" creationId="{1015003B-FEC7-478D-A756-7D5801B8F95A}"/>
          </ac:spMkLst>
        </pc:spChg>
        <pc:spChg chg="mod">
          <ac:chgData name="ESTEBAN CARNUCCIO" userId="c3264e5c-2653-4344-b673-ed77aafc2c20" providerId="ADAL" clId="{12ACC94D-6E0F-40D2-8398-4F3A19EB7B48}" dt="2023-03-03T19:03:16.278" v="133" actId="207"/>
          <ac:spMkLst>
            <pc:docMk/>
            <pc:sldMk cId="2086148348" sldId="530"/>
            <ac:spMk id="15" creationId="{9FB5D105-7A12-4325-AA2D-5AB319124755}"/>
          </ac:spMkLst>
        </pc:spChg>
        <pc:graphicFrameChg chg="mod modGraphic">
          <ac:chgData name="ESTEBAN CARNUCCIO" userId="c3264e5c-2653-4344-b673-ed77aafc2c20" providerId="ADAL" clId="{12ACC94D-6E0F-40D2-8398-4F3A19EB7B48}" dt="2023-03-03T19:12:21.394" v="211"/>
          <ac:graphicFrameMkLst>
            <pc:docMk/>
            <pc:sldMk cId="2086148348" sldId="530"/>
            <ac:graphicFrameMk id="8" creationId="{B7DA74E9-00DD-4B87-BC31-E31A6FE60FDB}"/>
          </ac:graphicFrameMkLst>
        </pc:graphicFrameChg>
      </pc:sldChg>
      <pc:sldChg chg="addSp delSp add del mod">
        <pc:chgData name="ESTEBAN CARNUCCIO" userId="c3264e5c-2653-4344-b673-ed77aafc2c20" providerId="ADAL" clId="{12ACC94D-6E0F-40D2-8398-4F3A19EB7B48}" dt="2023-03-03T19:50:01.403" v="595" actId="47"/>
        <pc:sldMkLst>
          <pc:docMk/>
          <pc:sldMk cId="1131833644" sldId="531"/>
        </pc:sldMkLst>
        <pc:cxnChg chg="add del">
          <ac:chgData name="ESTEBAN CARNUCCIO" userId="c3264e5c-2653-4344-b673-ed77aafc2c20" providerId="ADAL" clId="{12ACC94D-6E0F-40D2-8398-4F3A19EB7B48}" dt="2023-03-03T19:15:24.506" v="232" actId="478"/>
          <ac:cxnSpMkLst>
            <pc:docMk/>
            <pc:sldMk cId="1131833644" sldId="531"/>
            <ac:cxnSpMk id="4" creationId="{EF231B7C-3BC3-41C9-9356-CFD3773C404D}"/>
          </ac:cxnSpMkLst>
        </pc:cxnChg>
        <pc:cxnChg chg="del">
          <ac:chgData name="ESTEBAN CARNUCCIO" userId="c3264e5c-2653-4344-b673-ed77aafc2c20" providerId="ADAL" clId="{12ACC94D-6E0F-40D2-8398-4F3A19EB7B48}" dt="2023-03-03T19:14:40.111" v="226" actId="478"/>
          <ac:cxnSpMkLst>
            <pc:docMk/>
            <pc:sldMk cId="1131833644" sldId="531"/>
            <ac:cxnSpMk id="14" creationId="{922A24E0-C186-4A35-83FA-67DBB138989E}"/>
          </ac:cxnSpMkLst>
        </pc:cxnChg>
        <pc:cxnChg chg="add del">
          <ac:chgData name="ESTEBAN CARNUCCIO" userId="c3264e5c-2653-4344-b673-ed77aafc2c20" providerId="ADAL" clId="{12ACC94D-6E0F-40D2-8398-4F3A19EB7B48}" dt="2023-03-03T19:15:24.506" v="232" actId="478"/>
          <ac:cxnSpMkLst>
            <pc:docMk/>
            <pc:sldMk cId="1131833644" sldId="531"/>
            <ac:cxnSpMk id="20" creationId="{607FCF3D-512F-4122-86E3-E56C6EB43774}"/>
          </ac:cxnSpMkLst>
        </pc:cxnChg>
        <pc:cxnChg chg="del">
          <ac:chgData name="ESTEBAN CARNUCCIO" userId="c3264e5c-2653-4344-b673-ed77aafc2c20" providerId="ADAL" clId="{12ACC94D-6E0F-40D2-8398-4F3A19EB7B48}" dt="2023-03-03T19:14:38.133" v="225" actId="478"/>
          <ac:cxnSpMkLst>
            <pc:docMk/>
            <pc:sldMk cId="1131833644" sldId="531"/>
            <ac:cxnSpMk id="27" creationId="{F0DC55A6-1DD2-4257-9350-29BD5736C962}"/>
          </ac:cxnSpMkLst>
        </pc:cxnChg>
        <pc:cxnChg chg="del">
          <ac:chgData name="ESTEBAN CARNUCCIO" userId="c3264e5c-2653-4344-b673-ed77aafc2c20" providerId="ADAL" clId="{12ACC94D-6E0F-40D2-8398-4F3A19EB7B48}" dt="2023-03-03T19:14:44.070" v="227" actId="478"/>
          <ac:cxnSpMkLst>
            <pc:docMk/>
            <pc:sldMk cId="1131833644" sldId="531"/>
            <ac:cxnSpMk id="31" creationId="{19E521EF-F401-4BC1-AF48-F011982552E7}"/>
          </ac:cxnSpMkLst>
        </pc:cxnChg>
        <pc:cxnChg chg="del">
          <ac:chgData name="ESTEBAN CARNUCCIO" userId="c3264e5c-2653-4344-b673-ed77aafc2c20" providerId="ADAL" clId="{12ACC94D-6E0F-40D2-8398-4F3A19EB7B48}" dt="2023-03-03T19:14:44.070" v="227" actId="478"/>
          <ac:cxnSpMkLst>
            <pc:docMk/>
            <pc:sldMk cId="1131833644" sldId="531"/>
            <ac:cxnSpMk id="34" creationId="{632D399D-A02B-42E3-8A0B-F91BFB230DB7}"/>
          </ac:cxnSpMkLst>
        </pc:cxnChg>
        <pc:cxnChg chg="del">
          <ac:chgData name="ESTEBAN CARNUCCIO" userId="c3264e5c-2653-4344-b673-ed77aafc2c20" providerId="ADAL" clId="{12ACC94D-6E0F-40D2-8398-4F3A19EB7B48}" dt="2023-03-03T19:14:44.070" v="227" actId="478"/>
          <ac:cxnSpMkLst>
            <pc:docMk/>
            <pc:sldMk cId="1131833644" sldId="531"/>
            <ac:cxnSpMk id="36" creationId="{75C2E5F7-65B3-402E-9820-609306C1DEB5}"/>
          </ac:cxnSpMkLst>
        </pc:cxnChg>
        <pc:cxnChg chg="del">
          <ac:chgData name="ESTEBAN CARNUCCIO" userId="c3264e5c-2653-4344-b673-ed77aafc2c20" providerId="ADAL" clId="{12ACC94D-6E0F-40D2-8398-4F3A19EB7B48}" dt="2023-03-03T19:14:44.070" v="227" actId="478"/>
          <ac:cxnSpMkLst>
            <pc:docMk/>
            <pc:sldMk cId="1131833644" sldId="531"/>
            <ac:cxnSpMk id="38" creationId="{74398366-05DB-4D28-92C4-41FE0B168129}"/>
          </ac:cxnSpMkLst>
        </pc:cxnChg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2768472231" sldId="532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206683167" sldId="533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878176820" sldId="534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087206309" sldId="535"/>
        </pc:sldMkLst>
      </pc:sldChg>
      <pc:sldChg chg="modSp add del mod setBg">
        <pc:chgData name="ESTEBAN CARNUCCIO" userId="c3264e5c-2653-4344-b673-ed77aafc2c20" providerId="ADAL" clId="{12ACC94D-6E0F-40D2-8398-4F3A19EB7B48}" dt="2023-03-03T19:50:01.403" v="595" actId="47"/>
        <pc:sldMkLst>
          <pc:docMk/>
          <pc:sldMk cId="1505791063" sldId="536"/>
        </pc:sldMkLst>
        <pc:spChg chg="mod">
          <ac:chgData name="ESTEBAN CARNUCCIO" userId="c3264e5c-2653-4344-b673-ed77aafc2c20" providerId="ADAL" clId="{12ACC94D-6E0F-40D2-8398-4F3A19EB7B48}" dt="2023-03-03T19:13:10.512" v="216" actId="13822"/>
          <ac:spMkLst>
            <pc:docMk/>
            <pc:sldMk cId="1505791063" sldId="536"/>
            <ac:spMk id="21" creationId="{754DDAF3-7483-497D-9702-6DD7F0A5DD1C}"/>
          </ac:spMkLst>
        </pc:spChg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2333515555" sldId="537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882373809" sldId="539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08274181" sldId="540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3175508121" sldId="541"/>
        </pc:sldMkLst>
      </pc:sldChg>
      <pc:sldChg chg="del">
        <pc:chgData name="ESTEBAN CARNUCCIO" userId="c3264e5c-2653-4344-b673-ed77aafc2c20" providerId="ADAL" clId="{12ACC94D-6E0F-40D2-8398-4F3A19EB7B48}" dt="2023-03-03T19:03:36.686" v="134" actId="47"/>
        <pc:sldMkLst>
          <pc:docMk/>
          <pc:sldMk cId="2243042329" sldId="542"/>
        </pc:sldMkLst>
      </pc:sldChg>
      <pc:sldChg chg="modSp add del mod">
        <pc:chgData name="ESTEBAN CARNUCCIO" userId="c3264e5c-2653-4344-b673-ed77aafc2c20" providerId="ADAL" clId="{12ACC94D-6E0F-40D2-8398-4F3A19EB7B48}" dt="2023-03-03T19:50:01.403" v="595" actId="47"/>
        <pc:sldMkLst>
          <pc:docMk/>
          <pc:sldMk cId="3490528728" sldId="543"/>
        </pc:sldMkLst>
        <pc:picChg chg="mod">
          <ac:chgData name="ESTEBAN CARNUCCIO" userId="c3264e5c-2653-4344-b673-ed77aafc2c20" providerId="ADAL" clId="{12ACC94D-6E0F-40D2-8398-4F3A19EB7B48}" dt="2023-03-03T19:03:53.701" v="136" actId="1440"/>
          <ac:picMkLst>
            <pc:docMk/>
            <pc:sldMk cId="3490528728" sldId="543"/>
            <ac:picMk id="7" creationId="{6DC9A5F5-11CC-AF8C-330C-50A0FD390DB1}"/>
          </ac:picMkLst>
        </pc:picChg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1922032535" sldId="544"/>
        </pc:sldMkLst>
      </pc:sldChg>
      <pc:sldChg chg="add del">
        <pc:chgData name="ESTEBAN CARNUCCIO" userId="c3264e5c-2653-4344-b673-ed77aafc2c20" providerId="ADAL" clId="{12ACC94D-6E0F-40D2-8398-4F3A19EB7B48}" dt="2023-03-03T19:50:01.403" v="595" actId="47"/>
        <pc:sldMkLst>
          <pc:docMk/>
          <pc:sldMk cId="4221005696" sldId="545"/>
        </pc:sldMkLst>
      </pc:sldChg>
      <pc:sldChg chg="add del">
        <pc:chgData name="ESTEBAN CARNUCCIO" userId="c3264e5c-2653-4344-b673-ed77aafc2c20" providerId="ADAL" clId="{12ACC94D-6E0F-40D2-8398-4F3A19EB7B48}" dt="2023-03-03T19:18:07.610" v="250" actId="47"/>
        <pc:sldMkLst>
          <pc:docMk/>
          <pc:sldMk cId="583666184" sldId="546"/>
        </pc:sldMkLst>
      </pc:sldChg>
      <pc:sldChg chg="modSp add del mod">
        <pc:chgData name="ESTEBAN CARNUCCIO" userId="c3264e5c-2653-4344-b673-ed77aafc2c20" providerId="ADAL" clId="{12ACC94D-6E0F-40D2-8398-4F3A19EB7B48}" dt="2023-03-03T19:35:55.968" v="330" actId="47"/>
        <pc:sldMkLst>
          <pc:docMk/>
          <pc:sldMk cId="2186972308" sldId="546"/>
        </pc:sldMkLst>
        <pc:spChg chg="mod">
          <ac:chgData name="ESTEBAN CARNUCCIO" userId="c3264e5c-2653-4344-b673-ed77aafc2c20" providerId="ADAL" clId="{12ACC94D-6E0F-40D2-8398-4F3A19EB7B48}" dt="2023-03-03T19:34:44.758" v="310" actId="20577"/>
          <ac:spMkLst>
            <pc:docMk/>
            <pc:sldMk cId="2186972308" sldId="546"/>
            <ac:spMk id="3" creationId="{00000000-0000-0000-0000-000000000000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28:27.380" v="270" actId="47"/>
        <pc:sldMkLst>
          <pc:docMk/>
          <pc:sldMk cId="4144048228" sldId="546"/>
        </pc:sldMkLst>
        <pc:spChg chg="mod">
          <ac:chgData name="ESTEBAN CARNUCCIO" userId="c3264e5c-2653-4344-b673-ed77aafc2c20" providerId="ADAL" clId="{12ACC94D-6E0F-40D2-8398-4F3A19EB7B48}" dt="2023-03-03T19:27:45.028" v="268" actId="207"/>
          <ac:spMkLst>
            <pc:docMk/>
            <pc:sldMk cId="4144048228" sldId="546"/>
            <ac:spMk id="5" creationId="{00000000-0000-0000-0000-000000000000}"/>
          </ac:spMkLst>
        </pc:spChg>
      </pc:sldChg>
      <pc:sldChg chg="add del">
        <pc:chgData name="ESTEBAN CARNUCCIO" userId="c3264e5c-2653-4344-b673-ed77aafc2c20" providerId="ADAL" clId="{12ACC94D-6E0F-40D2-8398-4F3A19EB7B48}" dt="2023-03-03T19:35:38.389" v="324" actId="47"/>
        <pc:sldMkLst>
          <pc:docMk/>
          <pc:sldMk cId="1546982184" sldId="547"/>
        </pc:sldMkLst>
      </pc:sldChg>
      <pc:sldChg chg="modSp add del mod ord">
        <pc:chgData name="ESTEBAN CARNUCCIO" userId="c3264e5c-2653-4344-b673-ed77aafc2c20" providerId="ADAL" clId="{12ACC94D-6E0F-40D2-8398-4F3A19EB7B48}" dt="2023-03-03T19:50:01.403" v="595" actId="47"/>
        <pc:sldMkLst>
          <pc:docMk/>
          <pc:sldMk cId="24374211" sldId="548"/>
        </pc:sldMkLst>
        <pc:spChg chg="mod">
          <ac:chgData name="ESTEBAN CARNUCCIO" userId="c3264e5c-2653-4344-b673-ed77aafc2c20" providerId="ADAL" clId="{12ACC94D-6E0F-40D2-8398-4F3A19EB7B48}" dt="2023-03-03T19:35:28.405" v="323" actId="108"/>
          <ac:spMkLst>
            <pc:docMk/>
            <pc:sldMk cId="24374211" sldId="548"/>
            <ac:spMk id="3" creationId="{00000000-0000-0000-0000-000000000000}"/>
          </ac:spMkLst>
        </pc:spChg>
      </pc:sldChg>
      <pc:sldChg chg="modSp add del mod ord">
        <pc:chgData name="ESTEBAN CARNUCCIO" userId="c3264e5c-2653-4344-b673-ed77aafc2c20" providerId="ADAL" clId="{12ACC94D-6E0F-40D2-8398-4F3A19EB7B48}" dt="2023-03-03T19:49:45.454" v="588" actId="47"/>
        <pc:sldMkLst>
          <pc:docMk/>
          <pc:sldMk cId="1663553539" sldId="549"/>
        </pc:sldMkLst>
        <pc:spChg chg="mod">
          <ac:chgData name="ESTEBAN CARNUCCIO" userId="c3264e5c-2653-4344-b673-ed77aafc2c20" providerId="ADAL" clId="{12ACC94D-6E0F-40D2-8398-4F3A19EB7B48}" dt="2023-03-03T19:46:02.083" v="551" actId="6549"/>
          <ac:spMkLst>
            <pc:docMk/>
            <pc:sldMk cId="1663553539" sldId="549"/>
            <ac:spMk id="3" creationId="{00000000-0000-0000-0000-000000000000}"/>
          </ac:spMkLst>
        </pc:spChg>
      </pc:sldChg>
      <pc:sldChg chg="addSp delSp modSp add del mod">
        <pc:chgData name="ESTEBAN CARNUCCIO" userId="c3264e5c-2653-4344-b673-ed77aafc2c20" providerId="ADAL" clId="{12ACC94D-6E0F-40D2-8398-4F3A19EB7B48}" dt="2023-03-03T19:49:19.728" v="582" actId="2890"/>
        <pc:sldMkLst>
          <pc:docMk/>
          <pc:sldMk cId="1168952970" sldId="550"/>
        </pc:sldMkLst>
        <pc:spChg chg="mod">
          <ac:chgData name="ESTEBAN CARNUCCIO" userId="c3264e5c-2653-4344-b673-ed77aafc2c20" providerId="ADAL" clId="{12ACC94D-6E0F-40D2-8398-4F3A19EB7B48}" dt="2023-03-03T19:49:19.510" v="581" actId="20577"/>
          <ac:spMkLst>
            <pc:docMk/>
            <pc:sldMk cId="1168952970" sldId="550"/>
            <ac:spMk id="2" creationId="{00000000-0000-0000-0000-000000000000}"/>
          </ac:spMkLst>
        </pc:spChg>
        <pc:spChg chg="add del">
          <ac:chgData name="ESTEBAN CARNUCCIO" userId="c3264e5c-2653-4344-b673-ed77aafc2c20" providerId="ADAL" clId="{12ACC94D-6E0F-40D2-8398-4F3A19EB7B48}" dt="2023-03-03T19:49:18.365" v="578" actId="478"/>
          <ac:spMkLst>
            <pc:docMk/>
            <pc:sldMk cId="1168952970" sldId="550"/>
            <ac:spMk id="3" creationId="{00000000-0000-0000-0000-000000000000}"/>
          </ac:spMkLst>
        </pc:spChg>
        <pc:spChg chg="add del mod">
          <ac:chgData name="ESTEBAN CARNUCCIO" userId="c3264e5c-2653-4344-b673-ed77aafc2c20" providerId="ADAL" clId="{12ACC94D-6E0F-40D2-8398-4F3A19EB7B48}" dt="2023-03-03T19:49:18.365" v="578" actId="478"/>
          <ac:spMkLst>
            <pc:docMk/>
            <pc:sldMk cId="1168952970" sldId="550"/>
            <ac:spMk id="5" creationId="{5BEE663F-7D23-15BD-DC15-099CB8911E8A}"/>
          </ac:spMkLst>
        </pc:spChg>
      </pc:sldChg>
      <pc:sldChg chg="modSp add del mod">
        <pc:chgData name="ESTEBAN CARNUCCIO" userId="c3264e5c-2653-4344-b673-ed77aafc2c20" providerId="ADAL" clId="{12ACC94D-6E0F-40D2-8398-4F3A19EB7B48}" dt="2023-03-03T19:50:01.403" v="595" actId="47"/>
        <pc:sldMkLst>
          <pc:docMk/>
          <pc:sldMk cId="1294133938" sldId="550"/>
        </pc:sldMkLst>
        <pc:spChg chg="mod">
          <ac:chgData name="ESTEBAN CARNUCCIO" userId="c3264e5c-2653-4344-b673-ed77aafc2c20" providerId="ADAL" clId="{12ACC94D-6E0F-40D2-8398-4F3A19EB7B48}" dt="2023-03-03T19:36:10.391" v="335" actId="108"/>
          <ac:spMkLst>
            <pc:docMk/>
            <pc:sldMk cId="1294133938" sldId="550"/>
            <ac:spMk id="3" creationId="{00000000-0000-0000-0000-000000000000}"/>
          </ac:spMkLst>
        </pc:spChg>
      </pc:sldChg>
      <pc:sldChg chg="new del">
        <pc:chgData name="ESTEBAN CARNUCCIO" userId="c3264e5c-2653-4344-b673-ed77aafc2c20" providerId="ADAL" clId="{12ACC94D-6E0F-40D2-8398-4F3A19EB7B48}" dt="2023-03-03T19:46:22.756" v="554" actId="680"/>
        <pc:sldMkLst>
          <pc:docMk/>
          <pc:sldMk cId="1408100090" sldId="550"/>
        </pc:sldMkLst>
      </pc:sldChg>
      <pc:sldChg chg="new del">
        <pc:chgData name="ESTEBAN CARNUCCIO" userId="c3264e5c-2653-4344-b673-ed77aafc2c20" providerId="ADAL" clId="{12ACC94D-6E0F-40D2-8398-4F3A19EB7B48}" dt="2023-03-03T19:49:24.502" v="584" actId="680"/>
        <pc:sldMkLst>
          <pc:docMk/>
          <pc:sldMk cId="2263928513" sldId="550"/>
        </pc:sldMkLst>
      </pc:sldChg>
      <pc:sldChg chg="addSp delSp modSp add mod">
        <pc:chgData name="ESTEBAN CARNUCCIO" userId="c3264e5c-2653-4344-b673-ed77aafc2c20" providerId="ADAL" clId="{12ACC94D-6E0F-40D2-8398-4F3A19EB7B48}" dt="2023-03-03T20:10:11.058" v="1061" actId="14100"/>
        <pc:sldMkLst>
          <pc:docMk/>
          <pc:sldMk cId="3641127211" sldId="550"/>
        </pc:sldMkLst>
        <pc:spChg chg="add mod">
          <ac:chgData name="ESTEBAN CARNUCCIO" userId="c3264e5c-2653-4344-b673-ed77aafc2c20" providerId="ADAL" clId="{12ACC94D-6E0F-40D2-8398-4F3A19EB7B48}" dt="2023-03-03T20:08:19.129" v="1022" actId="14100"/>
          <ac:spMkLst>
            <pc:docMk/>
            <pc:sldMk cId="3641127211" sldId="550"/>
            <ac:spMk id="2" creationId="{532B06FF-B976-658F-B0DB-DF47CBDD345B}"/>
          </ac:spMkLst>
        </pc:spChg>
        <pc:spChg chg="mod">
          <ac:chgData name="ESTEBAN CARNUCCIO" userId="c3264e5c-2653-4344-b673-ed77aafc2c20" providerId="ADAL" clId="{12ACC94D-6E0F-40D2-8398-4F3A19EB7B48}" dt="2023-03-03T20:01:55.209" v="1006" actId="20577"/>
          <ac:spMkLst>
            <pc:docMk/>
            <pc:sldMk cId="3641127211" sldId="550"/>
            <ac:spMk id="18" creationId="{DE729FDF-4FDA-486F-C9E1-7EE9D7165B15}"/>
          </ac:spMkLst>
        </pc:spChg>
        <pc:spChg chg="mod">
          <ac:chgData name="ESTEBAN CARNUCCIO" userId="c3264e5c-2653-4344-b673-ed77aafc2c20" providerId="ADAL" clId="{12ACC94D-6E0F-40D2-8398-4F3A19EB7B48}" dt="2023-03-03T20:08:57.500" v="1038" actId="1076"/>
          <ac:spMkLst>
            <pc:docMk/>
            <pc:sldMk cId="3641127211" sldId="550"/>
            <ac:spMk id="23" creationId="{08CAD058-B017-7FE9-04FD-8FDD3280C6C0}"/>
          </ac:spMkLst>
        </pc:spChg>
        <pc:spChg chg="add mod">
          <ac:chgData name="ESTEBAN CARNUCCIO" userId="c3264e5c-2653-4344-b673-ed77aafc2c20" providerId="ADAL" clId="{12ACC94D-6E0F-40D2-8398-4F3A19EB7B48}" dt="2023-03-03T20:08:25.949" v="1025" actId="1076"/>
          <ac:spMkLst>
            <pc:docMk/>
            <pc:sldMk cId="3641127211" sldId="550"/>
            <ac:spMk id="28" creationId="{DC525A79-A853-C14B-0014-18D6A221F825}"/>
          </ac:spMkLst>
        </pc:spChg>
        <pc:spChg chg="add mod">
          <ac:chgData name="ESTEBAN CARNUCCIO" userId="c3264e5c-2653-4344-b673-ed77aafc2c20" providerId="ADAL" clId="{12ACC94D-6E0F-40D2-8398-4F3A19EB7B48}" dt="2023-03-03T20:09:08.997" v="1045" actId="20577"/>
          <ac:spMkLst>
            <pc:docMk/>
            <pc:sldMk cId="3641127211" sldId="550"/>
            <ac:spMk id="29" creationId="{1E7B9B7D-6D62-71A3-DB30-A1384FC43D3A}"/>
          </ac:spMkLst>
        </pc:spChg>
        <pc:spChg chg="add mod">
          <ac:chgData name="ESTEBAN CARNUCCIO" userId="c3264e5c-2653-4344-b673-ed77aafc2c20" providerId="ADAL" clId="{12ACC94D-6E0F-40D2-8398-4F3A19EB7B48}" dt="2023-03-03T20:09:49.336" v="1055" actId="13822"/>
          <ac:spMkLst>
            <pc:docMk/>
            <pc:sldMk cId="3641127211" sldId="550"/>
            <ac:spMk id="30" creationId="{DF7F3AB0-668D-0283-74D1-FD9881D2A62D}"/>
          </ac:spMkLst>
        </pc:spChg>
        <pc:spChg chg="add mod">
          <ac:chgData name="ESTEBAN CARNUCCIO" userId="c3264e5c-2653-4344-b673-ed77aafc2c20" providerId="ADAL" clId="{12ACC94D-6E0F-40D2-8398-4F3A19EB7B48}" dt="2023-03-03T20:10:02.688" v="1058" actId="14100"/>
          <ac:spMkLst>
            <pc:docMk/>
            <pc:sldMk cId="3641127211" sldId="550"/>
            <ac:spMk id="31" creationId="{23B64739-56E8-0648-AE14-ED26D599FA88}"/>
          </ac:spMkLst>
        </pc:spChg>
        <pc:picChg chg="mod">
          <ac:chgData name="ESTEBAN CARNUCCIO" userId="c3264e5c-2653-4344-b673-ed77aafc2c20" providerId="ADAL" clId="{12ACC94D-6E0F-40D2-8398-4F3A19EB7B48}" dt="2023-03-03T20:08:24.103" v="1024" actId="1076"/>
          <ac:picMkLst>
            <pc:docMk/>
            <pc:sldMk cId="3641127211" sldId="550"/>
            <ac:picMk id="4" creationId="{0375FF40-95AB-F0D5-EBED-EA552BD56B80}"/>
          </ac:picMkLst>
        </pc:picChg>
        <pc:cxnChg chg="add mod">
          <ac:chgData name="ESTEBAN CARNUCCIO" userId="c3264e5c-2653-4344-b673-ed77aafc2c20" providerId="ADAL" clId="{12ACC94D-6E0F-40D2-8398-4F3A19EB7B48}" dt="2023-03-03T20:08:07.118" v="1019" actId="14100"/>
          <ac:cxnSpMkLst>
            <pc:docMk/>
            <pc:sldMk cId="3641127211" sldId="550"/>
            <ac:cxnSpMk id="8" creationId="{14342FF4-2C1E-1019-179A-DD536ECFB0EE}"/>
          </ac:cxnSpMkLst>
        </pc:cxnChg>
        <pc:cxnChg chg="add del">
          <ac:chgData name="ESTEBAN CARNUCCIO" userId="c3264e5c-2653-4344-b673-ed77aafc2c20" providerId="ADAL" clId="{12ACC94D-6E0F-40D2-8398-4F3A19EB7B48}" dt="2023-03-03T20:07:51.054" v="1014" actId="11529"/>
          <ac:cxnSpMkLst>
            <pc:docMk/>
            <pc:sldMk cId="3641127211" sldId="550"/>
            <ac:cxnSpMk id="21" creationId="{84B3C72A-DF81-D72E-CB4C-7A02D638F4F2}"/>
          </ac:cxnSpMkLst>
        </pc:cxnChg>
        <pc:cxnChg chg="add mod">
          <ac:chgData name="ESTEBAN CARNUCCIO" userId="c3264e5c-2653-4344-b673-ed77aafc2c20" providerId="ADAL" clId="{12ACC94D-6E0F-40D2-8398-4F3A19EB7B48}" dt="2023-03-03T20:10:11.058" v="1061" actId="14100"/>
          <ac:cxnSpMkLst>
            <pc:docMk/>
            <pc:sldMk cId="3641127211" sldId="550"/>
            <ac:cxnSpMk id="32" creationId="{45135202-DA15-3736-F581-FE737FA76A70}"/>
          </ac:cxnSpMkLst>
        </pc:cxnChg>
      </pc:sldChg>
      <pc:sldChg chg="modSp add del mod ord">
        <pc:chgData name="ESTEBAN CARNUCCIO" userId="c3264e5c-2653-4344-b673-ed77aafc2c20" providerId="ADAL" clId="{12ACC94D-6E0F-40D2-8398-4F3A19EB7B48}" dt="2023-03-03T19:50:01.403" v="595" actId="47"/>
        <pc:sldMkLst>
          <pc:docMk/>
          <pc:sldMk cId="1440961341" sldId="551"/>
        </pc:sldMkLst>
        <pc:spChg chg="mod">
          <ac:chgData name="ESTEBAN CARNUCCIO" userId="c3264e5c-2653-4344-b673-ed77aafc2c20" providerId="ADAL" clId="{12ACC94D-6E0F-40D2-8398-4F3A19EB7B48}" dt="2023-03-03T19:38:22.101" v="349" actId="108"/>
          <ac:spMkLst>
            <pc:docMk/>
            <pc:sldMk cId="1440961341" sldId="551"/>
            <ac:spMk id="3" creationId="{00000000-0000-0000-0000-000000000000}"/>
          </ac:spMkLst>
        </pc:spChg>
      </pc:sldChg>
      <pc:sldChg chg="add del ord">
        <pc:chgData name="ESTEBAN CARNUCCIO" userId="c3264e5c-2653-4344-b673-ed77aafc2c20" providerId="ADAL" clId="{12ACC94D-6E0F-40D2-8398-4F3A19EB7B48}" dt="2023-03-03T19:37:17.269" v="343" actId="47"/>
        <pc:sldMkLst>
          <pc:docMk/>
          <pc:sldMk cId="1705936333" sldId="551"/>
        </pc:sldMkLst>
      </pc:sldChg>
      <pc:sldChg chg="modSp add mod ord">
        <pc:chgData name="ESTEBAN CARNUCCIO" userId="c3264e5c-2653-4344-b673-ed77aafc2c20" providerId="ADAL" clId="{12ACC94D-6E0F-40D2-8398-4F3A19EB7B48}" dt="2023-03-03T20:11:00.185" v="1068" actId="108"/>
        <pc:sldMkLst>
          <pc:docMk/>
          <pc:sldMk cId="2980426906" sldId="551"/>
        </pc:sldMkLst>
        <pc:spChg chg="mod">
          <ac:chgData name="ESTEBAN CARNUCCIO" userId="c3264e5c-2653-4344-b673-ed77aafc2c20" providerId="ADAL" clId="{12ACC94D-6E0F-40D2-8398-4F3A19EB7B48}" dt="2023-03-03T20:11:00.185" v="1068" actId="108"/>
          <ac:spMkLst>
            <pc:docMk/>
            <pc:sldMk cId="2980426906" sldId="551"/>
            <ac:spMk id="3" creationId="{00000000-0000-0000-0000-000000000000}"/>
          </ac:spMkLst>
        </pc:spChg>
      </pc:sldChg>
      <pc:sldChg chg="addSp delSp modSp add mod ord">
        <pc:chgData name="ESTEBAN CARNUCCIO" userId="c3264e5c-2653-4344-b673-ed77aafc2c20" providerId="ADAL" clId="{12ACC94D-6E0F-40D2-8398-4F3A19EB7B48}" dt="2023-03-03T20:14:35.296" v="1171" actId="13822"/>
        <pc:sldMkLst>
          <pc:docMk/>
          <pc:sldMk cId="2069256501" sldId="552"/>
        </pc:sldMkLst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2" creationId="{532B06FF-B976-658F-B0DB-DF47CBDD345B}"/>
          </ac:spMkLst>
        </pc:spChg>
        <pc:spChg chg="add mod">
          <ac:chgData name="ESTEBAN CARNUCCIO" userId="c3264e5c-2653-4344-b673-ed77aafc2c20" providerId="ADAL" clId="{12ACC94D-6E0F-40D2-8398-4F3A19EB7B48}" dt="2023-03-03T20:14:35.296" v="1171" actId="13822"/>
          <ac:spMkLst>
            <pc:docMk/>
            <pc:sldMk cId="2069256501" sldId="552"/>
            <ac:spMk id="3" creationId="{F43E11D0-3534-7678-5555-51B19B348300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5" creationId="{674600B0-167E-B353-C10B-057BE4287BED}"/>
          </ac:spMkLst>
        </pc:spChg>
        <pc:spChg chg="del mod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6" creationId="{78852D5B-00AB-5F5E-FAFF-85331493406E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7" creationId="{BE09EDDD-9FF6-8D0E-CA9C-70FEA0B954E2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9" creationId="{61DD36AF-7E16-0C62-304D-4DCA66D8F2FB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10" creationId="{6A4888AE-6619-B5BB-1078-F9CD59100929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11" creationId="{812540E6-1DDB-42F3-BB94-62A1E11A9B3F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12" creationId="{CE5BC794-F4A8-0CAE-3C3D-7362F03C7223}"/>
          </ac:spMkLst>
        </pc:spChg>
        <pc:spChg chg="mod">
          <ac:chgData name="ESTEBAN CARNUCCIO" userId="c3264e5c-2653-4344-b673-ed77aafc2c20" providerId="ADAL" clId="{12ACC94D-6E0F-40D2-8398-4F3A19EB7B48}" dt="2023-03-03T20:13:15.909" v="1130" actId="255"/>
          <ac:spMkLst>
            <pc:docMk/>
            <pc:sldMk cId="2069256501" sldId="552"/>
            <ac:spMk id="13" creationId="{00000000-0000-0000-0000-000000000000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14" creationId="{9E1179F0-599D-B87F-AB8A-FA551FB234E0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15" creationId="{7DEC61F5-5E16-0956-3E28-7517FA36333E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16" creationId="{F5572EB1-D46E-1AA4-DA01-2E7B5AB93E88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17" creationId="{12DA3966-F314-18F5-E856-CE7EB5AC0597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18" creationId="{DE729FDF-4FDA-486F-C9E1-7EE9D7165B15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19" creationId="{FFC4C256-E83F-42C1-C875-983B1F7BB107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22" creationId="{8C48B4E4-7B50-0C9D-7FD0-CF38418C709E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23" creationId="{08CAD058-B017-7FE9-04FD-8FDD3280C6C0}"/>
          </ac:spMkLst>
        </pc:spChg>
        <pc:spChg chg="del">
          <ac:chgData name="ESTEBAN CARNUCCIO" userId="c3264e5c-2653-4344-b673-ed77aafc2c20" providerId="ADAL" clId="{12ACC94D-6E0F-40D2-8398-4F3A19EB7B48}" dt="2023-03-03T20:13:25.476" v="1133" actId="478"/>
          <ac:spMkLst>
            <pc:docMk/>
            <pc:sldMk cId="2069256501" sldId="552"/>
            <ac:spMk id="24" creationId="{AE67289A-6E92-26FD-FBF1-FD80E6340664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28" creationId="{DC525A79-A853-C14B-0014-18D6A221F825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29" creationId="{1E7B9B7D-6D62-71A3-DB30-A1384FC43D3A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30" creationId="{DF7F3AB0-668D-0283-74D1-FD9881D2A62D}"/>
          </ac:spMkLst>
        </pc:spChg>
        <pc:spChg chg="del">
          <ac:chgData name="ESTEBAN CARNUCCIO" userId="c3264e5c-2653-4344-b673-ed77aafc2c20" providerId="ADAL" clId="{12ACC94D-6E0F-40D2-8398-4F3A19EB7B48}" dt="2023-03-03T20:13:23.644" v="1132" actId="478"/>
          <ac:spMkLst>
            <pc:docMk/>
            <pc:sldMk cId="2069256501" sldId="552"/>
            <ac:spMk id="31" creationId="{23B64739-56E8-0648-AE14-ED26D599FA88}"/>
          </ac:spMkLst>
        </pc:spChg>
        <pc:picChg chg="del">
          <ac:chgData name="ESTEBAN CARNUCCIO" userId="c3264e5c-2653-4344-b673-ed77aafc2c20" providerId="ADAL" clId="{12ACC94D-6E0F-40D2-8398-4F3A19EB7B48}" dt="2023-03-03T20:13:23.644" v="1132" actId="478"/>
          <ac:picMkLst>
            <pc:docMk/>
            <pc:sldMk cId="2069256501" sldId="552"/>
            <ac:picMk id="4" creationId="{0375FF40-95AB-F0D5-EBED-EA552BD56B80}"/>
          </ac:picMkLst>
        </pc:picChg>
        <pc:picChg chg="add mod">
          <ac:chgData name="ESTEBAN CARNUCCIO" userId="c3264e5c-2653-4344-b673-ed77aafc2c20" providerId="ADAL" clId="{12ACC94D-6E0F-40D2-8398-4F3A19EB7B48}" dt="2023-03-03T20:13:41.215" v="1139" actId="1076"/>
          <ac:picMkLst>
            <pc:docMk/>
            <pc:sldMk cId="2069256501" sldId="552"/>
            <ac:picMk id="1026" creationId="{832CC671-D954-BBDD-3042-A277AC93CBB2}"/>
          </ac:picMkLst>
        </pc:picChg>
        <pc:cxnChg chg="del mod">
          <ac:chgData name="ESTEBAN CARNUCCIO" userId="c3264e5c-2653-4344-b673-ed77aafc2c20" providerId="ADAL" clId="{12ACC94D-6E0F-40D2-8398-4F3A19EB7B48}" dt="2023-03-03T20:13:23.644" v="1132" actId="478"/>
          <ac:cxnSpMkLst>
            <pc:docMk/>
            <pc:sldMk cId="2069256501" sldId="552"/>
            <ac:cxnSpMk id="8" creationId="{14342FF4-2C1E-1019-179A-DD536ECFB0EE}"/>
          </ac:cxnSpMkLst>
        </pc:cxnChg>
        <pc:cxnChg chg="del mod">
          <ac:chgData name="ESTEBAN CARNUCCIO" userId="c3264e5c-2653-4344-b673-ed77aafc2c20" providerId="ADAL" clId="{12ACC94D-6E0F-40D2-8398-4F3A19EB7B48}" dt="2023-03-03T20:13:23.644" v="1132" actId="478"/>
          <ac:cxnSpMkLst>
            <pc:docMk/>
            <pc:sldMk cId="2069256501" sldId="552"/>
            <ac:cxnSpMk id="32" creationId="{45135202-DA15-3736-F581-FE737FA76A70}"/>
          </ac:cxnSpMkLst>
        </pc:cxnChg>
      </pc:sldChg>
      <pc:sldChg chg="addSp delSp modSp add mod">
        <pc:chgData name="ESTEBAN CARNUCCIO" userId="c3264e5c-2653-4344-b673-ed77aafc2c20" providerId="ADAL" clId="{12ACC94D-6E0F-40D2-8398-4F3A19EB7B48}" dt="2023-03-03T20:17:26.880" v="1183" actId="1440"/>
        <pc:sldMkLst>
          <pc:docMk/>
          <pc:sldMk cId="664095284" sldId="553"/>
        </pc:sldMkLst>
        <pc:spChg chg="del">
          <ac:chgData name="ESTEBAN CARNUCCIO" userId="c3264e5c-2653-4344-b673-ed77aafc2c20" providerId="ADAL" clId="{12ACC94D-6E0F-40D2-8398-4F3A19EB7B48}" dt="2023-03-03T20:16:39.128" v="1174" actId="478"/>
          <ac:spMkLst>
            <pc:docMk/>
            <pc:sldMk cId="664095284" sldId="553"/>
            <ac:spMk id="3" creationId="{F43E11D0-3534-7678-5555-51B19B348300}"/>
          </ac:spMkLst>
        </pc:spChg>
        <pc:picChg chg="add del mod">
          <ac:chgData name="ESTEBAN CARNUCCIO" userId="c3264e5c-2653-4344-b673-ed77aafc2c20" providerId="ADAL" clId="{12ACC94D-6E0F-40D2-8398-4F3A19EB7B48}" dt="2023-03-03T20:17:18.020" v="1179" actId="478"/>
          <ac:picMkLst>
            <pc:docMk/>
            <pc:sldMk cId="664095284" sldId="553"/>
            <ac:picMk id="4" creationId="{FEAA1186-26BC-D8A8-3EDB-97F6EDB26174}"/>
          </ac:picMkLst>
        </pc:picChg>
        <pc:picChg chg="add mod">
          <ac:chgData name="ESTEBAN CARNUCCIO" userId="c3264e5c-2653-4344-b673-ed77aafc2c20" providerId="ADAL" clId="{12ACC94D-6E0F-40D2-8398-4F3A19EB7B48}" dt="2023-03-03T20:17:26.880" v="1183" actId="1440"/>
          <ac:picMkLst>
            <pc:docMk/>
            <pc:sldMk cId="664095284" sldId="553"/>
            <ac:picMk id="6" creationId="{231E9942-793A-D426-AD52-0552AE3E1985}"/>
          </ac:picMkLst>
        </pc:picChg>
        <pc:picChg chg="del">
          <ac:chgData name="ESTEBAN CARNUCCIO" userId="c3264e5c-2653-4344-b673-ed77aafc2c20" providerId="ADAL" clId="{12ACC94D-6E0F-40D2-8398-4F3A19EB7B48}" dt="2023-03-03T20:16:37.091" v="1173" actId="478"/>
          <ac:picMkLst>
            <pc:docMk/>
            <pc:sldMk cId="664095284" sldId="553"/>
            <ac:picMk id="1026" creationId="{832CC671-D954-BBDD-3042-A277AC93CBB2}"/>
          </ac:picMkLst>
        </pc:picChg>
      </pc:sldChg>
      <pc:sldChg chg="modSp add mod ord">
        <pc:chgData name="ESTEBAN CARNUCCIO" userId="c3264e5c-2653-4344-b673-ed77aafc2c20" providerId="ADAL" clId="{12ACC94D-6E0F-40D2-8398-4F3A19EB7B48}" dt="2023-03-03T20:19:10.272" v="1190" actId="20577"/>
        <pc:sldMkLst>
          <pc:docMk/>
          <pc:sldMk cId="927570734" sldId="554"/>
        </pc:sldMkLst>
        <pc:spChg chg="mod">
          <ac:chgData name="ESTEBAN CARNUCCIO" userId="c3264e5c-2653-4344-b673-ed77aafc2c20" providerId="ADAL" clId="{12ACC94D-6E0F-40D2-8398-4F3A19EB7B48}" dt="2023-03-03T20:19:10.272" v="1190" actId="20577"/>
          <ac:spMkLst>
            <pc:docMk/>
            <pc:sldMk cId="927570734" sldId="554"/>
            <ac:spMk id="3" creationId="{00000000-0000-0000-0000-000000000000}"/>
          </ac:spMkLst>
        </pc:spChg>
      </pc:sldChg>
      <pc:sldChg chg="addSp delSp modSp add mod ord">
        <pc:chgData name="ESTEBAN CARNUCCIO" userId="c3264e5c-2653-4344-b673-ed77aafc2c20" providerId="ADAL" clId="{12ACC94D-6E0F-40D2-8398-4F3A19EB7B48}" dt="2023-03-03T20:21:18.961" v="1204" actId="313"/>
        <pc:sldMkLst>
          <pc:docMk/>
          <pc:sldMk cId="3806569867" sldId="555"/>
        </pc:sldMkLst>
        <pc:spChg chg="mod">
          <ac:chgData name="ESTEBAN CARNUCCIO" userId="c3264e5c-2653-4344-b673-ed77aafc2c20" providerId="ADAL" clId="{12ACC94D-6E0F-40D2-8398-4F3A19EB7B48}" dt="2023-03-03T20:21:18.961" v="1204" actId="313"/>
          <ac:spMkLst>
            <pc:docMk/>
            <pc:sldMk cId="3806569867" sldId="555"/>
            <ac:spMk id="13" creationId="{00000000-0000-0000-0000-000000000000}"/>
          </ac:spMkLst>
        </pc:spChg>
        <pc:picChg chg="add mod">
          <ac:chgData name="ESTEBAN CARNUCCIO" userId="c3264e5c-2653-4344-b673-ed77aafc2c20" providerId="ADAL" clId="{12ACC94D-6E0F-40D2-8398-4F3A19EB7B48}" dt="2023-03-03T20:21:04.427" v="1203" actId="1440"/>
          <ac:picMkLst>
            <pc:docMk/>
            <pc:sldMk cId="3806569867" sldId="555"/>
            <ac:picMk id="3" creationId="{70CF76BD-0073-B127-C1C7-157478D1EA7F}"/>
          </ac:picMkLst>
        </pc:picChg>
        <pc:picChg chg="del">
          <ac:chgData name="ESTEBAN CARNUCCIO" userId="c3264e5c-2653-4344-b673-ed77aafc2c20" providerId="ADAL" clId="{12ACC94D-6E0F-40D2-8398-4F3A19EB7B48}" dt="2023-03-03T20:19:30.425" v="1194" actId="478"/>
          <ac:picMkLst>
            <pc:docMk/>
            <pc:sldMk cId="3806569867" sldId="555"/>
            <ac:picMk id="6" creationId="{231E9942-793A-D426-AD52-0552AE3E1985}"/>
          </ac:picMkLst>
        </pc:picChg>
      </pc:sldChg>
      <pc:sldMasterChg chg="setBg modSldLayout">
        <pc:chgData name="ESTEBAN CARNUCCIO" userId="c3264e5c-2653-4344-b673-ed77aafc2c20" providerId="ADAL" clId="{12ACC94D-6E0F-40D2-8398-4F3A19EB7B48}" dt="2023-03-03T19:02:40.137" v="128"/>
        <pc:sldMasterMkLst>
          <pc:docMk/>
          <pc:sldMasterMk cId="535636480" sldId="2147483660"/>
        </pc:sldMasterMkLst>
        <pc:sldLayoutChg chg="setBg">
          <pc:chgData name="ESTEBAN CARNUCCIO" userId="c3264e5c-2653-4344-b673-ed77aafc2c20" providerId="ADAL" clId="{12ACC94D-6E0F-40D2-8398-4F3A19EB7B48}" dt="2023-03-03T19:02:40.137" v="128"/>
          <pc:sldLayoutMkLst>
            <pc:docMk/>
            <pc:sldMasterMk cId="535636480" sldId="2147483660"/>
            <pc:sldLayoutMk cId="674356654" sldId="2147483661"/>
          </pc:sldLayoutMkLst>
        </pc:sldLayoutChg>
        <pc:sldLayoutChg chg="setBg">
          <pc:chgData name="ESTEBAN CARNUCCIO" userId="c3264e5c-2653-4344-b673-ed77aafc2c20" providerId="ADAL" clId="{12ACC94D-6E0F-40D2-8398-4F3A19EB7B48}" dt="2023-03-03T19:02:40.137" v="128"/>
          <pc:sldLayoutMkLst>
            <pc:docMk/>
            <pc:sldMasterMk cId="535636480" sldId="2147483660"/>
            <pc:sldLayoutMk cId="2614472672" sldId="2147483662"/>
          </pc:sldLayoutMkLst>
        </pc:sldLayoutChg>
        <pc:sldLayoutChg chg="setBg">
          <pc:chgData name="ESTEBAN CARNUCCIO" userId="c3264e5c-2653-4344-b673-ed77aafc2c20" providerId="ADAL" clId="{12ACC94D-6E0F-40D2-8398-4F3A19EB7B48}" dt="2023-03-03T19:02:40.137" v="128"/>
          <pc:sldLayoutMkLst>
            <pc:docMk/>
            <pc:sldMasterMk cId="535636480" sldId="2147483660"/>
            <pc:sldLayoutMk cId="4058797780" sldId="2147483663"/>
          </pc:sldLayoutMkLst>
        </pc:sldLayoutChg>
        <pc:sldLayoutChg chg="setBg">
          <pc:chgData name="ESTEBAN CARNUCCIO" userId="c3264e5c-2653-4344-b673-ed77aafc2c20" providerId="ADAL" clId="{12ACC94D-6E0F-40D2-8398-4F3A19EB7B48}" dt="2023-03-03T19:02:40.137" v="128"/>
          <pc:sldLayoutMkLst>
            <pc:docMk/>
            <pc:sldMasterMk cId="535636480" sldId="2147483660"/>
            <pc:sldLayoutMk cId="1683294107" sldId="2147483664"/>
          </pc:sldLayoutMkLst>
        </pc:sldLayoutChg>
        <pc:sldLayoutChg chg="setBg">
          <pc:chgData name="ESTEBAN CARNUCCIO" userId="c3264e5c-2653-4344-b673-ed77aafc2c20" providerId="ADAL" clId="{12ACC94D-6E0F-40D2-8398-4F3A19EB7B48}" dt="2023-03-03T19:02:40.137" v="128"/>
          <pc:sldLayoutMkLst>
            <pc:docMk/>
            <pc:sldMasterMk cId="535636480" sldId="2147483660"/>
            <pc:sldLayoutMk cId="4182491816" sldId="2147483665"/>
          </pc:sldLayoutMkLst>
        </pc:sldLayoutChg>
        <pc:sldLayoutChg chg="setBg">
          <pc:chgData name="ESTEBAN CARNUCCIO" userId="c3264e5c-2653-4344-b673-ed77aafc2c20" providerId="ADAL" clId="{12ACC94D-6E0F-40D2-8398-4F3A19EB7B48}" dt="2023-03-03T19:02:40.137" v="128"/>
          <pc:sldLayoutMkLst>
            <pc:docMk/>
            <pc:sldMasterMk cId="535636480" sldId="2147483660"/>
            <pc:sldLayoutMk cId="2531561462" sldId="2147483666"/>
          </pc:sldLayoutMkLst>
        </pc:sldLayoutChg>
        <pc:sldLayoutChg chg="setBg">
          <pc:chgData name="ESTEBAN CARNUCCIO" userId="c3264e5c-2653-4344-b673-ed77aafc2c20" providerId="ADAL" clId="{12ACC94D-6E0F-40D2-8398-4F3A19EB7B48}" dt="2023-03-03T19:02:40.137" v="128"/>
          <pc:sldLayoutMkLst>
            <pc:docMk/>
            <pc:sldMasterMk cId="535636480" sldId="2147483660"/>
            <pc:sldLayoutMk cId="1405966626" sldId="2147483667"/>
          </pc:sldLayoutMkLst>
        </pc:sldLayoutChg>
        <pc:sldLayoutChg chg="setBg">
          <pc:chgData name="ESTEBAN CARNUCCIO" userId="c3264e5c-2653-4344-b673-ed77aafc2c20" providerId="ADAL" clId="{12ACC94D-6E0F-40D2-8398-4F3A19EB7B48}" dt="2023-03-03T19:02:40.137" v="128"/>
          <pc:sldLayoutMkLst>
            <pc:docMk/>
            <pc:sldMasterMk cId="535636480" sldId="2147483660"/>
            <pc:sldLayoutMk cId="962116614" sldId="2147483668"/>
          </pc:sldLayoutMkLst>
        </pc:sldLayoutChg>
        <pc:sldLayoutChg chg="setBg">
          <pc:chgData name="ESTEBAN CARNUCCIO" userId="c3264e5c-2653-4344-b673-ed77aafc2c20" providerId="ADAL" clId="{12ACC94D-6E0F-40D2-8398-4F3A19EB7B48}" dt="2023-03-03T19:02:40.137" v="128"/>
          <pc:sldLayoutMkLst>
            <pc:docMk/>
            <pc:sldMasterMk cId="535636480" sldId="2147483660"/>
            <pc:sldLayoutMk cId="3617694101" sldId="2147483669"/>
          </pc:sldLayoutMkLst>
        </pc:sldLayoutChg>
        <pc:sldLayoutChg chg="setBg">
          <pc:chgData name="ESTEBAN CARNUCCIO" userId="c3264e5c-2653-4344-b673-ed77aafc2c20" providerId="ADAL" clId="{12ACC94D-6E0F-40D2-8398-4F3A19EB7B48}" dt="2023-03-03T19:02:40.137" v="128"/>
          <pc:sldLayoutMkLst>
            <pc:docMk/>
            <pc:sldMasterMk cId="535636480" sldId="2147483660"/>
            <pc:sldLayoutMk cId="2126793511" sldId="2147483670"/>
          </pc:sldLayoutMkLst>
        </pc:sldLayoutChg>
        <pc:sldLayoutChg chg="setBg">
          <pc:chgData name="ESTEBAN CARNUCCIO" userId="c3264e5c-2653-4344-b673-ed77aafc2c20" providerId="ADAL" clId="{12ACC94D-6E0F-40D2-8398-4F3A19EB7B48}" dt="2023-03-03T19:02:40.137" v="128"/>
          <pc:sldLayoutMkLst>
            <pc:docMk/>
            <pc:sldMasterMk cId="535636480" sldId="2147483660"/>
            <pc:sldLayoutMk cId="2211791015" sldId="2147483671"/>
          </pc:sldLayoutMkLst>
        </pc:sldLayoutChg>
      </pc:sldMasterChg>
    </pc:docChg>
  </pc:docChgLst>
  <pc:docChgLst>
    <pc:chgData name="ESTEBAN CARNUCCIO" userId="c3264e5c-2653-4344-b673-ed77aafc2c20" providerId="ADAL" clId="{679DA0C9-5C8E-4682-87CE-AD21689E58F1}"/>
    <pc:docChg chg="undo redo custSel addSld delSld modSld sldOrd">
      <pc:chgData name="ESTEBAN CARNUCCIO" userId="c3264e5c-2653-4344-b673-ed77aafc2c20" providerId="ADAL" clId="{679DA0C9-5C8E-4682-87CE-AD21689E58F1}" dt="2022-11-01T20:27:51.658" v="1789" actId="478"/>
      <pc:docMkLst>
        <pc:docMk/>
      </pc:docMkLst>
      <pc:sldChg chg="addSp delSp mod">
        <pc:chgData name="ESTEBAN CARNUCCIO" userId="c3264e5c-2653-4344-b673-ed77aafc2c20" providerId="ADAL" clId="{679DA0C9-5C8E-4682-87CE-AD21689E58F1}" dt="2022-11-01T20:27:42.721" v="1787" actId="478"/>
        <pc:sldMkLst>
          <pc:docMk/>
          <pc:sldMk cId="1366743441" sldId="438"/>
        </pc:sldMkLst>
        <pc:inkChg chg="add del">
          <ac:chgData name="ESTEBAN CARNUCCIO" userId="c3264e5c-2653-4344-b673-ed77aafc2c20" providerId="ADAL" clId="{679DA0C9-5C8E-4682-87CE-AD21689E58F1}" dt="2022-11-01T20:27:42.721" v="1787" actId="478"/>
          <ac:inkMkLst>
            <pc:docMk/>
            <pc:sldMk cId="1366743441" sldId="438"/>
            <ac:inkMk id="3" creationId="{077927D7-BED9-3A5E-9FDF-D4A7AF1DDF41}"/>
          </ac:inkMkLst>
        </pc:inkChg>
      </pc:sldChg>
      <pc:sldChg chg="addSp modSp mod ord modAnim">
        <pc:chgData name="ESTEBAN CARNUCCIO" userId="c3264e5c-2653-4344-b673-ed77aafc2c20" providerId="ADAL" clId="{679DA0C9-5C8E-4682-87CE-AD21689E58F1}" dt="2022-10-23T23:46:48.805" v="777"/>
        <pc:sldMkLst>
          <pc:docMk/>
          <pc:sldMk cId="815184174" sldId="439"/>
        </pc:sldMkLst>
        <pc:spChg chg="mod">
          <ac:chgData name="ESTEBAN CARNUCCIO" userId="c3264e5c-2653-4344-b673-ed77aafc2c20" providerId="ADAL" clId="{679DA0C9-5C8E-4682-87CE-AD21689E58F1}" dt="2022-10-23T23:33:01.859" v="251" actId="13926"/>
          <ac:spMkLst>
            <pc:docMk/>
            <pc:sldMk cId="815184174" sldId="439"/>
            <ac:spMk id="6" creationId="{00000000-0000-0000-0000-000000000000}"/>
          </ac:spMkLst>
        </pc:spChg>
        <pc:cxnChg chg="add mod">
          <ac:chgData name="ESTEBAN CARNUCCIO" userId="c3264e5c-2653-4344-b673-ed77aafc2c20" providerId="ADAL" clId="{679DA0C9-5C8E-4682-87CE-AD21689E58F1}" dt="2022-10-23T23:35:21.933" v="253" actId="208"/>
          <ac:cxnSpMkLst>
            <pc:docMk/>
            <pc:sldMk cId="815184174" sldId="439"/>
            <ac:cxnSpMk id="3" creationId="{E378F815-64BF-277B-11D6-07B26759F841}"/>
          </ac:cxnSpMkLst>
        </pc:cxnChg>
        <pc:cxnChg chg="add mod">
          <ac:chgData name="ESTEBAN CARNUCCIO" userId="c3264e5c-2653-4344-b673-ed77aafc2c20" providerId="ADAL" clId="{679DA0C9-5C8E-4682-87CE-AD21689E58F1}" dt="2022-10-23T23:35:37.764" v="256" actId="1076"/>
          <ac:cxnSpMkLst>
            <pc:docMk/>
            <pc:sldMk cId="815184174" sldId="439"/>
            <ac:cxnSpMk id="4" creationId="{B33984A8-20FE-FC4F-A896-CE1138E318F9}"/>
          </ac:cxnSpMkLst>
        </pc:cxnChg>
        <pc:cxnChg chg="add mod">
          <ac:chgData name="ESTEBAN CARNUCCIO" userId="c3264e5c-2653-4344-b673-ed77aafc2c20" providerId="ADAL" clId="{679DA0C9-5C8E-4682-87CE-AD21689E58F1}" dt="2022-10-23T23:36:55.369" v="261" actId="1076"/>
          <ac:cxnSpMkLst>
            <pc:docMk/>
            <pc:sldMk cId="815184174" sldId="439"/>
            <ac:cxnSpMk id="5" creationId="{AFEC42F9-071D-C692-AF5B-6A079DEE3621}"/>
          </ac:cxnSpMkLst>
        </pc:cxnChg>
        <pc:cxnChg chg="add mod">
          <ac:chgData name="ESTEBAN CARNUCCIO" userId="c3264e5c-2653-4344-b673-ed77aafc2c20" providerId="ADAL" clId="{679DA0C9-5C8E-4682-87CE-AD21689E58F1}" dt="2022-10-23T23:36:55.369" v="261" actId="1076"/>
          <ac:cxnSpMkLst>
            <pc:docMk/>
            <pc:sldMk cId="815184174" sldId="439"/>
            <ac:cxnSpMk id="7" creationId="{442E1BDB-FB37-FE4D-14CA-C75AE2D13E4D}"/>
          </ac:cxnSpMkLst>
        </pc:cxnChg>
        <pc:cxnChg chg="add mod">
          <ac:chgData name="ESTEBAN CARNUCCIO" userId="c3264e5c-2653-4344-b673-ed77aafc2c20" providerId="ADAL" clId="{679DA0C9-5C8E-4682-87CE-AD21689E58F1}" dt="2022-10-23T23:37:00.808" v="263" actId="1076"/>
          <ac:cxnSpMkLst>
            <pc:docMk/>
            <pc:sldMk cId="815184174" sldId="439"/>
            <ac:cxnSpMk id="8" creationId="{D33F5E1F-0918-2DC5-48EC-3022C9B56C36}"/>
          </ac:cxnSpMkLst>
        </pc:cxnChg>
        <pc:cxnChg chg="add mod">
          <ac:chgData name="ESTEBAN CARNUCCIO" userId="c3264e5c-2653-4344-b673-ed77aafc2c20" providerId="ADAL" clId="{679DA0C9-5C8E-4682-87CE-AD21689E58F1}" dt="2022-10-23T23:37:00.808" v="263" actId="1076"/>
          <ac:cxnSpMkLst>
            <pc:docMk/>
            <pc:sldMk cId="815184174" sldId="439"/>
            <ac:cxnSpMk id="9" creationId="{1FF66F1B-6C25-5C24-8D24-43807C0793E9}"/>
          </ac:cxnSpMkLst>
        </pc:cxnChg>
        <pc:cxnChg chg="add mod">
          <ac:chgData name="ESTEBAN CARNUCCIO" userId="c3264e5c-2653-4344-b673-ed77aafc2c20" providerId="ADAL" clId="{679DA0C9-5C8E-4682-87CE-AD21689E58F1}" dt="2022-10-23T23:37:04.843" v="265" actId="1076"/>
          <ac:cxnSpMkLst>
            <pc:docMk/>
            <pc:sldMk cId="815184174" sldId="439"/>
            <ac:cxnSpMk id="10" creationId="{6914CD6C-C8B9-4806-5DB3-2325F1A53895}"/>
          </ac:cxnSpMkLst>
        </pc:cxnChg>
        <pc:cxnChg chg="add mod">
          <ac:chgData name="ESTEBAN CARNUCCIO" userId="c3264e5c-2653-4344-b673-ed77aafc2c20" providerId="ADAL" clId="{679DA0C9-5C8E-4682-87CE-AD21689E58F1}" dt="2022-10-23T23:37:04.843" v="265" actId="1076"/>
          <ac:cxnSpMkLst>
            <pc:docMk/>
            <pc:sldMk cId="815184174" sldId="439"/>
            <ac:cxnSpMk id="11" creationId="{BF9C1BA9-BFDD-89C3-6391-5966F5EA4DF4}"/>
          </ac:cxnSpMkLst>
        </pc:cxnChg>
      </pc:sldChg>
      <pc:sldChg chg="modSp mod">
        <pc:chgData name="ESTEBAN CARNUCCIO" userId="c3264e5c-2653-4344-b673-ed77aafc2c20" providerId="ADAL" clId="{679DA0C9-5C8E-4682-87CE-AD21689E58F1}" dt="2022-10-23T23:53:09.153" v="790" actId="20577"/>
        <pc:sldMkLst>
          <pc:docMk/>
          <pc:sldMk cId="2566095773" sldId="440"/>
        </pc:sldMkLst>
        <pc:spChg chg="mod">
          <ac:chgData name="ESTEBAN CARNUCCIO" userId="c3264e5c-2653-4344-b673-ed77aafc2c20" providerId="ADAL" clId="{679DA0C9-5C8E-4682-87CE-AD21689E58F1}" dt="2022-10-23T23:53:09.153" v="790" actId="20577"/>
          <ac:spMkLst>
            <pc:docMk/>
            <pc:sldMk cId="2566095773" sldId="440"/>
            <ac:spMk id="6" creationId="{00000000-0000-0000-0000-000000000000}"/>
          </ac:spMkLst>
        </pc:spChg>
      </pc:sldChg>
      <pc:sldChg chg="addSp delSp modSp mod">
        <pc:chgData name="ESTEBAN CARNUCCIO" userId="c3264e5c-2653-4344-b673-ed77aafc2c20" providerId="ADAL" clId="{679DA0C9-5C8E-4682-87CE-AD21689E58F1}" dt="2022-10-24T01:27:47.724" v="1033" actId="20577"/>
        <pc:sldMkLst>
          <pc:docMk/>
          <pc:sldMk cId="3757822368" sldId="441"/>
        </pc:sldMkLst>
        <pc:spChg chg="add mod">
          <ac:chgData name="ESTEBAN CARNUCCIO" userId="c3264e5c-2653-4344-b673-ed77aafc2c20" providerId="ADAL" clId="{679DA0C9-5C8E-4682-87CE-AD21689E58F1}" dt="2022-10-24T01:27:47.724" v="1033" actId="20577"/>
          <ac:spMkLst>
            <pc:docMk/>
            <pc:sldMk cId="3757822368" sldId="441"/>
            <ac:spMk id="2" creationId="{F90A14D5-C561-6F1B-F1E0-2EED37D4943B}"/>
          </ac:spMkLst>
        </pc:spChg>
        <pc:spChg chg="del">
          <ac:chgData name="ESTEBAN CARNUCCIO" userId="c3264e5c-2653-4344-b673-ed77aafc2c20" providerId="ADAL" clId="{679DA0C9-5C8E-4682-87CE-AD21689E58F1}" dt="2022-10-24T01:27:43.840" v="1030" actId="478"/>
          <ac:spMkLst>
            <pc:docMk/>
            <pc:sldMk cId="3757822368" sldId="441"/>
            <ac:spMk id="6" creationId="{00000000-0000-0000-0000-000000000000}"/>
          </ac:spMkLst>
        </pc:spChg>
      </pc:sldChg>
      <pc:sldChg chg="modSp mod">
        <pc:chgData name="ESTEBAN CARNUCCIO" userId="c3264e5c-2653-4344-b673-ed77aafc2c20" providerId="ADAL" clId="{679DA0C9-5C8E-4682-87CE-AD21689E58F1}" dt="2022-10-24T01:31:35.440" v="1082" actId="108"/>
        <pc:sldMkLst>
          <pc:docMk/>
          <pc:sldMk cId="2399683074" sldId="443"/>
        </pc:sldMkLst>
        <pc:spChg chg="mod">
          <ac:chgData name="ESTEBAN CARNUCCIO" userId="c3264e5c-2653-4344-b673-ed77aafc2c20" providerId="ADAL" clId="{679DA0C9-5C8E-4682-87CE-AD21689E58F1}" dt="2022-10-24T01:31:35.440" v="1082" actId="108"/>
          <ac:spMkLst>
            <pc:docMk/>
            <pc:sldMk cId="2399683074" sldId="443"/>
            <ac:spMk id="6" creationId="{00000000-0000-0000-0000-000000000000}"/>
          </ac:spMkLst>
        </pc:spChg>
      </pc:sldChg>
      <pc:sldChg chg="modSp mod">
        <pc:chgData name="ESTEBAN CARNUCCIO" userId="c3264e5c-2653-4344-b673-ed77aafc2c20" providerId="ADAL" clId="{679DA0C9-5C8E-4682-87CE-AD21689E58F1}" dt="2022-10-24T01:54:04.444" v="1088" actId="108"/>
        <pc:sldMkLst>
          <pc:docMk/>
          <pc:sldMk cId="3883364574" sldId="445"/>
        </pc:sldMkLst>
        <pc:spChg chg="mod">
          <ac:chgData name="ESTEBAN CARNUCCIO" userId="c3264e5c-2653-4344-b673-ed77aafc2c20" providerId="ADAL" clId="{679DA0C9-5C8E-4682-87CE-AD21689E58F1}" dt="2022-10-24T01:54:04.444" v="1088" actId="108"/>
          <ac:spMkLst>
            <pc:docMk/>
            <pc:sldMk cId="3883364574" sldId="445"/>
            <ac:spMk id="6" creationId="{00000000-0000-0000-0000-000000000000}"/>
          </ac:spMkLst>
        </pc:spChg>
      </pc:sldChg>
      <pc:sldChg chg="modSp mod">
        <pc:chgData name="ESTEBAN CARNUCCIO" userId="c3264e5c-2653-4344-b673-ed77aafc2c20" providerId="ADAL" clId="{679DA0C9-5C8E-4682-87CE-AD21689E58F1}" dt="2022-10-24T22:36:41.966" v="1784" actId="123"/>
        <pc:sldMkLst>
          <pc:docMk/>
          <pc:sldMk cId="744456027" sldId="446"/>
        </pc:sldMkLst>
        <pc:spChg chg="mod">
          <ac:chgData name="ESTEBAN CARNUCCIO" userId="c3264e5c-2653-4344-b673-ed77aafc2c20" providerId="ADAL" clId="{679DA0C9-5C8E-4682-87CE-AD21689E58F1}" dt="2022-10-24T22:36:41.966" v="1784" actId="123"/>
          <ac:spMkLst>
            <pc:docMk/>
            <pc:sldMk cId="744456027" sldId="446"/>
            <ac:spMk id="6" creationId="{00000000-0000-0000-0000-000000000000}"/>
          </ac:spMkLst>
        </pc:spChg>
        <pc:spChg chg="mod">
          <ac:chgData name="ESTEBAN CARNUCCIO" userId="c3264e5c-2653-4344-b673-ed77aafc2c20" providerId="ADAL" clId="{679DA0C9-5C8E-4682-87CE-AD21689E58F1}" dt="2022-10-24T19:57:03.617" v="1745" actId="1076"/>
          <ac:spMkLst>
            <pc:docMk/>
            <pc:sldMk cId="744456027" sldId="446"/>
            <ac:spMk id="111" creationId="{BFA12582-7CB7-456A-A250-3008C3FD6D3D}"/>
          </ac:spMkLst>
        </pc:spChg>
        <pc:spChg chg="mod">
          <ac:chgData name="ESTEBAN CARNUCCIO" userId="c3264e5c-2653-4344-b673-ed77aafc2c20" providerId="ADAL" clId="{679DA0C9-5C8E-4682-87CE-AD21689E58F1}" dt="2022-10-24T19:56:59.515" v="1743" actId="1076"/>
          <ac:spMkLst>
            <pc:docMk/>
            <pc:sldMk cId="744456027" sldId="446"/>
            <ac:spMk id="127" creationId="{345E0C82-DBDD-4A69-8E03-D63FA5E30B11}"/>
          </ac:spMkLst>
        </pc:spChg>
        <pc:spChg chg="mod">
          <ac:chgData name="ESTEBAN CARNUCCIO" userId="c3264e5c-2653-4344-b673-ed77aafc2c20" providerId="ADAL" clId="{679DA0C9-5C8E-4682-87CE-AD21689E58F1}" dt="2022-10-24T19:57:09.582" v="1747" actId="1076"/>
          <ac:spMkLst>
            <pc:docMk/>
            <pc:sldMk cId="744456027" sldId="446"/>
            <ac:spMk id="131" creationId="{7F58EEAD-469F-4513-998C-306BC0D61F40}"/>
          </ac:spMkLst>
        </pc:spChg>
      </pc:sldChg>
      <pc:sldChg chg="modSp mod">
        <pc:chgData name="ESTEBAN CARNUCCIO" userId="c3264e5c-2653-4344-b673-ed77aafc2c20" providerId="ADAL" clId="{679DA0C9-5C8E-4682-87CE-AD21689E58F1}" dt="2022-10-24T19:53:38.582" v="1741" actId="20577"/>
        <pc:sldMkLst>
          <pc:docMk/>
          <pc:sldMk cId="2917218682" sldId="447"/>
        </pc:sldMkLst>
        <pc:spChg chg="mod">
          <ac:chgData name="ESTEBAN CARNUCCIO" userId="c3264e5c-2653-4344-b673-ed77aafc2c20" providerId="ADAL" clId="{679DA0C9-5C8E-4682-87CE-AD21689E58F1}" dt="2022-10-24T19:53:38.582" v="1741" actId="20577"/>
          <ac:spMkLst>
            <pc:docMk/>
            <pc:sldMk cId="2917218682" sldId="447"/>
            <ac:spMk id="6" creationId="{00000000-0000-0000-0000-000000000000}"/>
          </ac:spMkLst>
        </pc:spChg>
        <pc:spChg chg="mod">
          <ac:chgData name="ESTEBAN CARNUCCIO" userId="c3264e5c-2653-4344-b673-ed77aafc2c20" providerId="ADAL" clId="{679DA0C9-5C8E-4682-87CE-AD21689E58F1}" dt="2022-10-24T14:26:08.132" v="1408" actId="1076"/>
          <ac:spMkLst>
            <pc:docMk/>
            <pc:sldMk cId="2917218682" sldId="447"/>
            <ac:spMk id="192" creationId="{168EE2B4-EB78-44AE-B313-FB52991FBF52}"/>
          </ac:spMkLst>
        </pc:spChg>
      </pc:sldChg>
      <pc:sldChg chg="modSp mod">
        <pc:chgData name="ESTEBAN CARNUCCIO" userId="c3264e5c-2653-4344-b673-ed77aafc2c20" providerId="ADAL" clId="{679DA0C9-5C8E-4682-87CE-AD21689E58F1}" dt="2022-10-24T19:59:48.075" v="1749" actId="20577"/>
        <pc:sldMkLst>
          <pc:docMk/>
          <pc:sldMk cId="488251906" sldId="448"/>
        </pc:sldMkLst>
        <pc:spChg chg="mod">
          <ac:chgData name="ESTEBAN CARNUCCIO" userId="c3264e5c-2653-4344-b673-ed77aafc2c20" providerId="ADAL" clId="{679DA0C9-5C8E-4682-87CE-AD21689E58F1}" dt="2022-10-24T19:59:48.075" v="1749" actId="20577"/>
          <ac:spMkLst>
            <pc:docMk/>
            <pc:sldMk cId="488251906" sldId="448"/>
            <ac:spMk id="7" creationId="{00000000-0000-0000-0000-000000000000}"/>
          </ac:spMkLst>
        </pc:spChg>
      </pc:sldChg>
      <pc:sldChg chg="addSp delSp mod">
        <pc:chgData name="ESTEBAN CARNUCCIO" userId="c3264e5c-2653-4344-b673-ed77aafc2c20" providerId="ADAL" clId="{679DA0C9-5C8E-4682-87CE-AD21689E58F1}" dt="2022-11-01T20:27:48.756" v="1788" actId="478"/>
        <pc:sldMkLst>
          <pc:docMk/>
          <pc:sldMk cId="2900929807" sldId="509"/>
        </pc:sldMkLst>
        <pc:inkChg chg="add del">
          <ac:chgData name="ESTEBAN CARNUCCIO" userId="c3264e5c-2653-4344-b673-ed77aafc2c20" providerId="ADAL" clId="{679DA0C9-5C8E-4682-87CE-AD21689E58F1}" dt="2022-11-01T20:27:48.756" v="1788" actId="478"/>
          <ac:inkMkLst>
            <pc:docMk/>
            <pc:sldMk cId="2900929807" sldId="509"/>
            <ac:inkMk id="3" creationId="{6C3B54C4-A20E-B1FC-FAA3-D6A92843D323}"/>
          </ac:inkMkLst>
        </pc:inkChg>
      </pc:sldChg>
      <pc:sldChg chg="modSp mod modAnim">
        <pc:chgData name="ESTEBAN CARNUCCIO" userId="c3264e5c-2653-4344-b673-ed77aafc2c20" providerId="ADAL" clId="{679DA0C9-5C8E-4682-87CE-AD21689E58F1}" dt="2022-10-24T19:45:29.025" v="1704" actId="20577"/>
        <pc:sldMkLst>
          <pc:docMk/>
          <pc:sldMk cId="1977358005" sldId="515"/>
        </pc:sldMkLst>
        <pc:spChg chg="mod">
          <ac:chgData name="ESTEBAN CARNUCCIO" userId="c3264e5c-2653-4344-b673-ed77aafc2c20" providerId="ADAL" clId="{679DA0C9-5C8E-4682-87CE-AD21689E58F1}" dt="2022-10-24T19:45:29.025" v="1704" actId="20577"/>
          <ac:spMkLst>
            <pc:docMk/>
            <pc:sldMk cId="1977358005" sldId="515"/>
            <ac:spMk id="3" creationId="{E6C14A44-C924-416C-86AD-5063DD202FA1}"/>
          </ac:spMkLst>
        </pc:spChg>
        <pc:spChg chg="mod">
          <ac:chgData name="ESTEBAN CARNUCCIO" userId="c3264e5c-2653-4344-b673-ed77aafc2c20" providerId="ADAL" clId="{679DA0C9-5C8E-4682-87CE-AD21689E58F1}" dt="2022-10-24T19:45:09.755" v="1680" actId="20577"/>
          <ac:spMkLst>
            <pc:docMk/>
            <pc:sldMk cId="1977358005" sldId="515"/>
            <ac:spMk id="36" creationId="{487BDF41-2694-4B24-9C22-E493B590A809}"/>
          </ac:spMkLst>
        </pc:spChg>
        <pc:spChg chg="mod">
          <ac:chgData name="ESTEBAN CARNUCCIO" userId="c3264e5c-2653-4344-b673-ed77aafc2c20" providerId="ADAL" clId="{679DA0C9-5C8E-4682-87CE-AD21689E58F1}" dt="2022-10-24T19:45:12.385" v="1682" actId="20577"/>
          <ac:spMkLst>
            <pc:docMk/>
            <pc:sldMk cId="1977358005" sldId="515"/>
            <ac:spMk id="37" creationId="{5937FFC6-1023-4436-9B4A-9D3D8674392A}"/>
          </ac:spMkLst>
        </pc:spChg>
        <pc:spChg chg="mod">
          <ac:chgData name="ESTEBAN CARNUCCIO" userId="c3264e5c-2653-4344-b673-ed77aafc2c20" providerId="ADAL" clId="{679DA0C9-5C8E-4682-87CE-AD21689E58F1}" dt="2022-10-24T19:45:06.066" v="1678" actId="20577"/>
          <ac:spMkLst>
            <pc:docMk/>
            <pc:sldMk cId="1977358005" sldId="515"/>
            <ac:spMk id="38" creationId="{260B9129-1209-4ADB-A61A-37A1ABB8FA24}"/>
          </ac:spMkLst>
        </pc:spChg>
        <pc:spChg chg="mod">
          <ac:chgData name="ESTEBAN CARNUCCIO" userId="c3264e5c-2653-4344-b673-ed77aafc2c20" providerId="ADAL" clId="{679DA0C9-5C8E-4682-87CE-AD21689E58F1}" dt="2022-10-24T19:45:15.768" v="1686" actId="20577"/>
          <ac:spMkLst>
            <pc:docMk/>
            <pc:sldMk cId="1977358005" sldId="515"/>
            <ac:spMk id="39" creationId="{719A3A6B-934B-470C-A361-06F5842C3805}"/>
          </ac:spMkLst>
        </pc:spChg>
        <pc:spChg chg="mod">
          <ac:chgData name="ESTEBAN CARNUCCIO" userId="c3264e5c-2653-4344-b673-ed77aafc2c20" providerId="ADAL" clId="{679DA0C9-5C8E-4682-87CE-AD21689E58F1}" dt="2022-10-24T19:45:19.386" v="1690" actId="20577"/>
          <ac:spMkLst>
            <pc:docMk/>
            <pc:sldMk cId="1977358005" sldId="515"/>
            <ac:spMk id="40" creationId="{E3102C0E-CEA7-4035-8423-13D6A9A05C4F}"/>
          </ac:spMkLst>
        </pc:spChg>
        <pc:spChg chg="mod">
          <ac:chgData name="ESTEBAN CARNUCCIO" userId="c3264e5c-2653-4344-b673-ed77aafc2c20" providerId="ADAL" clId="{679DA0C9-5C8E-4682-87CE-AD21689E58F1}" dt="2022-10-24T19:44:57.331" v="1668" actId="20577"/>
          <ac:spMkLst>
            <pc:docMk/>
            <pc:sldMk cId="1977358005" sldId="515"/>
            <ac:spMk id="46" creationId="{E3F684FD-AA26-4FBE-832B-3BFF8A37BB12}"/>
          </ac:spMkLst>
        </pc:spChg>
      </pc:sldChg>
      <pc:sldChg chg="delSp modSp add del mod delAnim modAnim">
        <pc:chgData name="ESTEBAN CARNUCCIO" userId="c3264e5c-2653-4344-b673-ed77aafc2c20" providerId="ADAL" clId="{679DA0C9-5C8E-4682-87CE-AD21689E58F1}" dt="2022-10-24T00:59:10.405" v="1029" actId="478"/>
        <pc:sldMkLst>
          <pc:docMk/>
          <pc:sldMk cId="1371466112" sldId="525"/>
        </pc:sldMkLst>
        <pc:spChg chg="del mod">
          <ac:chgData name="ESTEBAN CARNUCCIO" userId="c3264e5c-2653-4344-b673-ed77aafc2c20" providerId="ADAL" clId="{679DA0C9-5C8E-4682-87CE-AD21689E58F1}" dt="2022-10-24T00:59:10.405" v="1029" actId="478"/>
          <ac:spMkLst>
            <pc:docMk/>
            <pc:sldMk cId="1371466112" sldId="525"/>
            <ac:spMk id="21" creationId="{754DDAF3-7483-497D-9702-6DD7F0A5DD1C}"/>
          </ac:spMkLst>
        </pc:spChg>
      </pc:sldChg>
      <pc:sldChg chg="modSp mod">
        <pc:chgData name="ESTEBAN CARNUCCIO" userId="c3264e5c-2653-4344-b673-ed77aafc2c20" providerId="ADAL" clId="{679DA0C9-5C8E-4682-87CE-AD21689E58F1}" dt="2022-10-24T20:00:02.429" v="1751" actId="20577"/>
        <pc:sldMkLst>
          <pc:docMk/>
          <pc:sldMk cId="1878298551" sldId="529"/>
        </pc:sldMkLst>
        <pc:spChg chg="mod">
          <ac:chgData name="ESTEBAN CARNUCCIO" userId="c3264e5c-2653-4344-b673-ed77aafc2c20" providerId="ADAL" clId="{679DA0C9-5C8E-4682-87CE-AD21689E58F1}" dt="2022-10-24T20:00:02.429" v="1751" actId="20577"/>
          <ac:spMkLst>
            <pc:docMk/>
            <pc:sldMk cId="1878298551" sldId="529"/>
            <ac:spMk id="7" creationId="{00000000-0000-0000-0000-000000000000}"/>
          </ac:spMkLst>
        </pc:spChg>
      </pc:sldChg>
      <pc:sldChg chg="addSp delSp modSp mod modAnim">
        <pc:chgData name="ESTEBAN CARNUCCIO" userId="c3264e5c-2653-4344-b673-ed77aafc2c20" providerId="ADAL" clId="{679DA0C9-5C8E-4682-87CE-AD21689E58F1}" dt="2022-11-01T20:27:51.658" v="1789" actId="478"/>
        <pc:sldMkLst>
          <pc:docMk/>
          <pc:sldMk cId="2086148348" sldId="530"/>
        </pc:sldMkLst>
        <pc:spChg chg="add mod">
          <ac:chgData name="ESTEBAN CARNUCCIO" userId="c3264e5c-2653-4344-b673-ed77aafc2c20" providerId="ADAL" clId="{679DA0C9-5C8E-4682-87CE-AD21689E58F1}" dt="2022-10-23T23:51:26.691" v="783" actId="208"/>
          <ac:spMkLst>
            <pc:docMk/>
            <pc:sldMk cId="2086148348" sldId="530"/>
            <ac:spMk id="4" creationId="{AF35F8E2-02B5-D116-B0BC-3B45D6D7B436}"/>
          </ac:spMkLst>
        </pc:spChg>
        <pc:spChg chg="add mod">
          <ac:chgData name="ESTEBAN CARNUCCIO" userId="c3264e5c-2653-4344-b673-ed77aafc2c20" providerId="ADAL" clId="{679DA0C9-5C8E-4682-87CE-AD21689E58F1}" dt="2022-10-23T23:51:36.011" v="785" actId="1076"/>
          <ac:spMkLst>
            <pc:docMk/>
            <pc:sldMk cId="2086148348" sldId="530"/>
            <ac:spMk id="5" creationId="{2627970F-D12A-ABC8-A2C0-9FF7190742BD}"/>
          </ac:spMkLst>
        </pc:spChg>
        <pc:inkChg chg="add del">
          <ac:chgData name="ESTEBAN CARNUCCIO" userId="c3264e5c-2653-4344-b673-ed77aafc2c20" providerId="ADAL" clId="{679DA0C9-5C8E-4682-87CE-AD21689E58F1}" dt="2022-11-01T20:27:51.658" v="1789" actId="478"/>
          <ac:inkMkLst>
            <pc:docMk/>
            <pc:sldMk cId="2086148348" sldId="530"/>
            <ac:inkMk id="6" creationId="{BF058896-0E1A-03BE-522A-838845327F98}"/>
          </ac:inkMkLst>
        </pc:inkChg>
      </pc:sldChg>
      <pc:sldChg chg="addSp delSp modSp add mod modAnim">
        <pc:chgData name="ESTEBAN CARNUCCIO" userId="c3264e5c-2653-4344-b673-ed77aafc2c20" providerId="ADAL" clId="{679DA0C9-5C8E-4682-87CE-AD21689E58F1}" dt="2022-10-24T02:13:15.755" v="1091" actId="27636"/>
        <pc:sldMkLst>
          <pc:docMk/>
          <pc:sldMk cId="1131833644" sldId="531"/>
        </pc:sldMkLst>
        <pc:spChg chg="add mod">
          <ac:chgData name="ESTEBAN CARNUCCIO" userId="c3264e5c-2653-4344-b673-ed77aafc2c20" providerId="ADAL" clId="{679DA0C9-5C8E-4682-87CE-AD21689E58F1}" dt="2022-10-24T02:13:15.755" v="1091" actId="27636"/>
          <ac:spMkLst>
            <pc:docMk/>
            <pc:sldMk cId="1131833644" sldId="531"/>
            <ac:spMk id="7" creationId="{32F79AF8-21DD-7027-6286-54B96138F87C}"/>
          </ac:spMkLst>
        </pc:spChg>
        <pc:spChg chg="del">
          <ac:chgData name="ESTEBAN CARNUCCIO" userId="c3264e5c-2653-4344-b673-ed77aafc2c20" providerId="ADAL" clId="{679DA0C9-5C8E-4682-87CE-AD21689E58F1}" dt="2022-10-23T23:17:36.101" v="5" actId="478"/>
          <ac:spMkLst>
            <pc:docMk/>
            <pc:sldMk cId="1131833644" sldId="531"/>
            <ac:spMk id="8" creationId="{332B23F8-6184-4E72-BFD9-4E1559FFA8FF}"/>
          </ac:spMkLst>
        </pc:spChg>
        <pc:spChg chg="add mod">
          <ac:chgData name="ESTEBAN CARNUCCIO" userId="c3264e5c-2653-4344-b673-ed77aafc2c20" providerId="ADAL" clId="{679DA0C9-5C8E-4682-87CE-AD21689E58F1}" dt="2022-10-23T23:23:10.185" v="140" actId="5793"/>
          <ac:spMkLst>
            <pc:docMk/>
            <pc:sldMk cId="1131833644" sldId="531"/>
            <ac:spMk id="9" creationId="{4C244DD7-29B8-DFE0-3A70-927400F21EE5}"/>
          </ac:spMkLst>
        </pc:spChg>
        <pc:spChg chg="del">
          <ac:chgData name="ESTEBAN CARNUCCIO" userId="c3264e5c-2653-4344-b673-ed77aafc2c20" providerId="ADAL" clId="{679DA0C9-5C8E-4682-87CE-AD21689E58F1}" dt="2022-10-23T23:17:39.981" v="6" actId="478"/>
          <ac:spMkLst>
            <pc:docMk/>
            <pc:sldMk cId="1131833644" sldId="531"/>
            <ac:spMk id="10" creationId="{317CF1CA-612B-4A85-AE84-FC3218F858DD}"/>
          </ac:spMkLst>
        </pc:spChg>
        <pc:spChg chg="del">
          <ac:chgData name="ESTEBAN CARNUCCIO" userId="c3264e5c-2653-4344-b673-ed77aafc2c20" providerId="ADAL" clId="{679DA0C9-5C8E-4682-87CE-AD21689E58F1}" dt="2022-10-23T23:17:42.390" v="7" actId="478"/>
          <ac:spMkLst>
            <pc:docMk/>
            <pc:sldMk cId="1131833644" sldId="531"/>
            <ac:spMk id="16" creationId="{A1C8BAC7-1988-4C37-91AC-BDBA990325AF}"/>
          </ac:spMkLst>
        </pc:spChg>
        <pc:spChg chg="del">
          <ac:chgData name="ESTEBAN CARNUCCIO" userId="c3264e5c-2653-4344-b673-ed77aafc2c20" providerId="ADAL" clId="{679DA0C9-5C8E-4682-87CE-AD21689E58F1}" dt="2022-10-23T23:17:44.685" v="8" actId="478"/>
          <ac:spMkLst>
            <pc:docMk/>
            <pc:sldMk cId="1131833644" sldId="531"/>
            <ac:spMk id="18" creationId="{6E7A0935-44A5-4FF6-90D2-75460116D723}"/>
          </ac:spMkLst>
        </pc:spChg>
        <pc:picChg chg="del">
          <ac:chgData name="ESTEBAN CARNUCCIO" userId="c3264e5c-2653-4344-b673-ed77aafc2c20" providerId="ADAL" clId="{679DA0C9-5C8E-4682-87CE-AD21689E58F1}" dt="2022-10-23T23:17:29.763" v="1" actId="478"/>
          <ac:picMkLst>
            <pc:docMk/>
            <pc:sldMk cId="1131833644" sldId="531"/>
            <ac:picMk id="5" creationId="{B7126A87-0D06-46B8-B428-B09D98BF8F5F}"/>
          </ac:picMkLst>
        </pc:picChg>
        <pc:picChg chg="add mod">
          <ac:chgData name="ESTEBAN CARNUCCIO" userId="c3264e5c-2653-4344-b673-ed77aafc2c20" providerId="ADAL" clId="{679DA0C9-5C8E-4682-87CE-AD21689E58F1}" dt="2022-10-23T23:21:25.878" v="127" actId="1076"/>
          <ac:picMkLst>
            <pc:docMk/>
            <pc:sldMk cId="1131833644" sldId="531"/>
            <ac:picMk id="6" creationId="{C3A08573-C93D-3BB0-0968-39DC2C398CCD}"/>
          </ac:picMkLst>
        </pc:picChg>
        <pc:cxnChg chg="add mod">
          <ac:chgData name="ESTEBAN CARNUCCIO" userId="c3264e5c-2653-4344-b673-ed77aafc2c20" providerId="ADAL" clId="{679DA0C9-5C8E-4682-87CE-AD21689E58F1}" dt="2022-10-23T23:21:54.589" v="132" actId="1582"/>
          <ac:cxnSpMkLst>
            <pc:docMk/>
            <pc:sldMk cId="1131833644" sldId="531"/>
            <ac:cxnSpMk id="15" creationId="{7E9CFDEB-76CB-58D1-EA42-3F7EEC40ABD2}"/>
          </ac:cxnSpMkLst>
        </pc:cxnChg>
        <pc:cxnChg chg="add mod">
          <ac:chgData name="ESTEBAN CARNUCCIO" userId="c3264e5c-2653-4344-b673-ed77aafc2c20" providerId="ADAL" clId="{679DA0C9-5C8E-4682-87CE-AD21689E58F1}" dt="2022-10-23T23:22:04.460" v="135" actId="14100"/>
          <ac:cxnSpMkLst>
            <pc:docMk/>
            <pc:sldMk cId="1131833644" sldId="531"/>
            <ac:cxnSpMk id="17" creationId="{C5CA7780-CED1-9F2E-4339-5CFE516F49D6}"/>
          </ac:cxnSpMkLst>
        </pc:cxnChg>
      </pc:sldChg>
      <pc:sldChg chg="add del">
        <pc:chgData name="ESTEBAN CARNUCCIO" userId="c3264e5c-2653-4344-b673-ed77aafc2c20" providerId="ADAL" clId="{679DA0C9-5C8E-4682-87CE-AD21689E58F1}" dt="2022-10-23T23:27:51.207" v="155" actId="2890"/>
        <pc:sldMkLst>
          <pc:docMk/>
          <pc:sldMk cId="1833405958" sldId="532"/>
        </pc:sldMkLst>
      </pc:sldChg>
      <pc:sldChg chg="addSp delSp modSp add mod delAnim modAnim">
        <pc:chgData name="ESTEBAN CARNUCCIO" userId="c3264e5c-2653-4344-b673-ed77aafc2c20" providerId="ADAL" clId="{679DA0C9-5C8E-4682-87CE-AD21689E58F1}" dt="2022-10-23T23:31:35.713" v="249" actId="3062"/>
        <pc:sldMkLst>
          <pc:docMk/>
          <pc:sldMk cId="2768472231" sldId="532"/>
        </pc:sldMkLst>
        <pc:spChg chg="mod">
          <ac:chgData name="ESTEBAN CARNUCCIO" userId="c3264e5c-2653-4344-b673-ed77aafc2c20" providerId="ADAL" clId="{679DA0C9-5C8E-4682-87CE-AD21689E58F1}" dt="2022-10-23T23:31:35.713" v="249" actId="3062"/>
          <ac:spMkLst>
            <pc:docMk/>
            <pc:sldMk cId="2768472231" sldId="532"/>
            <ac:spMk id="2" creationId="{4E44DDB0-8606-4C69-BBE2-7F34A3EB40A9}"/>
          </ac:spMkLst>
        </pc:spChg>
        <pc:spChg chg="del">
          <ac:chgData name="ESTEBAN CARNUCCIO" userId="c3264e5c-2653-4344-b673-ed77aafc2c20" providerId="ADAL" clId="{679DA0C9-5C8E-4682-87CE-AD21689E58F1}" dt="2022-10-23T23:27:57.126" v="157" actId="478"/>
          <ac:spMkLst>
            <pc:docMk/>
            <pc:sldMk cId="2768472231" sldId="532"/>
            <ac:spMk id="7" creationId="{32F79AF8-21DD-7027-6286-54B96138F87C}"/>
          </ac:spMkLst>
        </pc:spChg>
        <pc:spChg chg="del">
          <ac:chgData name="ESTEBAN CARNUCCIO" userId="c3264e5c-2653-4344-b673-ed77aafc2c20" providerId="ADAL" clId="{679DA0C9-5C8E-4682-87CE-AD21689E58F1}" dt="2022-10-23T23:27:59.139" v="158" actId="478"/>
          <ac:spMkLst>
            <pc:docMk/>
            <pc:sldMk cId="2768472231" sldId="532"/>
            <ac:spMk id="9" creationId="{4C244DD7-29B8-DFE0-3A70-927400F21EE5}"/>
          </ac:spMkLst>
        </pc:spChg>
        <pc:picChg chg="add del">
          <ac:chgData name="ESTEBAN CARNUCCIO" userId="c3264e5c-2653-4344-b673-ed77aafc2c20" providerId="ADAL" clId="{679DA0C9-5C8E-4682-87CE-AD21689E58F1}" dt="2022-10-23T23:29:03.085" v="193" actId="22"/>
          <ac:picMkLst>
            <pc:docMk/>
            <pc:sldMk cId="2768472231" sldId="532"/>
            <ac:picMk id="5" creationId="{9A5C6BF1-CC0B-0C06-777B-9B202B07EEB2}"/>
          </ac:picMkLst>
        </pc:picChg>
        <pc:picChg chg="add del mod">
          <ac:chgData name="ESTEBAN CARNUCCIO" userId="c3264e5c-2653-4344-b673-ed77aafc2c20" providerId="ADAL" clId="{679DA0C9-5C8E-4682-87CE-AD21689E58F1}" dt="2022-10-23T23:29:03.503" v="194" actId="478"/>
          <ac:picMkLst>
            <pc:docMk/>
            <pc:sldMk cId="2768472231" sldId="532"/>
            <ac:picMk id="6" creationId="{C3A08573-C93D-3BB0-0968-39DC2C398CCD}"/>
          </ac:picMkLst>
        </pc:picChg>
        <pc:picChg chg="add mod">
          <ac:chgData name="ESTEBAN CARNUCCIO" userId="c3264e5c-2653-4344-b673-ed77aafc2c20" providerId="ADAL" clId="{679DA0C9-5C8E-4682-87CE-AD21689E58F1}" dt="2022-10-23T23:29:51.349" v="242" actId="1035"/>
          <ac:picMkLst>
            <pc:docMk/>
            <pc:sldMk cId="2768472231" sldId="532"/>
            <ac:picMk id="10" creationId="{44BA54E8-328D-2994-D9BA-329AF57F9B36}"/>
          </ac:picMkLst>
        </pc:picChg>
        <pc:cxnChg chg="del">
          <ac:chgData name="ESTEBAN CARNUCCIO" userId="c3264e5c-2653-4344-b673-ed77aafc2c20" providerId="ADAL" clId="{679DA0C9-5C8E-4682-87CE-AD21689E58F1}" dt="2022-10-23T23:28:11.117" v="160" actId="478"/>
          <ac:cxnSpMkLst>
            <pc:docMk/>
            <pc:sldMk cId="2768472231" sldId="532"/>
            <ac:cxnSpMk id="15" creationId="{7E9CFDEB-76CB-58D1-EA42-3F7EEC40ABD2}"/>
          </ac:cxnSpMkLst>
        </pc:cxnChg>
        <pc:cxnChg chg="del mod">
          <ac:chgData name="ESTEBAN CARNUCCIO" userId="c3264e5c-2653-4344-b673-ed77aafc2c20" providerId="ADAL" clId="{679DA0C9-5C8E-4682-87CE-AD21689E58F1}" dt="2022-10-23T23:28:00.348" v="159" actId="478"/>
          <ac:cxnSpMkLst>
            <pc:docMk/>
            <pc:sldMk cId="2768472231" sldId="532"/>
            <ac:cxnSpMk id="17" creationId="{C5CA7780-CED1-9F2E-4339-5CFE516F49D6}"/>
          </ac:cxnSpMkLst>
        </pc:cxnChg>
      </pc:sldChg>
      <pc:sldChg chg="addSp delSp modSp add del mod ord">
        <pc:chgData name="ESTEBAN CARNUCCIO" userId="c3264e5c-2653-4344-b673-ed77aafc2c20" providerId="ADAL" clId="{679DA0C9-5C8E-4682-87CE-AD21689E58F1}" dt="2022-10-23T23:27:44.216" v="153" actId="47"/>
        <pc:sldMkLst>
          <pc:docMk/>
          <pc:sldMk cId="4227767643" sldId="532"/>
        </pc:sldMkLst>
        <pc:spChg chg="mod">
          <ac:chgData name="ESTEBAN CARNUCCIO" userId="c3264e5c-2653-4344-b673-ed77aafc2c20" providerId="ADAL" clId="{679DA0C9-5C8E-4682-87CE-AD21689E58F1}" dt="2022-10-23T23:24:54.873" v="149" actId="20577"/>
          <ac:spMkLst>
            <pc:docMk/>
            <pc:sldMk cId="4227767643" sldId="532"/>
            <ac:spMk id="2" creationId="{4E44DDB0-8606-4C69-BBE2-7F34A3EB40A9}"/>
          </ac:spMkLst>
        </pc:spChg>
        <pc:picChg chg="del">
          <ac:chgData name="ESTEBAN CARNUCCIO" userId="c3264e5c-2653-4344-b673-ed77aafc2c20" providerId="ADAL" clId="{679DA0C9-5C8E-4682-87CE-AD21689E58F1}" dt="2022-10-23T23:27:05.010" v="150" actId="478"/>
          <ac:picMkLst>
            <pc:docMk/>
            <pc:sldMk cId="4227767643" sldId="532"/>
            <ac:picMk id="5" creationId="{B7126A87-0D06-46B8-B428-B09D98BF8F5F}"/>
          </ac:picMkLst>
        </pc:picChg>
        <pc:picChg chg="add del">
          <ac:chgData name="ESTEBAN CARNUCCIO" userId="c3264e5c-2653-4344-b673-ed77aafc2c20" providerId="ADAL" clId="{679DA0C9-5C8E-4682-87CE-AD21689E58F1}" dt="2022-10-23T23:27:41.609" v="152" actId="478"/>
          <ac:picMkLst>
            <pc:docMk/>
            <pc:sldMk cId="4227767643" sldId="532"/>
            <ac:picMk id="6" creationId="{68AAFF12-A50D-EE7D-6B49-C20D15CA5DA4}"/>
          </ac:picMkLst>
        </pc:picChg>
      </pc:sldChg>
      <pc:sldChg chg="addSp delSp modSp add del mod addAnim delAnim modAnim">
        <pc:chgData name="ESTEBAN CARNUCCIO" userId="c3264e5c-2653-4344-b673-ed77aafc2c20" providerId="ADAL" clId="{679DA0C9-5C8E-4682-87CE-AD21689E58F1}" dt="2022-10-23T23:46:11.799" v="771" actId="255"/>
        <pc:sldMkLst>
          <pc:docMk/>
          <pc:sldMk cId="3206683167" sldId="533"/>
        </pc:sldMkLst>
        <pc:spChg chg="add mod">
          <ac:chgData name="ESTEBAN CARNUCCIO" userId="c3264e5c-2653-4344-b673-ed77aafc2c20" providerId="ADAL" clId="{679DA0C9-5C8E-4682-87CE-AD21689E58F1}" dt="2022-10-23T23:46:11.799" v="771" actId="255"/>
          <ac:spMkLst>
            <pc:docMk/>
            <pc:sldMk cId="3206683167" sldId="533"/>
            <ac:spMk id="2" creationId="{B0BEA335-9DA6-B195-6FB0-A2F6BED9DC06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1" creationId="{F68160F3-D460-4427-A49C-EB6358D09195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2" creationId="{0BA10CFB-FDF6-42B1-A41D-C9A4095A6D07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3" creationId="{378BEBE3-63A0-4F21-BBDD-21B2C405D66A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4" creationId="{02F5C7B5-BFB7-47AB-8DE4-E2019C8B3788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5" creationId="{9C03F544-2E7E-46A4-8D1D-1FFE1074A700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6" creationId="{8BCA80DF-6152-4003-9306-9B5BECB06A0E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7" creationId="{40CCE0F5-FC99-480E-9BA0-A3EA308077E3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8" creationId="{A45717A8-4276-4525-83E3-3F4247583BFC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49" creationId="{3F7D54AF-8EBA-4615-AFCF-E1419F4DE356}"/>
          </ac:spMkLst>
        </pc:spChg>
        <pc:spChg chg="add del mod">
          <ac:chgData name="ESTEBAN CARNUCCIO" userId="c3264e5c-2653-4344-b673-ed77aafc2c20" providerId="ADAL" clId="{679DA0C9-5C8E-4682-87CE-AD21689E58F1}" dt="2022-10-23T23:39:50.109" v="276" actId="478"/>
          <ac:spMkLst>
            <pc:docMk/>
            <pc:sldMk cId="3206683167" sldId="533"/>
            <ac:spMk id="50" creationId="{2F3B0915-285C-470C-ACAF-A4A871815F87}"/>
          </ac:spMkLst>
        </pc:spChg>
        <pc:spChg chg="add del">
          <ac:chgData name="ESTEBAN CARNUCCIO" userId="c3264e5c-2653-4344-b673-ed77aafc2c20" providerId="ADAL" clId="{679DA0C9-5C8E-4682-87CE-AD21689E58F1}" dt="2022-10-23T23:39:46.094" v="273" actId="478"/>
          <ac:spMkLst>
            <pc:docMk/>
            <pc:sldMk cId="3206683167" sldId="533"/>
            <ac:spMk id="51" creationId="{8EA8E579-E9E2-496F-8412-63C16C566261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52" creationId="{7C510D4B-6672-49CC-8BB6-214D3A501AA0}"/>
          </ac:spMkLst>
        </pc:spChg>
        <pc:spChg chg="add del">
          <ac:chgData name="ESTEBAN CARNUCCIO" userId="c3264e5c-2653-4344-b673-ed77aafc2c20" providerId="ADAL" clId="{679DA0C9-5C8E-4682-87CE-AD21689E58F1}" dt="2022-10-23T23:39:52.497" v="277" actId="478"/>
          <ac:spMkLst>
            <pc:docMk/>
            <pc:sldMk cId="3206683167" sldId="533"/>
            <ac:spMk id="53" creationId="{5C510377-0C77-4141-BF20-F094373C555F}"/>
          </ac:spMkLst>
        </pc:spChg>
        <pc:spChg chg="add del">
          <ac:chgData name="ESTEBAN CARNUCCIO" userId="c3264e5c-2653-4344-b673-ed77aafc2c20" providerId="ADAL" clId="{679DA0C9-5C8E-4682-87CE-AD21689E58F1}" dt="2022-10-23T23:39:46.094" v="273" actId="478"/>
          <ac:spMkLst>
            <pc:docMk/>
            <pc:sldMk cId="3206683167" sldId="533"/>
            <ac:spMk id="54" creationId="{FEC9E790-B4B1-407A-8B80-BB25267890CD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55" creationId="{3BE4FA19-8271-4F79-B253-136FCF249524}"/>
          </ac:spMkLst>
        </pc:spChg>
        <pc:spChg chg="add del">
          <ac:chgData name="ESTEBAN CARNUCCIO" userId="c3264e5c-2653-4344-b673-ed77aafc2c20" providerId="ADAL" clId="{679DA0C9-5C8E-4682-87CE-AD21689E58F1}" dt="2022-10-23T23:39:34.214" v="270" actId="478"/>
          <ac:spMkLst>
            <pc:docMk/>
            <pc:sldMk cId="3206683167" sldId="533"/>
            <ac:spMk id="56" creationId="{60110BB0-7AA8-4EB7-BA80-9F39BC0E984C}"/>
          </ac:spMkLst>
        </pc:spChg>
        <pc:picChg chg="add del">
          <ac:chgData name="ESTEBAN CARNUCCIO" userId="c3264e5c-2653-4344-b673-ed77aafc2c20" providerId="ADAL" clId="{679DA0C9-5C8E-4682-87CE-AD21689E58F1}" dt="2022-10-23T23:39:33.845" v="269" actId="478"/>
          <ac:picMkLst>
            <pc:docMk/>
            <pc:sldMk cId="3206683167" sldId="533"/>
            <ac:picMk id="58" creationId="{34C25C51-96F1-45EE-8E2A-6D89C6B28AB1}"/>
          </ac:picMkLst>
        </pc:pic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3" creationId="{E378F815-64BF-277B-11D6-07B26759F841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4" creationId="{B33984A8-20FE-FC4F-A896-CE1138E318F9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5" creationId="{AFEC42F9-071D-C692-AF5B-6A079DEE3621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7" creationId="{442E1BDB-FB37-FE4D-14CA-C75AE2D13E4D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8" creationId="{D33F5E1F-0918-2DC5-48EC-3022C9B56C36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9" creationId="{1FF66F1B-6C25-5C24-8D24-43807C0793E9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10" creationId="{6914CD6C-C8B9-4806-5DB3-2325F1A53895}"/>
          </ac:cxnSpMkLst>
        </pc:cxnChg>
        <pc:cxnChg chg="add del">
          <ac:chgData name="ESTEBAN CARNUCCIO" userId="c3264e5c-2653-4344-b673-ed77aafc2c20" providerId="ADAL" clId="{679DA0C9-5C8E-4682-87CE-AD21689E58F1}" dt="2022-10-23T23:39:34.214" v="270" actId="478"/>
          <ac:cxnSpMkLst>
            <pc:docMk/>
            <pc:sldMk cId="3206683167" sldId="533"/>
            <ac:cxnSpMk id="11" creationId="{BF9C1BA9-BFDD-89C3-6391-5966F5EA4DF4}"/>
          </ac:cxnSpMkLst>
        </pc:cxnChg>
      </pc:sldChg>
      <pc:sldChg chg="addSp delSp modSp add mod delAnim modAnim">
        <pc:chgData name="ESTEBAN CARNUCCIO" userId="c3264e5c-2653-4344-b673-ed77aafc2c20" providerId="ADAL" clId="{679DA0C9-5C8E-4682-87CE-AD21689E58F1}" dt="2022-10-23T23:59:19.811" v="830" actId="14100"/>
        <pc:sldMkLst>
          <pc:docMk/>
          <pc:sldMk cId="878176820" sldId="534"/>
        </pc:sldMkLst>
        <pc:spChg chg="add mod">
          <ac:chgData name="ESTEBAN CARNUCCIO" userId="c3264e5c-2653-4344-b673-ed77aafc2c20" providerId="ADAL" clId="{679DA0C9-5C8E-4682-87CE-AD21689E58F1}" dt="2022-10-23T23:56:42.205" v="801" actId="1076"/>
          <ac:spMkLst>
            <pc:docMk/>
            <pc:sldMk cId="878176820" sldId="534"/>
            <ac:spMk id="2" creationId="{1C3A78FD-1FB1-FBA1-1478-35484BEEE612}"/>
          </ac:spMkLst>
        </pc:spChg>
        <pc:spChg chg="add mod">
          <ac:chgData name="ESTEBAN CARNUCCIO" userId="c3264e5c-2653-4344-b673-ed77aafc2c20" providerId="ADAL" clId="{679DA0C9-5C8E-4682-87CE-AD21689E58F1}" dt="2022-10-23T23:56:42.205" v="801" actId="1076"/>
          <ac:spMkLst>
            <pc:docMk/>
            <pc:sldMk cId="878176820" sldId="534"/>
            <ac:spMk id="3" creationId="{A55A73BB-0A60-0881-1CF2-0CCB5AE3A224}"/>
          </ac:spMkLst>
        </pc:spChg>
        <pc:spChg chg="add mod">
          <ac:chgData name="ESTEBAN CARNUCCIO" userId="c3264e5c-2653-4344-b673-ed77aafc2c20" providerId="ADAL" clId="{679DA0C9-5C8E-4682-87CE-AD21689E58F1}" dt="2022-10-23T23:56:42.205" v="801" actId="1076"/>
          <ac:spMkLst>
            <pc:docMk/>
            <pc:sldMk cId="878176820" sldId="534"/>
            <ac:spMk id="4" creationId="{835713EE-ED60-68C3-2A54-E0F0E0892A16}"/>
          </ac:spMkLst>
        </pc:spChg>
        <pc:spChg chg="add mod">
          <ac:chgData name="ESTEBAN CARNUCCIO" userId="c3264e5c-2653-4344-b673-ed77aafc2c20" providerId="ADAL" clId="{679DA0C9-5C8E-4682-87CE-AD21689E58F1}" dt="2022-10-23T23:57:17.777" v="806" actId="1076"/>
          <ac:spMkLst>
            <pc:docMk/>
            <pc:sldMk cId="878176820" sldId="534"/>
            <ac:spMk id="5" creationId="{4C173B31-2766-5834-5E4B-8C228F811B51}"/>
          </ac:spMkLst>
        </pc:spChg>
        <pc:spChg chg="add mod">
          <ac:chgData name="ESTEBAN CARNUCCIO" userId="c3264e5c-2653-4344-b673-ed77aafc2c20" providerId="ADAL" clId="{679DA0C9-5C8E-4682-87CE-AD21689E58F1}" dt="2022-10-23T23:57:09.531" v="803" actId="1076"/>
          <ac:spMkLst>
            <pc:docMk/>
            <pc:sldMk cId="878176820" sldId="534"/>
            <ac:spMk id="7" creationId="{75EBB7D3-6A68-45F1-E9F5-C37D42900010}"/>
          </ac:spMkLst>
        </pc:spChg>
        <pc:spChg chg="add mod">
          <ac:chgData name="ESTEBAN CARNUCCIO" userId="c3264e5c-2653-4344-b673-ed77aafc2c20" providerId="ADAL" clId="{679DA0C9-5C8E-4682-87CE-AD21689E58F1}" dt="2022-10-23T23:57:11.519" v="804" actId="1076"/>
          <ac:spMkLst>
            <pc:docMk/>
            <pc:sldMk cId="878176820" sldId="534"/>
            <ac:spMk id="8" creationId="{EE938B8B-DB32-89C7-DB2E-842F9D8FC2D0}"/>
          </ac:spMkLst>
        </pc:spChg>
        <pc:spChg chg="add mod">
          <ac:chgData name="ESTEBAN CARNUCCIO" userId="c3264e5c-2653-4344-b673-ed77aafc2c20" providerId="ADAL" clId="{679DA0C9-5C8E-4682-87CE-AD21689E58F1}" dt="2022-10-23T23:57:13.412" v="805" actId="1076"/>
          <ac:spMkLst>
            <pc:docMk/>
            <pc:sldMk cId="878176820" sldId="534"/>
            <ac:spMk id="9" creationId="{2345E120-7A79-E478-4E0E-01818233BE63}"/>
          </ac:spMkLst>
        </pc:spChg>
        <pc:spChg chg="del">
          <ac:chgData name="ESTEBAN CARNUCCIO" userId="c3264e5c-2653-4344-b673-ed77aafc2c20" providerId="ADAL" clId="{679DA0C9-5C8E-4682-87CE-AD21689E58F1}" dt="2022-10-23T23:56:10.672" v="793" actId="478"/>
          <ac:spMkLst>
            <pc:docMk/>
            <pc:sldMk cId="878176820" sldId="534"/>
            <ac:spMk id="56" creationId="{82C7AC90-918E-4789-B8FA-00FB1F91FCA8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57" creationId="{42B5A5E2-2D5E-430B-8D20-9DD929136D29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58" creationId="{7D49FCDB-D203-4109-9CAA-618894B760BE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59" creationId="{953B924B-AA79-495B-95E4-2936E94C63AA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0" creationId="{A9D90A18-43ED-413C-977C-4C9C41076E8A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1" creationId="{E692F391-55AB-42E9-8E21-E7C5D8DAF590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2" creationId="{1D97895A-B6F0-474C-AE08-CB11F525CC63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3" creationId="{DB88E451-A153-4152-9D27-D23C50A316AA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4" creationId="{6F71FA1A-84BE-407B-9292-D11E4C0CBBBB}"/>
          </ac:spMkLst>
        </pc:spChg>
        <pc:spChg chg="del">
          <ac:chgData name="ESTEBAN CARNUCCIO" userId="c3264e5c-2653-4344-b673-ed77aafc2c20" providerId="ADAL" clId="{679DA0C9-5C8E-4682-87CE-AD21689E58F1}" dt="2022-10-23T23:56:13.399" v="794" actId="478"/>
          <ac:spMkLst>
            <pc:docMk/>
            <pc:sldMk cId="878176820" sldId="534"/>
            <ac:spMk id="65" creationId="{CCEF47F3-F483-4B92-B106-C2C2CC0DE17E}"/>
          </ac:spMkLst>
        </pc:spChg>
        <pc:spChg chg="del mod">
          <ac:chgData name="ESTEBAN CARNUCCIO" userId="c3264e5c-2653-4344-b673-ed77aafc2c20" providerId="ADAL" clId="{679DA0C9-5C8E-4682-87CE-AD21689E58F1}" dt="2022-10-23T23:56:17.396" v="796" actId="478"/>
          <ac:spMkLst>
            <pc:docMk/>
            <pc:sldMk cId="878176820" sldId="534"/>
            <ac:spMk id="66" creationId="{0048B001-A533-477E-B2DD-3F0D0BC622A4}"/>
          </ac:spMkLst>
        </pc:spChg>
        <pc:spChg chg="del">
          <ac:chgData name="ESTEBAN CARNUCCIO" userId="c3264e5c-2653-4344-b673-ed77aafc2c20" providerId="ADAL" clId="{679DA0C9-5C8E-4682-87CE-AD21689E58F1}" dt="2022-10-23T23:56:18.562" v="797" actId="478"/>
          <ac:spMkLst>
            <pc:docMk/>
            <pc:sldMk cId="878176820" sldId="534"/>
            <ac:spMk id="67" creationId="{4709E541-6C47-4DAD-9D12-55238511F77C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8" creationId="{0A16B71F-AD8A-4E51-A223-9A89A24EBBA4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69" creationId="{DC8D3A11-7734-49D5-A4D2-62FAA3C819DF}"/>
          </ac:spMkLst>
        </pc:spChg>
        <pc:spChg chg="del">
          <ac:chgData name="ESTEBAN CARNUCCIO" userId="c3264e5c-2653-4344-b673-ed77aafc2c20" providerId="ADAL" clId="{679DA0C9-5C8E-4682-87CE-AD21689E58F1}" dt="2022-10-23T23:56:21.048" v="798" actId="478"/>
          <ac:spMkLst>
            <pc:docMk/>
            <pc:sldMk cId="878176820" sldId="534"/>
            <ac:spMk id="70" creationId="{2256763A-7C1A-4BD6-9F8A-BC187AD9C3A6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1" creationId="{F789455C-E7D6-48BD-B5C2-59051078FA96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2" creationId="{9F931169-3235-4431-9204-D8EFC025FE8E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3" creationId="{09991D52-3FB7-4080-931A-34DD11F3E419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4" creationId="{D76FE8C3-7624-490D-B8A1-B506A80341D0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5" creationId="{CB0EF73A-0B4E-49F8-B9C0-1408F4D9D585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6" creationId="{E6D3962F-D141-4889-B621-46B529F90F69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7" creationId="{9E7944AE-85D6-4551-AC8F-255DE55E647B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8" creationId="{CF03E2A8-AA15-4ADA-B55B-CB88DF602190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79" creationId="{7A784008-F1C2-484E-B6D9-FCC829DD42F7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80" creationId="{AF46877D-D547-4760-844F-BD9711E8275F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81" creationId="{3B685D35-D7B3-4DC3-8C1E-1AB84072F732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82" creationId="{8FEE4169-7DE5-4AA4-ACA1-F5BB3D7D96E1}"/>
          </ac:spMkLst>
        </pc:spChg>
        <pc:spChg chg="del">
          <ac:chgData name="ESTEBAN CARNUCCIO" userId="c3264e5c-2653-4344-b673-ed77aafc2c20" providerId="ADAL" clId="{679DA0C9-5C8E-4682-87CE-AD21689E58F1}" dt="2022-10-23T23:56:08.750" v="792" actId="478"/>
          <ac:spMkLst>
            <pc:docMk/>
            <pc:sldMk cId="878176820" sldId="534"/>
            <ac:spMk id="83" creationId="{5C54A3B9-ED8F-4C69-AA08-6921F8CFF3E5}"/>
          </ac:spMkLst>
        </pc:spChg>
        <pc:picChg chg="mod">
          <ac:chgData name="ESTEBAN CARNUCCIO" userId="c3264e5c-2653-4344-b673-ed77aafc2c20" providerId="ADAL" clId="{679DA0C9-5C8E-4682-87CE-AD21689E58F1}" dt="2022-10-23T23:56:25.576" v="799" actId="1076"/>
          <ac:picMkLst>
            <pc:docMk/>
            <pc:sldMk cId="878176820" sldId="534"/>
            <ac:picMk id="84" creationId="{7968733C-488D-4FFF-8F8E-AC1D2A2F336D}"/>
          </ac:picMkLst>
        </pc:picChg>
        <pc:cxnChg chg="add del">
          <ac:chgData name="ESTEBAN CARNUCCIO" userId="c3264e5c-2653-4344-b673-ed77aafc2c20" providerId="ADAL" clId="{679DA0C9-5C8E-4682-87CE-AD21689E58F1}" dt="2022-10-23T23:58:14.128" v="809" actId="11529"/>
          <ac:cxnSpMkLst>
            <pc:docMk/>
            <pc:sldMk cId="878176820" sldId="534"/>
            <ac:cxnSpMk id="11" creationId="{8839FD1D-B460-2ADC-2618-17403A1F22B4}"/>
          </ac:cxnSpMkLst>
        </pc:cxnChg>
        <pc:cxnChg chg="add mod">
          <ac:chgData name="ESTEBAN CARNUCCIO" userId="c3264e5c-2653-4344-b673-ed77aafc2c20" providerId="ADAL" clId="{679DA0C9-5C8E-4682-87CE-AD21689E58F1}" dt="2022-10-23T23:58:28.147" v="811" actId="1076"/>
          <ac:cxnSpMkLst>
            <pc:docMk/>
            <pc:sldMk cId="878176820" sldId="534"/>
            <ac:cxnSpMk id="12" creationId="{1121DB75-9B8F-9032-820B-69FF335A4677}"/>
          </ac:cxnSpMkLst>
        </pc:cxnChg>
        <pc:cxnChg chg="add mod">
          <ac:chgData name="ESTEBAN CARNUCCIO" userId="c3264e5c-2653-4344-b673-ed77aafc2c20" providerId="ADAL" clId="{679DA0C9-5C8E-4682-87CE-AD21689E58F1}" dt="2022-10-23T23:58:34.189" v="814" actId="14100"/>
          <ac:cxnSpMkLst>
            <pc:docMk/>
            <pc:sldMk cId="878176820" sldId="534"/>
            <ac:cxnSpMk id="14" creationId="{5B0B8489-DA36-F74B-E981-557E61715CEA}"/>
          </ac:cxnSpMkLst>
        </pc:cxnChg>
        <pc:cxnChg chg="add mod">
          <ac:chgData name="ESTEBAN CARNUCCIO" userId="c3264e5c-2653-4344-b673-ed77aafc2c20" providerId="ADAL" clId="{679DA0C9-5C8E-4682-87CE-AD21689E58F1}" dt="2022-10-23T23:58:41.704" v="817" actId="14100"/>
          <ac:cxnSpMkLst>
            <pc:docMk/>
            <pc:sldMk cId="878176820" sldId="534"/>
            <ac:cxnSpMk id="16" creationId="{064CD802-AF9D-A11F-C45B-9D9994D000B3}"/>
          </ac:cxnSpMkLst>
        </pc:cxnChg>
        <pc:cxnChg chg="add mod">
          <ac:chgData name="ESTEBAN CARNUCCIO" userId="c3264e5c-2653-4344-b673-ed77aafc2c20" providerId="ADAL" clId="{679DA0C9-5C8E-4682-87CE-AD21689E58F1}" dt="2022-10-23T23:58:51.603" v="821" actId="14100"/>
          <ac:cxnSpMkLst>
            <pc:docMk/>
            <pc:sldMk cId="878176820" sldId="534"/>
            <ac:cxnSpMk id="18" creationId="{84B58B26-79E7-BBBB-C9EF-BB341AD39F2E}"/>
          </ac:cxnSpMkLst>
        </pc:cxnChg>
        <pc:cxnChg chg="add mod">
          <ac:chgData name="ESTEBAN CARNUCCIO" userId="c3264e5c-2653-4344-b673-ed77aafc2c20" providerId="ADAL" clId="{679DA0C9-5C8E-4682-87CE-AD21689E58F1}" dt="2022-10-23T23:59:05.488" v="824" actId="14100"/>
          <ac:cxnSpMkLst>
            <pc:docMk/>
            <pc:sldMk cId="878176820" sldId="534"/>
            <ac:cxnSpMk id="21" creationId="{4F783B45-2033-F1E7-2D86-4EC4711E8DA4}"/>
          </ac:cxnSpMkLst>
        </pc:cxnChg>
        <pc:cxnChg chg="add mod">
          <ac:chgData name="ESTEBAN CARNUCCIO" userId="c3264e5c-2653-4344-b673-ed77aafc2c20" providerId="ADAL" clId="{679DA0C9-5C8E-4682-87CE-AD21689E58F1}" dt="2022-10-23T23:59:13.297" v="827" actId="14100"/>
          <ac:cxnSpMkLst>
            <pc:docMk/>
            <pc:sldMk cId="878176820" sldId="534"/>
            <ac:cxnSpMk id="23" creationId="{AF9769F4-46D4-4A99-B525-7107EFC7FA3D}"/>
          </ac:cxnSpMkLst>
        </pc:cxnChg>
        <pc:cxnChg chg="add mod">
          <ac:chgData name="ESTEBAN CARNUCCIO" userId="c3264e5c-2653-4344-b673-ed77aafc2c20" providerId="ADAL" clId="{679DA0C9-5C8E-4682-87CE-AD21689E58F1}" dt="2022-10-23T23:59:19.811" v="830" actId="14100"/>
          <ac:cxnSpMkLst>
            <pc:docMk/>
            <pc:sldMk cId="878176820" sldId="534"/>
            <ac:cxnSpMk id="25" creationId="{124F7A5C-3D8A-DF48-816D-011D20430A85}"/>
          </ac:cxnSpMkLst>
        </pc:cxnChg>
      </pc:sldChg>
      <pc:sldChg chg="add del">
        <pc:chgData name="ESTEBAN CARNUCCIO" userId="c3264e5c-2653-4344-b673-ed77aafc2c20" providerId="ADAL" clId="{679DA0C9-5C8E-4682-87CE-AD21689E58F1}" dt="2022-10-24T00:00:42.739" v="832" actId="2890"/>
        <pc:sldMkLst>
          <pc:docMk/>
          <pc:sldMk cId="1237566100" sldId="535"/>
        </pc:sldMkLst>
      </pc:sldChg>
      <pc:sldChg chg="addSp delSp modSp add mod ord delAnim modAnim">
        <pc:chgData name="ESTEBAN CARNUCCIO" userId="c3264e5c-2653-4344-b673-ed77aafc2c20" providerId="ADAL" clId="{679DA0C9-5C8E-4682-87CE-AD21689E58F1}" dt="2022-10-24T00:06:32.328" v="933" actId="20577"/>
        <pc:sldMkLst>
          <pc:docMk/>
          <pc:sldMk cId="3087206309" sldId="535"/>
        </pc:sldMkLst>
        <pc:spChg chg="del">
          <ac:chgData name="ESTEBAN CARNUCCIO" userId="c3264e5c-2653-4344-b673-ed77aafc2c20" providerId="ADAL" clId="{679DA0C9-5C8E-4682-87CE-AD21689E58F1}" dt="2022-10-24T00:00:52.237" v="834" actId="478"/>
          <ac:spMkLst>
            <pc:docMk/>
            <pc:sldMk cId="3087206309" sldId="535"/>
            <ac:spMk id="8" creationId="{D1BB7ACA-2ED8-4C53-B8DB-D5D748FD5294}"/>
          </ac:spMkLst>
        </pc:spChg>
        <pc:spChg chg="add mod">
          <ac:chgData name="ESTEBAN CARNUCCIO" userId="c3264e5c-2653-4344-b673-ed77aafc2c20" providerId="ADAL" clId="{679DA0C9-5C8E-4682-87CE-AD21689E58F1}" dt="2022-10-24T00:06:32.328" v="933" actId="20577"/>
          <ac:spMkLst>
            <pc:docMk/>
            <pc:sldMk cId="3087206309" sldId="535"/>
            <ac:spMk id="12" creationId="{0920996A-2E78-5C6A-5F47-1D59743E446E}"/>
          </ac:spMkLst>
        </pc:spChg>
        <pc:spChg chg="del">
          <ac:chgData name="ESTEBAN CARNUCCIO" userId="c3264e5c-2653-4344-b673-ed77aafc2c20" providerId="ADAL" clId="{679DA0C9-5C8E-4682-87CE-AD21689E58F1}" dt="2022-10-24T00:00:52.237" v="834" actId="478"/>
          <ac:spMkLst>
            <pc:docMk/>
            <pc:sldMk cId="3087206309" sldId="535"/>
            <ac:spMk id="14" creationId="{2267F9D7-085E-42D4-92C6-05FACA791076}"/>
          </ac:spMkLst>
        </pc:spChg>
        <pc:spChg chg="del">
          <ac:chgData name="ESTEBAN CARNUCCIO" userId="c3264e5c-2653-4344-b673-ed77aafc2c20" providerId="ADAL" clId="{679DA0C9-5C8E-4682-87CE-AD21689E58F1}" dt="2022-10-24T00:00:52.237" v="834" actId="478"/>
          <ac:spMkLst>
            <pc:docMk/>
            <pc:sldMk cId="3087206309" sldId="535"/>
            <ac:spMk id="18" creationId="{E046B553-6832-4D1C-BBF7-E40E52461FC7}"/>
          </ac:spMkLst>
        </pc:spChg>
        <pc:spChg chg="del">
          <ac:chgData name="ESTEBAN CARNUCCIO" userId="c3264e5c-2653-4344-b673-ed77aafc2c20" providerId="ADAL" clId="{679DA0C9-5C8E-4682-87CE-AD21689E58F1}" dt="2022-10-24T00:00:52.237" v="834" actId="478"/>
          <ac:spMkLst>
            <pc:docMk/>
            <pc:sldMk cId="3087206309" sldId="535"/>
            <ac:spMk id="19" creationId="{A8577D7F-68A1-41F5-8557-27F83CDF8288}"/>
          </ac:spMkLst>
        </pc:spChg>
        <pc:spChg chg="add mod">
          <ac:chgData name="ESTEBAN CARNUCCIO" userId="c3264e5c-2653-4344-b673-ed77aafc2c20" providerId="ADAL" clId="{679DA0C9-5C8E-4682-87CE-AD21689E58F1}" dt="2022-10-24T00:06:22.970" v="918" actId="20577"/>
          <ac:spMkLst>
            <pc:docMk/>
            <pc:sldMk cId="3087206309" sldId="535"/>
            <ac:spMk id="20" creationId="{806D465B-F537-AB7F-E34C-C6285B4BF885}"/>
          </ac:spMkLst>
        </pc:spChg>
        <pc:spChg chg="del">
          <ac:chgData name="ESTEBAN CARNUCCIO" userId="c3264e5c-2653-4344-b673-ed77aafc2c20" providerId="ADAL" clId="{679DA0C9-5C8E-4682-87CE-AD21689E58F1}" dt="2022-10-24T00:00:59.730" v="836" actId="478"/>
          <ac:spMkLst>
            <pc:docMk/>
            <pc:sldMk cId="3087206309" sldId="535"/>
            <ac:spMk id="41" creationId="{BE2D2A25-AD03-45B1-9899-2015E209EB67}"/>
          </ac:spMkLst>
        </pc:spChg>
        <pc:spChg chg="del mod">
          <ac:chgData name="ESTEBAN CARNUCCIO" userId="c3264e5c-2653-4344-b673-ed77aafc2c20" providerId="ADAL" clId="{679DA0C9-5C8E-4682-87CE-AD21689E58F1}" dt="2022-10-24T00:01:02.994" v="838" actId="478"/>
          <ac:spMkLst>
            <pc:docMk/>
            <pc:sldMk cId="3087206309" sldId="535"/>
            <ac:spMk id="42" creationId="{BAB4A7BD-14A6-4B3A-8BA3-3365A06FC021}"/>
          </ac:spMkLst>
        </pc:spChg>
        <pc:spChg chg="del">
          <ac:chgData name="ESTEBAN CARNUCCIO" userId="c3264e5c-2653-4344-b673-ed77aafc2c20" providerId="ADAL" clId="{679DA0C9-5C8E-4682-87CE-AD21689E58F1}" dt="2022-10-24T00:00:52.237" v="834" actId="478"/>
          <ac:spMkLst>
            <pc:docMk/>
            <pc:sldMk cId="3087206309" sldId="535"/>
            <ac:spMk id="44" creationId="{D635B132-4477-4BA2-B618-90158CCBDB65}"/>
          </ac:spMkLst>
        </pc:spChg>
        <pc:graphicFrameChg chg="del">
          <ac:chgData name="ESTEBAN CARNUCCIO" userId="c3264e5c-2653-4344-b673-ed77aafc2c20" providerId="ADAL" clId="{679DA0C9-5C8E-4682-87CE-AD21689E58F1}" dt="2022-10-24T00:00:52.237" v="834" actId="478"/>
          <ac:graphicFrameMkLst>
            <pc:docMk/>
            <pc:sldMk cId="3087206309" sldId="535"/>
            <ac:graphicFrameMk id="39" creationId="{33C12CAF-C506-46EC-9C13-2E0555FB104B}"/>
          </ac:graphicFrameMkLst>
        </pc:graphicFrameChg>
        <pc:graphicFrameChg chg="del">
          <ac:chgData name="ESTEBAN CARNUCCIO" userId="c3264e5c-2653-4344-b673-ed77aafc2c20" providerId="ADAL" clId="{679DA0C9-5C8E-4682-87CE-AD21689E58F1}" dt="2022-10-24T00:00:59.730" v="836" actId="478"/>
          <ac:graphicFrameMkLst>
            <pc:docMk/>
            <pc:sldMk cId="3087206309" sldId="535"/>
            <ac:graphicFrameMk id="40" creationId="{15165EEF-22B2-4293-8E34-084AF4A70579}"/>
          </ac:graphicFrameMkLst>
        </pc:graphicFrameChg>
        <pc:picChg chg="add del">
          <ac:chgData name="ESTEBAN CARNUCCIO" userId="c3264e5c-2653-4344-b673-ed77aafc2c20" providerId="ADAL" clId="{679DA0C9-5C8E-4682-87CE-AD21689E58F1}" dt="2022-10-24T00:01:35.715" v="840" actId="22"/>
          <ac:picMkLst>
            <pc:docMk/>
            <pc:sldMk cId="3087206309" sldId="535"/>
            <ac:picMk id="3" creationId="{7C63F955-EDEC-BD39-181B-985092C5A519}"/>
          </ac:picMkLst>
        </pc:picChg>
        <pc:picChg chg="add mod">
          <ac:chgData name="ESTEBAN CARNUCCIO" userId="c3264e5c-2653-4344-b673-ed77aafc2c20" providerId="ADAL" clId="{679DA0C9-5C8E-4682-87CE-AD21689E58F1}" dt="2022-10-24T00:04:04.474" v="856" actId="1076"/>
          <ac:picMkLst>
            <pc:docMk/>
            <pc:sldMk cId="3087206309" sldId="535"/>
            <ac:picMk id="6" creationId="{04130A9E-4970-137A-AF98-3C0A9836B139}"/>
          </ac:picMkLst>
        </pc:picChg>
        <pc:picChg chg="add mod">
          <ac:chgData name="ESTEBAN CARNUCCIO" userId="c3264e5c-2653-4344-b673-ed77aafc2c20" providerId="ADAL" clId="{679DA0C9-5C8E-4682-87CE-AD21689E58F1}" dt="2022-10-24T00:04:02.974" v="855" actId="1076"/>
          <ac:picMkLst>
            <pc:docMk/>
            <pc:sldMk cId="3087206309" sldId="535"/>
            <ac:picMk id="10" creationId="{064B004D-AA72-FDEE-2B50-CA8C86FBB60A}"/>
          </ac:picMkLst>
        </pc:picChg>
        <pc:picChg chg="del">
          <ac:chgData name="ESTEBAN CARNUCCIO" userId="c3264e5c-2653-4344-b673-ed77aafc2c20" providerId="ADAL" clId="{679DA0C9-5C8E-4682-87CE-AD21689E58F1}" dt="2022-10-24T00:00:54.351" v="835" actId="478"/>
          <ac:picMkLst>
            <pc:docMk/>
            <pc:sldMk cId="3087206309" sldId="535"/>
            <ac:picMk id="34" creationId="{55C05DCC-CD73-4247-8278-F8B7086DE4EE}"/>
          </ac:picMkLst>
        </pc:picChg>
        <pc:picChg chg="del">
          <ac:chgData name="ESTEBAN CARNUCCIO" userId="c3264e5c-2653-4344-b673-ed77aafc2c20" providerId="ADAL" clId="{679DA0C9-5C8E-4682-87CE-AD21689E58F1}" dt="2022-10-24T00:00:52.237" v="834" actId="478"/>
          <ac:picMkLst>
            <pc:docMk/>
            <pc:sldMk cId="3087206309" sldId="535"/>
            <ac:picMk id="4098" creationId="{7421A491-AEEA-483E-9DBE-E5F162EAA232}"/>
          </ac:picMkLst>
        </pc:picChg>
        <pc:picChg chg="del">
          <ac:chgData name="ESTEBAN CARNUCCIO" userId="c3264e5c-2653-4344-b673-ed77aafc2c20" providerId="ADAL" clId="{679DA0C9-5C8E-4682-87CE-AD21689E58F1}" dt="2022-10-24T00:00:52.237" v="834" actId="478"/>
          <ac:picMkLst>
            <pc:docMk/>
            <pc:sldMk cId="3087206309" sldId="535"/>
            <ac:picMk id="4100" creationId="{1504C9CB-E326-46E9-8BB9-71222D00A8F4}"/>
          </ac:picMkLst>
        </pc:picChg>
        <pc:cxnChg chg="del">
          <ac:chgData name="ESTEBAN CARNUCCIO" userId="c3264e5c-2653-4344-b673-ed77aafc2c20" providerId="ADAL" clId="{679DA0C9-5C8E-4682-87CE-AD21689E58F1}" dt="2022-10-24T00:00:52.237" v="834" actId="478"/>
          <ac:cxnSpMkLst>
            <pc:docMk/>
            <pc:sldMk cId="3087206309" sldId="535"/>
            <ac:cxnSpMk id="5" creationId="{EC4FDF1E-4E62-424B-8017-9ED2B54E184B}"/>
          </ac:cxnSpMkLst>
        </pc:cxnChg>
        <pc:cxnChg chg="del">
          <ac:chgData name="ESTEBAN CARNUCCIO" userId="c3264e5c-2653-4344-b673-ed77aafc2c20" providerId="ADAL" clId="{679DA0C9-5C8E-4682-87CE-AD21689E58F1}" dt="2022-10-24T00:00:52.237" v="834" actId="478"/>
          <ac:cxnSpMkLst>
            <pc:docMk/>
            <pc:sldMk cId="3087206309" sldId="535"/>
            <ac:cxnSpMk id="15" creationId="{FB51E264-8897-4C0F-8F44-0D4FB49B665A}"/>
          </ac:cxnSpMkLst>
        </pc:cxnChg>
        <pc:cxnChg chg="del">
          <ac:chgData name="ESTEBAN CARNUCCIO" userId="c3264e5c-2653-4344-b673-ed77aafc2c20" providerId="ADAL" clId="{679DA0C9-5C8E-4682-87CE-AD21689E58F1}" dt="2022-10-24T00:00:52.237" v="834" actId="478"/>
          <ac:cxnSpMkLst>
            <pc:docMk/>
            <pc:sldMk cId="3087206309" sldId="535"/>
            <ac:cxnSpMk id="16" creationId="{2775C349-CDF5-4649-806E-49CFAB16A96D}"/>
          </ac:cxnSpMkLst>
        </pc:cxnChg>
        <pc:cxnChg chg="del">
          <ac:chgData name="ESTEBAN CARNUCCIO" userId="c3264e5c-2653-4344-b673-ed77aafc2c20" providerId="ADAL" clId="{679DA0C9-5C8E-4682-87CE-AD21689E58F1}" dt="2022-10-24T00:00:52.237" v="834" actId="478"/>
          <ac:cxnSpMkLst>
            <pc:docMk/>
            <pc:sldMk cId="3087206309" sldId="535"/>
            <ac:cxnSpMk id="17" creationId="{19BFB704-D9EA-4746-8B29-8A899E6D6EF4}"/>
          </ac:cxnSpMkLst>
        </pc:cxnChg>
      </pc:sldChg>
      <pc:sldChg chg="addSp delSp add mod">
        <pc:chgData name="ESTEBAN CARNUCCIO" userId="c3264e5c-2653-4344-b673-ed77aafc2c20" providerId="ADAL" clId="{679DA0C9-5C8E-4682-87CE-AD21689E58F1}" dt="2022-10-24T02:16:29.344" v="1093" actId="22"/>
        <pc:sldMkLst>
          <pc:docMk/>
          <pc:sldMk cId="1505791063" sldId="536"/>
        </pc:sldMkLst>
        <pc:picChg chg="add del">
          <ac:chgData name="ESTEBAN CARNUCCIO" userId="c3264e5c-2653-4344-b673-ed77aafc2c20" providerId="ADAL" clId="{679DA0C9-5C8E-4682-87CE-AD21689E58F1}" dt="2022-10-24T02:16:29.344" v="1093" actId="22"/>
          <ac:picMkLst>
            <pc:docMk/>
            <pc:sldMk cId="1505791063" sldId="536"/>
            <ac:picMk id="3" creationId="{43D85144-66AE-7C5D-E55D-18D05421A5E1}"/>
          </ac:picMkLst>
        </pc:picChg>
      </pc:sldChg>
      <pc:sldChg chg="delSp add del mod">
        <pc:chgData name="ESTEBAN CARNUCCIO" userId="c3264e5c-2653-4344-b673-ed77aafc2c20" providerId="ADAL" clId="{679DA0C9-5C8E-4682-87CE-AD21689E58F1}" dt="2022-10-24T01:29:39.017" v="1036" actId="47"/>
        <pc:sldMkLst>
          <pc:docMk/>
          <pc:sldMk cId="505068508" sldId="537"/>
        </pc:sldMkLst>
        <pc:picChg chg="del">
          <ac:chgData name="ESTEBAN CARNUCCIO" userId="c3264e5c-2653-4344-b673-ed77aafc2c20" providerId="ADAL" clId="{679DA0C9-5C8E-4682-87CE-AD21689E58F1}" dt="2022-10-24T01:29:05.368" v="1035" actId="478"/>
          <ac:picMkLst>
            <pc:docMk/>
            <pc:sldMk cId="505068508" sldId="537"/>
            <ac:picMk id="10" creationId="{44BA54E8-328D-2994-D9BA-329AF57F9B36}"/>
          </ac:picMkLst>
        </pc:picChg>
      </pc:sldChg>
      <pc:sldChg chg="addSp modSp add mod ord modAnim">
        <pc:chgData name="ESTEBAN CARNUCCIO" userId="c3264e5c-2653-4344-b673-ed77aafc2c20" providerId="ADAL" clId="{679DA0C9-5C8E-4682-87CE-AD21689E58F1}" dt="2022-10-24T01:32:03.625" v="1087" actId="14100"/>
        <pc:sldMkLst>
          <pc:docMk/>
          <pc:sldMk cId="2333515555" sldId="537"/>
        </pc:sldMkLst>
        <pc:spChg chg="mod">
          <ac:chgData name="ESTEBAN CARNUCCIO" userId="c3264e5c-2653-4344-b673-ed77aafc2c20" providerId="ADAL" clId="{679DA0C9-5C8E-4682-87CE-AD21689E58F1}" dt="2022-10-24T01:31:13.459" v="1081" actId="20577"/>
          <ac:spMkLst>
            <pc:docMk/>
            <pc:sldMk cId="2333515555" sldId="537"/>
            <ac:spMk id="2" creationId="{4E44DDB0-8606-4C69-BBE2-7F34A3EB40A9}"/>
          </ac:spMkLst>
        </pc:spChg>
        <pc:picChg chg="add mod">
          <ac:chgData name="ESTEBAN CARNUCCIO" userId="c3264e5c-2653-4344-b673-ed77aafc2c20" providerId="ADAL" clId="{679DA0C9-5C8E-4682-87CE-AD21689E58F1}" dt="2022-10-24T01:32:03.625" v="1087" actId="14100"/>
          <ac:picMkLst>
            <pc:docMk/>
            <pc:sldMk cId="2333515555" sldId="537"/>
            <ac:picMk id="5" creationId="{E81676B1-9362-0514-CFF3-284BECB65DF6}"/>
          </ac:picMkLst>
        </pc:picChg>
        <pc:picChg chg="mod">
          <ac:chgData name="ESTEBAN CARNUCCIO" userId="c3264e5c-2653-4344-b673-ed77aafc2c20" providerId="ADAL" clId="{679DA0C9-5C8E-4682-87CE-AD21689E58F1}" dt="2022-10-24T01:30:08.126" v="1043" actId="14100"/>
          <ac:picMkLst>
            <pc:docMk/>
            <pc:sldMk cId="2333515555" sldId="537"/>
            <ac:picMk id="6" creationId="{C3A08573-C93D-3BB0-0968-39DC2C398CCD}"/>
          </ac:picMkLst>
        </pc:picChg>
      </pc:sldChg>
      <pc:sldChg chg="addSp delSp modSp add del mod addAnim delAnim">
        <pc:chgData name="ESTEBAN CARNUCCIO" userId="c3264e5c-2653-4344-b673-ed77aafc2c20" providerId="ADAL" clId="{679DA0C9-5C8E-4682-87CE-AD21689E58F1}" dt="2022-10-24T19:23:05.462" v="1606" actId="47"/>
        <pc:sldMkLst>
          <pc:docMk/>
          <pc:sldMk cId="3655763961" sldId="538"/>
        </pc:sldMkLst>
        <pc:spChg chg="add del">
          <ac:chgData name="ESTEBAN CARNUCCIO" userId="c3264e5c-2653-4344-b673-ed77aafc2c20" providerId="ADAL" clId="{679DA0C9-5C8E-4682-87CE-AD21689E58F1}" dt="2022-10-24T02:17:03.270" v="1104" actId="478"/>
          <ac:spMkLst>
            <pc:docMk/>
            <pc:sldMk cId="3655763961" sldId="538"/>
            <ac:spMk id="14" creationId="{2267F9D7-085E-42D4-92C6-05FACA791076}"/>
          </ac:spMkLst>
        </pc:spChg>
        <pc:spChg chg="add del">
          <ac:chgData name="ESTEBAN CARNUCCIO" userId="c3264e5c-2653-4344-b673-ed77aafc2c20" providerId="ADAL" clId="{679DA0C9-5C8E-4682-87CE-AD21689E58F1}" dt="2022-10-24T02:17:02.335" v="1101" actId="478"/>
          <ac:spMkLst>
            <pc:docMk/>
            <pc:sldMk cId="3655763961" sldId="538"/>
            <ac:spMk id="18" creationId="{E046B553-6832-4D1C-BBF7-E40E52461FC7}"/>
          </ac:spMkLst>
        </pc:spChg>
        <pc:cxnChg chg="add del mod">
          <ac:chgData name="ESTEBAN CARNUCCIO" userId="c3264e5c-2653-4344-b673-ed77aafc2c20" providerId="ADAL" clId="{679DA0C9-5C8E-4682-87CE-AD21689E58F1}" dt="2022-10-24T02:17:02.167" v="1100" actId="478"/>
          <ac:cxnSpMkLst>
            <pc:docMk/>
            <pc:sldMk cId="3655763961" sldId="538"/>
            <ac:cxnSpMk id="5" creationId="{EC4FDF1E-4E62-424B-8017-9ED2B54E184B}"/>
          </ac:cxnSpMkLst>
        </pc:cxnChg>
        <pc:cxnChg chg="add del mod">
          <ac:chgData name="ESTEBAN CARNUCCIO" userId="c3264e5c-2653-4344-b673-ed77aafc2c20" providerId="ADAL" clId="{679DA0C9-5C8E-4682-87CE-AD21689E58F1}" dt="2022-10-24T02:17:02.807" v="1103" actId="478"/>
          <ac:cxnSpMkLst>
            <pc:docMk/>
            <pc:sldMk cId="3655763961" sldId="538"/>
            <ac:cxnSpMk id="16" creationId="{2775C349-CDF5-4649-806E-49CFAB16A96D}"/>
          </ac:cxnSpMkLst>
        </pc:cxnChg>
        <pc:cxnChg chg="add del">
          <ac:chgData name="ESTEBAN CARNUCCIO" userId="c3264e5c-2653-4344-b673-ed77aafc2c20" providerId="ADAL" clId="{679DA0C9-5C8E-4682-87CE-AD21689E58F1}" dt="2022-10-24T02:17:02.492" v="1102" actId="478"/>
          <ac:cxnSpMkLst>
            <pc:docMk/>
            <pc:sldMk cId="3655763961" sldId="538"/>
            <ac:cxnSpMk id="17" creationId="{19BFB704-D9EA-4746-8B29-8A899E6D6EF4}"/>
          </ac:cxnSpMkLst>
        </pc:cxnChg>
      </pc:sldChg>
      <pc:sldChg chg="addSp delSp modSp add mod ord modAnim">
        <pc:chgData name="ESTEBAN CARNUCCIO" userId="c3264e5c-2653-4344-b673-ed77aafc2c20" providerId="ADAL" clId="{679DA0C9-5C8E-4682-87CE-AD21689E58F1}" dt="2022-10-24T13:40:28.044" v="1266"/>
        <pc:sldMkLst>
          <pc:docMk/>
          <pc:sldMk cId="882373809" sldId="539"/>
        </pc:sldMkLst>
        <pc:spChg chg="mod">
          <ac:chgData name="ESTEBAN CARNUCCIO" userId="c3264e5c-2653-4344-b673-ed77aafc2c20" providerId="ADAL" clId="{679DA0C9-5C8E-4682-87CE-AD21689E58F1}" dt="2022-10-24T13:30:50.222" v="1187" actId="1076"/>
          <ac:spMkLst>
            <pc:docMk/>
            <pc:sldMk cId="882373809" sldId="539"/>
            <ac:spMk id="2" creationId="{4E44DDB0-8606-4C69-BBE2-7F34A3EB40A9}"/>
          </ac:spMkLst>
        </pc:spChg>
        <pc:spChg chg="add mod">
          <ac:chgData name="ESTEBAN CARNUCCIO" userId="c3264e5c-2653-4344-b673-ed77aafc2c20" providerId="ADAL" clId="{679DA0C9-5C8E-4682-87CE-AD21689E58F1}" dt="2022-10-24T13:37:06.124" v="1256" actId="1038"/>
          <ac:spMkLst>
            <pc:docMk/>
            <pc:sldMk cId="882373809" sldId="539"/>
            <ac:spMk id="18" creationId="{CF51D1DF-3A37-C075-24F7-6F203B29D240}"/>
          </ac:spMkLst>
        </pc:spChg>
        <pc:spChg chg="add mod">
          <ac:chgData name="ESTEBAN CARNUCCIO" userId="c3264e5c-2653-4344-b673-ed77aafc2c20" providerId="ADAL" clId="{679DA0C9-5C8E-4682-87CE-AD21689E58F1}" dt="2022-10-24T13:37:06.124" v="1256" actId="1038"/>
          <ac:spMkLst>
            <pc:docMk/>
            <pc:sldMk cId="882373809" sldId="539"/>
            <ac:spMk id="19" creationId="{FF114F42-5DEF-5852-6171-736C008C54E0}"/>
          </ac:spMkLst>
        </pc:spChg>
        <pc:spChg chg="add mod">
          <ac:chgData name="ESTEBAN CARNUCCIO" userId="c3264e5c-2653-4344-b673-ed77aafc2c20" providerId="ADAL" clId="{679DA0C9-5C8E-4682-87CE-AD21689E58F1}" dt="2022-10-24T13:37:06.124" v="1256" actId="1038"/>
          <ac:spMkLst>
            <pc:docMk/>
            <pc:sldMk cId="882373809" sldId="539"/>
            <ac:spMk id="21" creationId="{0209D942-923B-EF18-2B21-9D524CA5BF48}"/>
          </ac:spMkLst>
        </pc:spChg>
        <pc:spChg chg="add mod">
          <ac:chgData name="ESTEBAN CARNUCCIO" userId="c3264e5c-2653-4344-b673-ed77aafc2c20" providerId="ADAL" clId="{679DA0C9-5C8E-4682-87CE-AD21689E58F1}" dt="2022-10-24T13:37:06.124" v="1256" actId="1038"/>
          <ac:spMkLst>
            <pc:docMk/>
            <pc:sldMk cId="882373809" sldId="539"/>
            <ac:spMk id="23" creationId="{F4CCCB11-4385-E89F-5DD4-AF70EC84B2E0}"/>
          </ac:spMkLst>
        </pc:spChg>
        <pc:spChg chg="add mod">
          <ac:chgData name="ESTEBAN CARNUCCIO" userId="c3264e5c-2653-4344-b673-ed77aafc2c20" providerId="ADAL" clId="{679DA0C9-5C8E-4682-87CE-AD21689E58F1}" dt="2022-10-24T13:36:28.707" v="1241" actId="20577"/>
          <ac:spMkLst>
            <pc:docMk/>
            <pc:sldMk cId="882373809" sldId="539"/>
            <ac:spMk id="24" creationId="{59C577D6-F1C0-531C-67E0-9094F81878E0}"/>
          </ac:spMkLst>
        </pc:spChg>
        <pc:spChg chg="add del mod">
          <ac:chgData name="ESTEBAN CARNUCCIO" userId="c3264e5c-2653-4344-b673-ed77aafc2c20" providerId="ADAL" clId="{679DA0C9-5C8E-4682-87CE-AD21689E58F1}" dt="2022-10-24T13:36:43.776" v="1243"/>
          <ac:spMkLst>
            <pc:docMk/>
            <pc:sldMk cId="882373809" sldId="539"/>
            <ac:spMk id="29" creationId="{DC1F1A48-465D-D183-5A40-563A6CB19389}"/>
          </ac:spMkLst>
        </pc:spChg>
        <pc:spChg chg="add del mod">
          <ac:chgData name="ESTEBAN CARNUCCIO" userId="c3264e5c-2653-4344-b673-ed77aafc2c20" providerId="ADAL" clId="{679DA0C9-5C8E-4682-87CE-AD21689E58F1}" dt="2022-10-24T13:36:43.776" v="1243"/>
          <ac:spMkLst>
            <pc:docMk/>
            <pc:sldMk cId="882373809" sldId="539"/>
            <ac:spMk id="30" creationId="{855316FD-E8C9-3E47-6D13-5F6D096874AD}"/>
          </ac:spMkLst>
        </pc:spChg>
        <pc:spChg chg="add del mod">
          <ac:chgData name="ESTEBAN CARNUCCIO" userId="c3264e5c-2653-4344-b673-ed77aafc2c20" providerId="ADAL" clId="{679DA0C9-5C8E-4682-87CE-AD21689E58F1}" dt="2022-10-24T13:36:43.776" v="1243"/>
          <ac:spMkLst>
            <pc:docMk/>
            <pc:sldMk cId="882373809" sldId="539"/>
            <ac:spMk id="32" creationId="{92EF7FA9-4436-931E-2600-72539C4A214E}"/>
          </ac:spMkLst>
        </pc:spChg>
        <pc:spChg chg="add mod">
          <ac:chgData name="ESTEBAN CARNUCCIO" userId="c3264e5c-2653-4344-b673-ed77aafc2c20" providerId="ADAL" clId="{679DA0C9-5C8E-4682-87CE-AD21689E58F1}" dt="2022-10-24T13:36:52.286" v="1245" actId="1076"/>
          <ac:spMkLst>
            <pc:docMk/>
            <pc:sldMk cId="882373809" sldId="539"/>
            <ac:spMk id="39" creationId="{4AE3E92C-DB41-A812-5C71-3BAD35F4201B}"/>
          </ac:spMkLst>
        </pc:spChg>
        <pc:spChg chg="add mod">
          <ac:chgData name="ESTEBAN CARNUCCIO" userId="c3264e5c-2653-4344-b673-ed77aafc2c20" providerId="ADAL" clId="{679DA0C9-5C8E-4682-87CE-AD21689E58F1}" dt="2022-10-24T13:36:52.286" v="1245" actId="1076"/>
          <ac:spMkLst>
            <pc:docMk/>
            <pc:sldMk cId="882373809" sldId="539"/>
            <ac:spMk id="40" creationId="{EC4ED6D6-2047-A799-51BF-52F3E0CB787A}"/>
          </ac:spMkLst>
        </pc:spChg>
        <pc:spChg chg="add mod">
          <ac:chgData name="ESTEBAN CARNUCCIO" userId="c3264e5c-2653-4344-b673-ed77aafc2c20" providerId="ADAL" clId="{679DA0C9-5C8E-4682-87CE-AD21689E58F1}" dt="2022-10-24T13:36:52.286" v="1245" actId="1076"/>
          <ac:spMkLst>
            <pc:docMk/>
            <pc:sldMk cId="882373809" sldId="539"/>
            <ac:spMk id="41" creationId="{037FBA9F-404F-EDB2-8373-5EF33A8F0049}"/>
          </ac:spMkLst>
        </pc:spChg>
        <pc:spChg chg="add">
          <ac:chgData name="ESTEBAN CARNUCCIO" userId="c3264e5c-2653-4344-b673-ed77aafc2c20" providerId="ADAL" clId="{679DA0C9-5C8E-4682-87CE-AD21689E58F1}" dt="2022-10-24T13:38:33.074" v="1261" actId="11529"/>
          <ac:spMkLst>
            <pc:docMk/>
            <pc:sldMk cId="882373809" sldId="539"/>
            <ac:spMk id="42" creationId="{79BA91E6-2B6D-2245-A5E9-6579407BFF9B}"/>
          </ac:spMkLst>
        </pc:spChg>
        <pc:picChg chg="add mod">
          <ac:chgData name="ESTEBAN CARNUCCIO" userId="c3264e5c-2653-4344-b673-ed77aafc2c20" providerId="ADAL" clId="{679DA0C9-5C8E-4682-87CE-AD21689E58F1}" dt="2022-10-24T13:37:06.124" v="1256" actId="1038"/>
          <ac:picMkLst>
            <pc:docMk/>
            <pc:sldMk cId="882373809" sldId="539"/>
            <ac:picMk id="5" creationId="{B423C63D-5E8B-59CC-8443-2F09BBEBB9C4}"/>
          </ac:picMkLst>
        </pc:picChg>
        <pc:picChg chg="mod">
          <ac:chgData name="ESTEBAN CARNUCCIO" userId="c3264e5c-2653-4344-b673-ed77aafc2c20" providerId="ADAL" clId="{679DA0C9-5C8E-4682-87CE-AD21689E58F1}" dt="2022-10-24T13:36:20.720" v="1237" actId="108"/>
          <ac:picMkLst>
            <pc:docMk/>
            <pc:sldMk cId="882373809" sldId="539"/>
            <ac:picMk id="6" creationId="{C3A08573-C93D-3BB0-0968-39DC2C398CCD}"/>
          </ac:picMkLst>
        </pc:picChg>
        <pc:picChg chg="del mod">
          <ac:chgData name="ESTEBAN CARNUCCIO" userId="c3264e5c-2653-4344-b673-ed77aafc2c20" providerId="ADAL" clId="{679DA0C9-5C8E-4682-87CE-AD21689E58F1}" dt="2022-10-24T13:32:51.196" v="1194" actId="478"/>
          <ac:picMkLst>
            <pc:docMk/>
            <pc:sldMk cId="882373809" sldId="539"/>
            <ac:picMk id="10" creationId="{44BA54E8-328D-2994-D9BA-329AF57F9B36}"/>
          </ac:picMkLst>
        </pc:picChg>
        <pc:cxnChg chg="add mod">
          <ac:chgData name="ESTEBAN CARNUCCIO" userId="c3264e5c-2653-4344-b673-ed77aafc2c20" providerId="ADAL" clId="{679DA0C9-5C8E-4682-87CE-AD21689E58F1}" dt="2022-10-24T13:37:06.124" v="1256" actId="1038"/>
          <ac:cxnSpMkLst>
            <pc:docMk/>
            <pc:sldMk cId="882373809" sldId="539"/>
            <ac:cxnSpMk id="8" creationId="{33519A8C-9699-6675-F6D1-A96EDFDC8066}"/>
          </ac:cxnSpMkLst>
        </pc:cxnChg>
        <pc:cxnChg chg="add mod">
          <ac:chgData name="ESTEBAN CARNUCCIO" userId="c3264e5c-2653-4344-b673-ed77aafc2c20" providerId="ADAL" clId="{679DA0C9-5C8E-4682-87CE-AD21689E58F1}" dt="2022-10-24T13:37:06.124" v="1256" actId="1038"/>
          <ac:cxnSpMkLst>
            <pc:docMk/>
            <pc:sldMk cId="882373809" sldId="539"/>
            <ac:cxnSpMk id="11" creationId="{BC3DBC14-7803-A9B2-EAB9-17656BA15A91}"/>
          </ac:cxnSpMkLst>
        </pc:cxnChg>
        <pc:cxnChg chg="add mod">
          <ac:chgData name="ESTEBAN CARNUCCIO" userId="c3264e5c-2653-4344-b673-ed77aafc2c20" providerId="ADAL" clId="{679DA0C9-5C8E-4682-87CE-AD21689E58F1}" dt="2022-10-24T13:37:06.124" v="1256" actId="1038"/>
          <ac:cxnSpMkLst>
            <pc:docMk/>
            <pc:sldMk cId="882373809" sldId="539"/>
            <ac:cxnSpMk id="16" creationId="{0BB5F470-7A7C-9315-865F-2194104B5419}"/>
          </ac:cxnSpMkLst>
        </pc:cxnChg>
        <pc:cxnChg chg="add del mod">
          <ac:chgData name="ESTEBAN CARNUCCIO" userId="c3264e5c-2653-4344-b673-ed77aafc2c20" providerId="ADAL" clId="{679DA0C9-5C8E-4682-87CE-AD21689E58F1}" dt="2022-10-24T13:36:43.776" v="1243"/>
          <ac:cxnSpMkLst>
            <pc:docMk/>
            <pc:sldMk cId="882373809" sldId="539"/>
            <ac:cxnSpMk id="25" creationId="{689DB7D4-EF0D-7110-7A57-A228EA327CAC}"/>
          </ac:cxnSpMkLst>
        </pc:cxnChg>
        <pc:cxnChg chg="add del mod">
          <ac:chgData name="ESTEBAN CARNUCCIO" userId="c3264e5c-2653-4344-b673-ed77aafc2c20" providerId="ADAL" clId="{679DA0C9-5C8E-4682-87CE-AD21689E58F1}" dt="2022-10-24T13:36:43.776" v="1243"/>
          <ac:cxnSpMkLst>
            <pc:docMk/>
            <pc:sldMk cId="882373809" sldId="539"/>
            <ac:cxnSpMk id="26" creationId="{95AC0FA7-B31F-48ED-8D8E-A47EBB247194}"/>
          </ac:cxnSpMkLst>
        </pc:cxnChg>
        <pc:cxnChg chg="add del mod">
          <ac:chgData name="ESTEBAN CARNUCCIO" userId="c3264e5c-2653-4344-b673-ed77aafc2c20" providerId="ADAL" clId="{679DA0C9-5C8E-4682-87CE-AD21689E58F1}" dt="2022-10-24T13:36:43.776" v="1243"/>
          <ac:cxnSpMkLst>
            <pc:docMk/>
            <pc:sldMk cId="882373809" sldId="539"/>
            <ac:cxnSpMk id="28" creationId="{CD5D56B9-C15B-FEC9-0B84-43881248F8E7}"/>
          </ac:cxnSpMkLst>
        </pc:cxnChg>
        <pc:cxnChg chg="add mod">
          <ac:chgData name="ESTEBAN CARNUCCIO" userId="c3264e5c-2653-4344-b673-ed77aafc2c20" providerId="ADAL" clId="{679DA0C9-5C8E-4682-87CE-AD21689E58F1}" dt="2022-10-24T13:36:52.286" v="1245" actId="1076"/>
          <ac:cxnSpMkLst>
            <pc:docMk/>
            <pc:sldMk cId="882373809" sldId="539"/>
            <ac:cxnSpMk id="33" creationId="{696C623B-44E2-C00C-84CB-9375E772B0BA}"/>
          </ac:cxnSpMkLst>
        </pc:cxnChg>
        <pc:cxnChg chg="add mod">
          <ac:chgData name="ESTEBAN CARNUCCIO" userId="c3264e5c-2653-4344-b673-ed77aafc2c20" providerId="ADAL" clId="{679DA0C9-5C8E-4682-87CE-AD21689E58F1}" dt="2022-10-24T13:36:52.286" v="1245" actId="1076"/>
          <ac:cxnSpMkLst>
            <pc:docMk/>
            <pc:sldMk cId="882373809" sldId="539"/>
            <ac:cxnSpMk id="35" creationId="{4CCD2E96-02A8-DEF9-0221-948777B22FEE}"/>
          </ac:cxnSpMkLst>
        </pc:cxnChg>
        <pc:cxnChg chg="add mod">
          <ac:chgData name="ESTEBAN CARNUCCIO" userId="c3264e5c-2653-4344-b673-ed77aafc2c20" providerId="ADAL" clId="{679DA0C9-5C8E-4682-87CE-AD21689E58F1}" dt="2022-10-24T13:36:52.286" v="1245" actId="1076"/>
          <ac:cxnSpMkLst>
            <pc:docMk/>
            <pc:sldMk cId="882373809" sldId="539"/>
            <ac:cxnSpMk id="37" creationId="{D67C5EB9-2C6C-6E21-8951-60AC2F15AB86}"/>
          </ac:cxnSpMkLst>
        </pc:cxnChg>
      </pc:sldChg>
      <pc:sldChg chg="addSp delSp modSp add del mod addAnim delAnim">
        <pc:chgData name="ESTEBAN CARNUCCIO" userId="c3264e5c-2653-4344-b673-ed77aafc2c20" providerId="ADAL" clId="{679DA0C9-5C8E-4682-87CE-AD21689E58F1}" dt="2022-10-24T13:29:54.133" v="1112" actId="2890"/>
        <pc:sldMkLst>
          <pc:docMk/>
          <pc:sldMk cId="2486920323" sldId="539"/>
        </pc:sldMkLst>
        <pc:spChg chg="add del">
          <ac:chgData name="ESTEBAN CARNUCCIO" userId="c3264e5c-2653-4344-b673-ed77aafc2c20" providerId="ADAL" clId="{679DA0C9-5C8E-4682-87CE-AD21689E58F1}" dt="2022-10-24T13:29:52.408" v="1109" actId="478"/>
          <ac:spMkLst>
            <pc:docMk/>
            <pc:sldMk cId="2486920323" sldId="539"/>
            <ac:spMk id="2" creationId="{4E44DDB0-8606-4C69-BBE2-7F34A3EB40A9}"/>
          </ac:spMkLst>
        </pc:spChg>
        <pc:spChg chg="add del">
          <ac:chgData name="ESTEBAN CARNUCCIO" userId="c3264e5c-2653-4344-b673-ed77aafc2c20" providerId="ADAL" clId="{679DA0C9-5C8E-4682-87CE-AD21689E58F1}" dt="2022-10-24T13:29:52.893" v="1110" actId="478"/>
          <ac:spMkLst>
            <pc:docMk/>
            <pc:sldMk cId="2486920323" sldId="539"/>
            <ac:spMk id="7" creationId="{32F79AF8-21DD-7027-6286-54B96138F87C}"/>
          </ac:spMkLst>
        </pc:spChg>
        <pc:spChg chg="add del">
          <ac:chgData name="ESTEBAN CARNUCCIO" userId="c3264e5c-2653-4344-b673-ed77aafc2c20" providerId="ADAL" clId="{679DA0C9-5C8E-4682-87CE-AD21689E58F1}" dt="2022-10-24T13:29:53.683" v="1111" actId="478"/>
          <ac:spMkLst>
            <pc:docMk/>
            <pc:sldMk cId="2486920323" sldId="539"/>
            <ac:spMk id="9" creationId="{4C244DD7-29B8-DFE0-3A70-927400F21EE5}"/>
          </ac:spMkLst>
        </pc:spChg>
        <pc:picChg chg="add del">
          <ac:chgData name="ESTEBAN CARNUCCIO" userId="c3264e5c-2653-4344-b673-ed77aafc2c20" providerId="ADAL" clId="{679DA0C9-5C8E-4682-87CE-AD21689E58F1}" dt="2022-10-24T13:29:53.683" v="1111" actId="478"/>
          <ac:picMkLst>
            <pc:docMk/>
            <pc:sldMk cId="2486920323" sldId="539"/>
            <ac:picMk id="6" creationId="{C3A08573-C93D-3BB0-0968-39DC2C398CCD}"/>
          </ac:picMkLst>
        </pc:pic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4" creationId="{EF231B7C-3BC3-41C9-9356-CFD3773C404D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12" creationId="{1BDAF062-922D-4546-B9B5-755675E9575B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14" creationId="{922A24E0-C186-4A35-83FA-67DBB138989E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15" creationId="{7E9CFDEB-76CB-58D1-EA42-3F7EEC40ABD2}"/>
          </ac:cxnSpMkLst>
        </pc:cxnChg>
        <pc:cxnChg chg="add del mod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17" creationId="{C5CA7780-CED1-9F2E-4339-5CFE516F49D6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20" creationId="{607FCF3D-512F-4122-86E3-E56C6EB43774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22" creationId="{A48268DE-3EC8-4781-9599-ABFA466CA2EE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27" creationId="{F0DC55A6-1DD2-4257-9350-29BD5736C962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31" creationId="{19E521EF-F401-4BC1-AF48-F011982552E7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34" creationId="{632D399D-A02B-42E3-8A0B-F91BFB230DB7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36" creationId="{75C2E5F7-65B3-402E-9820-609306C1DEB5}"/>
          </ac:cxnSpMkLst>
        </pc:cxnChg>
        <pc:cxnChg chg="add del">
          <ac:chgData name="ESTEBAN CARNUCCIO" userId="c3264e5c-2653-4344-b673-ed77aafc2c20" providerId="ADAL" clId="{679DA0C9-5C8E-4682-87CE-AD21689E58F1}" dt="2022-10-24T13:29:53.683" v="1111" actId="478"/>
          <ac:cxnSpMkLst>
            <pc:docMk/>
            <pc:sldMk cId="2486920323" sldId="539"/>
            <ac:cxnSpMk id="38" creationId="{74398366-05DB-4D28-92C4-41FE0B168129}"/>
          </ac:cxnSpMkLst>
        </pc:cxnChg>
      </pc:sldChg>
      <pc:sldChg chg="addSp delSp modSp add mod ord delAnim modAnim">
        <pc:chgData name="ESTEBAN CARNUCCIO" userId="c3264e5c-2653-4344-b673-ed77aafc2c20" providerId="ADAL" clId="{679DA0C9-5C8E-4682-87CE-AD21689E58F1}" dt="2022-10-24T14:27:13.590" v="1411" actId="20578"/>
        <pc:sldMkLst>
          <pc:docMk/>
          <pc:sldMk cId="108274181" sldId="540"/>
        </pc:sldMkLst>
        <pc:spChg chg="del">
          <ac:chgData name="ESTEBAN CARNUCCIO" userId="c3264e5c-2653-4344-b673-ed77aafc2c20" providerId="ADAL" clId="{679DA0C9-5C8E-4682-87CE-AD21689E58F1}" dt="2022-10-24T14:06:27.411" v="1268" actId="478"/>
          <ac:spMkLst>
            <pc:docMk/>
            <pc:sldMk cId="108274181" sldId="540"/>
            <ac:spMk id="3" creationId="{E6C14A44-C924-416C-86AD-5063DD202FA1}"/>
          </ac:spMkLst>
        </pc:spChg>
        <pc:spChg chg="add mod">
          <ac:chgData name="ESTEBAN CARNUCCIO" userId="c3264e5c-2653-4344-b673-ed77aafc2c20" providerId="ADAL" clId="{679DA0C9-5C8E-4682-87CE-AD21689E58F1}" dt="2022-10-24T14:19:37.227" v="1389" actId="14100"/>
          <ac:spMkLst>
            <pc:docMk/>
            <pc:sldMk cId="108274181" sldId="540"/>
            <ac:spMk id="5" creationId="{77876205-E59A-A66F-AADA-6AC3DA53F8D2}"/>
          </ac:spMkLst>
        </pc:spChg>
        <pc:spChg chg="add del mod">
          <ac:chgData name="ESTEBAN CARNUCCIO" userId="c3264e5c-2653-4344-b673-ed77aafc2c20" providerId="ADAL" clId="{679DA0C9-5C8E-4682-87CE-AD21689E58F1}" dt="2022-10-24T14:08:20.447" v="1284"/>
          <ac:spMkLst>
            <pc:docMk/>
            <pc:sldMk cId="108274181" sldId="540"/>
            <ac:spMk id="6" creationId="{C2815F26-357D-04D4-25CD-00BEF18B4DA0}"/>
          </ac:spMkLst>
        </pc:spChg>
        <pc:spChg chg="add del">
          <ac:chgData name="ESTEBAN CARNUCCIO" userId="c3264e5c-2653-4344-b673-ed77aafc2c20" providerId="ADAL" clId="{679DA0C9-5C8E-4682-87CE-AD21689E58F1}" dt="2022-10-24T14:09:25.209" v="1298" actId="11529"/>
          <ac:spMkLst>
            <pc:docMk/>
            <pc:sldMk cId="108274181" sldId="540"/>
            <ac:spMk id="8" creationId="{0E386B7B-63F3-33B5-BB6A-BD64757CE30A}"/>
          </ac:spMkLst>
        </pc:spChg>
        <pc:spChg chg="add mod">
          <ac:chgData name="ESTEBAN CARNUCCIO" userId="c3264e5c-2653-4344-b673-ed77aafc2c20" providerId="ADAL" clId="{679DA0C9-5C8E-4682-87CE-AD21689E58F1}" dt="2022-10-24T14:19:32.468" v="1388" actId="20577"/>
          <ac:spMkLst>
            <pc:docMk/>
            <pc:sldMk cId="108274181" sldId="540"/>
            <ac:spMk id="9" creationId="{DA2C81CD-6FB4-BD6C-4DAE-3130E1F938A8}"/>
          </ac:spMkLst>
        </pc:spChg>
        <pc:spChg chg="add del mod">
          <ac:chgData name="ESTEBAN CARNUCCIO" userId="c3264e5c-2653-4344-b673-ed77aafc2c20" providerId="ADAL" clId="{679DA0C9-5C8E-4682-87CE-AD21689E58F1}" dt="2022-10-24T14:10:36.643" v="1330" actId="478"/>
          <ac:spMkLst>
            <pc:docMk/>
            <pc:sldMk cId="108274181" sldId="540"/>
            <ac:spMk id="10" creationId="{9EFE603C-4460-10B0-F760-EF207B2756AE}"/>
          </ac:spMkLst>
        </pc:spChg>
        <pc:spChg chg="add mod">
          <ac:chgData name="ESTEBAN CARNUCCIO" userId="c3264e5c-2653-4344-b673-ed77aafc2c20" providerId="ADAL" clId="{679DA0C9-5C8E-4682-87CE-AD21689E58F1}" dt="2022-10-24T14:10:42.978" v="1334" actId="20577"/>
          <ac:spMkLst>
            <pc:docMk/>
            <pc:sldMk cId="108274181" sldId="540"/>
            <ac:spMk id="11" creationId="{F203CFE8-9B4C-9239-47AE-783F497C039F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12" creationId="{B1AB27D3-3677-4DD7-AEE5-81CA6F4F1B4A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14" creationId="{4378CEB8-ED42-44D5-A4F4-478C7AA830AE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15" creationId="{5421EEB2-CD8A-4498-B7FB-4D045365BBA1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16" creationId="{655C2B87-B58E-4764-8DA9-70C327DF0227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17" creationId="{795AFB26-1194-4303-865B-2D283B7E27B7}"/>
          </ac:spMkLst>
        </pc:spChg>
        <pc:spChg chg="add mod">
          <ac:chgData name="ESTEBAN CARNUCCIO" userId="c3264e5c-2653-4344-b673-ed77aafc2c20" providerId="ADAL" clId="{679DA0C9-5C8E-4682-87CE-AD21689E58F1}" dt="2022-10-24T14:17:58.382" v="1340" actId="20577"/>
          <ac:spMkLst>
            <pc:docMk/>
            <pc:sldMk cId="108274181" sldId="540"/>
            <ac:spMk id="18" creationId="{61FE95A3-DF0A-BF4E-A83B-F074B82FC5C3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19" creationId="{33465046-5060-4378-A5BE-AB6DC868848D}"/>
          </ac:spMkLst>
        </pc:spChg>
        <pc:spChg chg="add mod">
          <ac:chgData name="ESTEBAN CARNUCCIO" userId="c3264e5c-2653-4344-b673-ed77aafc2c20" providerId="ADAL" clId="{679DA0C9-5C8E-4682-87CE-AD21689E58F1}" dt="2022-10-24T14:18:45.357" v="1358" actId="1038"/>
          <ac:spMkLst>
            <pc:docMk/>
            <pc:sldMk cId="108274181" sldId="540"/>
            <ac:spMk id="20" creationId="{0E1AF0B0-E1B3-C191-FBC9-A2C083134B0B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21" creationId="{3ECBB185-FD5B-4CCF-B5F8-6ACFE33A61D1}"/>
          </ac:spMkLst>
        </pc:spChg>
        <pc:spChg chg="add mod">
          <ac:chgData name="ESTEBAN CARNUCCIO" userId="c3264e5c-2653-4344-b673-ed77aafc2c20" providerId="ADAL" clId="{679DA0C9-5C8E-4682-87CE-AD21689E58F1}" dt="2022-10-24T14:18:40.442" v="1356" actId="1076"/>
          <ac:spMkLst>
            <pc:docMk/>
            <pc:sldMk cId="108274181" sldId="540"/>
            <ac:spMk id="22" creationId="{3D96CF73-CBAE-5340-3359-251E6E2D0320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23" creationId="{547630E1-F742-4963-980D-22D563F04A3E}"/>
          </ac:spMkLst>
        </pc:spChg>
        <pc:spChg chg="add mod">
          <ac:chgData name="ESTEBAN CARNUCCIO" userId="c3264e5c-2653-4344-b673-ed77aafc2c20" providerId="ADAL" clId="{679DA0C9-5C8E-4682-87CE-AD21689E58F1}" dt="2022-10-24T14:18:38.406" v="1355" actId="1076"/>
          <ac:spMkLst>
            <pc:docMk/>
            <pc:sldMk cId="108274181" sldId="540"/>
            <ac:spMk id="24" creationId="{A4105285-4734-5BA3-00F1-6E1E32D095D9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25" creationId="{E72BEF86-16B9-4896-A526-9F77482C3B70}"/>
          </ac:spMkLst>
        </pc:spChg>
        <pc:spChg chg="add mod">
          <ac:chgData name="ESTEBAN CARNUCCIO" userId="c3264e5c-2653-4344-b673-ed77aafc2c20" providerId="ADAL" clId="{679DA0C9-5C8E-4682-87CE-AD21689E58F1}" dt="2022-10-24T14:19:12.010" v="1369" actId="1035"/>
          <ac:spMkLst>
            <pc:docMk/>
            <pc:sldMk cId="108274181" sldId="540"/>
            <ac:spMk id="26" creationId="{ADE8885D-F14A-6DE6-6114-A607D3A21132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27" creationId="{A05D4E97-DC91-4764-951D-DB2B24DDB16C}"/>
          </ac:spMkLst>
        </pc:spChg>
        <pc:spChg chg="add mod">
          <ac:chgData name="ESTEBAN CARNUCCIO" userId="c3264e5c-2653-4344-b673-ed77aafc2c20" providerId="ADAL" clId="{679DA0C9-5C8E-4682-87CE-AD21689E58F1}" dt="2022-10-24T14:19:09.467" v="1368" actId="20577"/>
          <ac:spMkLst>
            <pc:docMk/>
            <pc:sldMk cId="108274181" sldId="540"/>
            <ac:spMk id="28" creationId="{E69A9486-F75B-FEC1-1FDC-744054E0576A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29" creationId="{C2CDE01C-A1AF-47C2-B90B-6507A316EB2D}"/>
          </ac:spMkLst>
        </pc:spChg>
        <pc:spChg chg="add mod">
          <ac:chgData name="ESTEBAN CARNUCCIO" userId="c3264e5c-2653-4344-b673-ed77aafc2c20" providerId="ADAL" clId="{679DA0C9-5C8E-4682-87CE-AD21689E58F1}" dt="2022-10-24T14:19:21.460" v="1374" actId="1036"/>
          <ac:spMkLst>
            <pc:docMk/>
            <pc:sldMk cId="108274181" sldId="540"/>
            <ac:spMk id="30" creationId="{A97B32D2-248D-D8CB-B634-E55A86CC2E22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1" creationId="{FD1BDD60-9ABC-4560-A24A-E4A79D316A77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2" creationId="{B1961EE9-98DB-473B-998C-821625BF6DE3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3" creationId="{F62653A9-C5F9-474D-95A6-3513843820D5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4" creationId="{3820883B-B32B-4A59-805F-144A0B859F4A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5" creationId="{4BAAA967-1701-4148-8580-22D491664EA8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6" creationId="{487BDF41-2694-4B24-9C22-E493B590A809}"/>
          </ac:spMkLst>
        </pc:spChg>
        <pc:spChg chg="del">
          <ac:chgData name="ESTEBAN CARNUCCIO" userId="c3264e5c-2653-4344-b673-ed77aafc2c20" providerId="ADAL" clId="{679DA0C9-5C8E-4682-87CE-AD21689E58F1}" dt="2022-10-24T14:06:46.325" v="1271" actId="478"/>
          <ac:spMkLst>
            <pc:docMk/>
            <pc:sldMk cId="108274181" sldId="540"/>
            <ac:spMk id="37" creationId="{5937FFC6-1023-4436-9B4A-9D3D8674392A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8" creationId="{260B9129-1209-4ADB-A61A-37A1ABB8FA24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39" creationId="{719A3A6B-934B-470C-A361-06F5842C3805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0" creationId="{E3102C0E-CEA7-4035-8423-13D6A9A05C4F}"/>
          </ac:spMkLst>
        </pc:spChg>
        <pc:spChg chg="del">
          <ac:chgData name="ESTEBAN CARNUCCIO" userId="c3264e5c-2653-4344-b673-ed77aafc2c20" providerId="ADAL" clId="{679DA0C9-5C8E-4682-87CE-AD21689E58F1}" dt="2022-10-24T14:06:44.426" v="1270" actId="478"/>
          <ac:spMkLst>
            <pc:docMk/>
            <pc:sldMk cId="108274181" sldId="540"/>
            <ac:spMk id="41" creationId="{3D4EE7B1-5156-446B-BD1A-60FD8AF3F773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2" creationId="{EA7729E6-DB9D-4037-B2D3-4A0C55A9EC85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3" creationId="{49ADB8EA-9325-4A48-83BD-BFED1F570068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4" creationId="{CEE7EE3E-9D65-4356-90AF-3B775544FFCA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5" creationId="{DC71EE8B-9AB7-4E94-AE7B-A186642C80DE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6" creationId="{E3F684FD-AA26-4FBE-832B-3BFF8A37BB12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7" creationId="{9B499475-DFAB-4B63-8271-CEFF664BAE60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8" creationId="{E1ABAEE8-4ADC-4B44-B727-092990877CCF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49" creationId="{0555D38A-5395-49A2-A202-E53D5975CFA6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0" creationId="{E40AB6DA-AE3D-4A28-AAE8-82D62088514B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1" creationId="{75DBEE90-73D8-46BE-9527-66208BAFC986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2" creationId="{691738D4-BDA0-4C18-905D-A297D8CAE7F6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3" creationId="{8A5B39F5-4AF2-460A-A217-CD11DF10ABFC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4" creationId="{2053B205-4169-4D62-ADB9-C7F65B44BE05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5" creationId="{26C0F4E5-4ED4-4A20-A25F-2DE2DD708927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6" creationId="{984BEF3D-D2A1-4EAC-955C-D961C97D58AC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7" creationId="{2E42FF6C-B591-4F9B-8AF9-9514A10D2375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8" creationId="{F35114B2-4C5D-4871-9B24-0BC0BCA73A4D}"/>
          </ac:spMkLst>
        </pc:spChg>
        <pc:spChg chg="del">
          <ac:chgData name="ESTEBAN CARNUCCIO" userId="c3264e5c-2653-4344-b673-ed77aafc2c20" providerId="ADAL" clId="{679DA0C9-5C8E-4682-87CE-AD21689E58F1}" dt="2022-10-24T14:06:42.927" v="1269" actId="478"/>
          <ac:spMkLst>
            <pc:docMk/>
            <pc:sldMk cId="108274181" sldId="540"/>
            <ac:spMk id="59" creationId="{45721563-C16F-4E38-8FB3-2DCBD3C4E687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0" creationId="{9E7EB760-89E2-9625-30B7-AFD01042DA3D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1" creationId="{885A4954-C02E-89F8-6A2F-66D05639E95E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2" creationId="{E820CCBA-6FB8-17F6-2FCD-FCFD67C7DD57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3" creationId="{12FC70CA-71AF-B016-8DF0-162F2A74D2C5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4" creationId="{7A7E3664-449C-6519-22E1-703C072C96CC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5" creationId="{C26C7DB4-7A67-6106-338D-51797048A4F8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6" creationId="{088B25D5-A6BD-A0D2-1E51-C4358E82EB7D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7" creationId="{D21CAD3A-925C-6539-8833-D5927B92BE07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8" creationId="{3017FB63-9838-4F32-845C-7263949401A1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69" creationId="{F1CFAC5D-C9A0-B4C0-5A41-EFB1742D9918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0" creationId="{02C58FA9-F4A0-170A-598B-18CAEBAF14C5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1" creationId="{FD38AC11-B3B3-F1F5-8ABB-D08D3221D8B2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2" creationId="{A34EE948-C5E9-EAEB-4A20-588753C40F71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3" creationId="{BD512DAF-695B-EAED-9371-7C8861236FFB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4" creationId="{54C8BD66-260A-4776-7547-BB5565C072AE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5" creationId="{9DBD097F-4D7B-9E40-7A58-617C6ABB40C0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6" creationId="{655C7481-E075-8875-443B-508BF8631B3C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7" creationId="{9921FE21-D092-EB5D-31F8-A33F20598F34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8" creationId="{D4A527FD-EEEC-E953-5C73-BF155D5688E3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79" creationId="{EFBD8353-3B59-99FE-E843-18B4D29E763D}"/>
          </ac:spMkLst>
        </pc:spChg>
        <pc:spChg chg="add del mod">
          <ac:chgData name="ESTEBAN CARNUCCIO" userId="c3264e5c-2653-4344-b673-ed77aafc2c20" providerId="ADAL" clId="{679DA0C9-5C8E-4682-87CE-AD21689E58F1}" dt="2022-10-24T14:20:14.687" v="1393"/>
          <ac:spMkLst>
            <pc:docMk/>
            <pc:sldMk cId="108274181" sldId="540"/>
            <ac:spMk id="80" creationId="{14A16289-A85B-FDED-8C45-DD16935BB3C9}"/>
          </ac:spMkLst>
        </pc:spChg>
        <pc:picChg chg="add mod">
          <ac:chgData name="ESTEBAN CARNUCCIO" userId="c3264e5c-2653-4344-b673-ed77aafc2c20" providerId="ADAL" clId="{679DA0C9-5C8E-4682-87CE-AD21689E58F1}" dt="2022-10-24T14:08:42.126" v="1293" actId="14100"/>
          <ac:picMkLst>
            <pc:docMk/>
            <pc:sldMk cId="108274181" sldId="540"/>
            <ac:picMk id="2" creationId="{D9B7ADC9-5544-960B-18AE-9F211CD7C8EF}"/>
          </ac:picMkLst>
        </pc:picChg>
        <pc:picChg chg="add del mod">
          <ac:chgData name="ESTEBAN CARNUCCIO" userId="c3264e5c-2653-4344-b673-ed77aafc2c20" providerId="ADAL" clId="{679DA0C9-5C8E-4682-87CE-AD21689E58F1}" dt="2022-10-24T14:07:55.197" v="1278" actId="478"/>
          <ac:picMkLst>
            <pc:docMk/>
            <pc:sldMk cId="108274181" sldId="540"/>
            <ac:picMk id="4" creationId="{960A47BF-84C8-ABCF-5E4A-937DD6340C19}"/>
          </ac:picMkLst>
        </pc:picChg>
        <pc:picChg chg="add mod">
          <ac:chgData name="ESTEBAN CARNUCCIO" userId="c3264e5c-2653-4344-b673-ed77aafc2c20" providerId="ADAL" clId="{679DA0C9-5C8E-4682-87CE-AD21689E58F1}" dt="2022-10-24T14:23:00.138" v="1403" actId="1076"/>
          <ac:picMkLst>
            <pc:docMk/>
            <pc:sldMk cId="108274181" sldId="540"/>
            <ac:picMk id="82" creationId="{5EF795DB-525F-F603-9642-0B646078E62E}"/>
          </ac:picMkLst>
        </pc:picChg>
      </pc:sldChg>
      <pc:sldChg chg="add del">
        <pc:chgData name="ESTEBAN CARNUCCIO" userId="c3264e5c-2653-4344-b673-ed77aafc2c20" providerId="ADAL" clId="{679DA0C9-5C8E-4682-87CE-AD21689E58F1}" dt="2022-10-24T18:52:29.403" v="1598"/>
        <pc:sldMkLst>
          <pc:docMk/>
          <pc:sldMk cId="683036969" sldId="541"/>
        </pc:sldMkLst>
      </pc:sldChg>
      <pc:sldChg chg="add del">
        <pc:chgData name="ESTEBAN CARNUCCIO" userId="c3264e5c-2653-4344-b673-ed77aafc2c20" providerId="ADAL" clId="{679DA0C9-5C8E-4682-87CE-AD21689E58F1}" dt="2022-10-24T18:52:59.900" v="1602"/>
        <pc:sldMkLst>
          <pc:docMk/>
          <pc:sldMk cId="913820075" sldId="541"/>
        </pc:sldMkLst>
      </pc:sldChg>
      <pc:sldChg chg="addSp delSp modSp add del mod">
        <pc:chgData name="ESTEBAN CARNUCCIO" userId="c3264e5c-2653-4344-b673-ed77aafc2c20" providerId="ADAL" clId="{679DA0C9-5C8E-4682-87CE-AD21689E58F1}" dt="2022-10-24T18:52:17.535" v="1596" actId="2696"/>
        <pc:sldMkLst>
          <pc:docMk/>
          <pc:sldMk cId="1051002087" sldId="541"/>
        </pc:sldMkLst>
        <pc:spChg chg="mod">
          <ac:chgData name="ESTEBAN CARNUCCIO" userId="c3264e5c-2653-4344-b673-ed77aafc2c20" providerId="ADAL" clId="{679DA0C9-5C8E-4682-87CE-AD21689E58F1}" dt="2022-10-24T15:51:09.179" v="1510" actId="20577"/>
          <ac:spMkLst>
            <pc:docMk/>
            <pc:sldMk cId="1051002087" sldId="541"/>
            <ac:spMk id="6" creationId="{00000000-0000-0000-0000-000000000000}"/>
          </ac:spMkLst>
        </pc:spChg>
        <pc:picChg chg="add mod">
          <ac:chgData name="ESTEBAN CARNUCCIO" userId="c3264e5c-2653-4344-b673-ed77aafc2c20" providerId="ADAL" clId="{679DA0C9-5C8E-4682-87CE-AD21689E58F1}" dt="2022-10-24T14:55:25.411" v="1449"/>
          <ac:picMkLst>
            <pc:docMk/>
            <pc:sldMk cId="1051002087" sldId="541"/>
            <ac:picMk id="3" creationId="{90A7E9D0-2B6F-B723-2477-A9A02860E83A}"/>
          </ac:picMkLst>
        </pc:picChg>
        <pc:picChg chg="del">
          <ac:chgData name="ESTEBAN CARNUCCIO" userId="c3264e5c-2653-4344-b673-ed77aafc2c20" providerId="ADAL" clId="{679DA0C9-5C8E-4682-87CE-AD21689E58F1}" dt="2022-10-24T14:51:30.812" v="1413" actId="478"/>
          <ac:picMkLst>
            <pc:docMk/>
            <pc:sldMk cId="1051002087" sldId="541"/>
            <ac:picMk id="4" creationId="{D4C30BF6-BC5A-45FB-BDA4-C2C9B837CD37}"/>
          </ac:picMkLst>
        </pc:picChg>
      </pc:sldChg>
      <pc:sldChg chg="add del">
        <pc:chgData name="ESTEBAN CARNUCCIO" userId="c3264e5c-2653-4344-b673-ed77aafc2c20" providerId="ADAL" clId="{679DA0C9-5C8E-4682-87CE-AD21689E58F1}" dt="2022-10-24T18:52:55.583" v="1600"/>
        <pc:sldMkLst>
          <pc:docMk/>
          <pc:sldMk cId="2809255558" sldId="541"/>
        </pc:sldMkLst>
      </pc:sldChg>
      <pc:sldChg chg="add">
        <pc:chgData name="ESTEBAN CARNUCCIO" userId="c3264e5c-2653-4344-b673-ed77aafc2c20" providerId="ADAL" clId="{679DA0C9-5C8E-4682-87CE-AD21689E58F1}" dt="2022-10-24T18:53:01.739" v="1603"/>
        <pc:sldMkLst>
          <pc:docMk/>
          <pc:sldMk cId="3175508121" sldId="541"/>
        </pc:sldMkLst>
      </pc:sldChg>
      <pc:sldChg chg="add del">
        <pc:chgData name="ESTEBAN CARNUCCIO" userId="c3264e5c-2653-4344-b673-ed77aafc2c20" providerId="ADAL" clId="{679DA0C9-5C8E-4682-87CE-AD21689E58F1}" dt="2022-10-24T18:52:55.583" v="1600"/>
        <pc:sldMkLst>
          <pc:docMk/>
          <pc:sldMk cId="534951124" sldId="542"/>
        </pc:sldMkLst>
      </pc:sldChg>
      <pc:sldChg chg="add del">
        <pc:chgData name="ESTEBAN CARNUCCIO" userId="c3264e5c-2653-4344-b673-ed77aafc2c20" providerId="ADAL" clId="{679DA0C9-5C8E-4682-87CE-AD21689E58F1}" dt="2022-10-24T18:52:29.403" v="1598"/>
        <pc:sldMkLst>
          <pc:docMk/>
          <pc:sldMk cId="1377932715" sldId="542"/>
        </pc:sldMkLst>
      </pc:sldChg>
      <pc:sldChg chg="addSp delSp modSp add del mod modTransition">
        <pc:chgData name="ESTEBAN CARNUCCIO" userId="c3264e5c-2653-4344-b673-ed77aafc2c20" providerId="ADAL" clId="{679DA0C9-5C8E-4682-87CE-AD21689E58F1}" dt="2022-10-24T18:52:17.535" v="1596" actId="2696"/>
        <pc:sldMkLst>
          <pc:docMk/>
          <pc:sldMk cId="1783708556" sldId="542"/>
        </pc:sldMkLst>
        <pc:spChg chg="add mod">
          <ac:chgData name="ESTEBAN CARNUCCIO" userId="c3264e5c-2653-4344-b673-ed77aafc2c20" providerId="ADAL" clId="{679DA0C9-5C8E-4682-87CE-AD21689E58F1}" dt="2022-10-24T15:52:10.067" v="1516" actId="208"/>
          <ac:spMkLst>
            <pc:docMk/>
            <pc:sldMk cId="1783708556" sldId="542"/>
            <ac:spMk id="2" creationId="{94DAFDD9-461B-397A-CDF2-CC9E4A4320FB}"/>
          </ac:spMkLst>
        </pc:spChg>
        <pc:spChg chg="mod">
          <ac:chgData name="ESTEBAN CARNUCCIO" userId="c3264e5c-2653-4344-b673-ed77aafc2c20" providerId="ADAL" clId="{679DA0C9-5C8E-4682-87CE-AD21689E58F1}" dt="2022-10-24T15:51:13.780" v="1512" actId="20577"/>
          <ac:spMkLst>
            <pc:docMk/>
            <pc:sldMk cId="1783708556" sldId="542"/>
            <ac:spMk id="6" creationId="{00000000-0000-0000-0000-000000000000}"/>
          </ac:spMkLst>
        </pc:spChg>
        <pc:spChg chg="add mod">
          <ac:chgData name="ESTEBAN CARNUCCIO" userId="c3264e5c-2653-4344-b673-ed77aafc2c20" providerId="ADAL" clId="{679DA0C9-5C8E-4682-87CE-AD21689E58F1}" dt="2022-10-24T15:53:23.259" v="1589" actId="13822"/>
          <ac:spMkLst>
            <pc:docMk/>
            <pc:sldMk cId="1783708556" sldId="542"/>
            <ac:spMk id="8" creationId="{9723B166-B56D-8045-AA33-4FE739F1776B}"/>
          </ac:spMkLst>
        </pc:spChg>
        <pc:picChg chg="mod">
          <ac:chgData name="ESTEBAN CARNUCCIO" userId="c3264e5c-2653-4344-b673-ed77aafc2c20" providerId="ADAL" clId="{679DA0C9-5C8E-4682-87CE-AD21689E58F1}" dt="2022-10-24T15:54:13.634" v="1590"/>
          <ac:picMkLst>
            <pc:docMk/>
            <pc:sldMk cId="1783708556" sldId="542"/>
            <ac:picMk id="9" creationId="{7628FEAB-AA3B-7FAE-C603-829A6249BE8B}"/>
          </ac:picMkLst>
        </pc:picChg>
        <pc:cxnChg chg="add del mod">
          <ac:chgData name="ESTEBAN CARNUCCIO" userId="c3264e5c-2653-4344-b673-ed77aafc2c20" providerId="ADAL" clId="{679DA0C9-5C8E-4682-87CE-AD21689E58F1}" dt="2022-10-24T15:52:29.495" v="1519" actId="11529"/>
          <ac:cxnSpMkLst>
            <pc:docMk/>
            <pc:sldMk cId="1783708556" sldId="542"/>
            <ac:cxnSpMk id="4" creationId="{5AE447A3-D29C-F847-5FEF-BDA005ABE29D}"/>
          </ac:cxnSpMkLst>
        </pc:cxnChg>
        <pc:cxnChg chg="add mod">
          <ac:chgData name="ESTEBAN CARNUCCIO" userId="c3264e5c-2653-4344-b673-ed77aafc2c20" providerId="ADAL" clId="{679DA0C9-5C8E-4682-87CE-AD21689E58F1}" dt="2022-10-24T15:52:46.281" v="1521" actId="208"/>
          <ac:cxnSpMkLst>
            <pc:docMk/>
            <pc:sldMk cId="1783708556" sldId="542"/>
            <ac:cxnSpMk id="7" creationId="{02F4DE54-A92F-C10D-F08C-5859A241AE30}"/>
          </ac:cxnSpMkLst>
        </pc:cxnChg>
      </pc:sldChg>
      <pc:sldChg chg="add">
        <pc:chgData name="ESTEBAN CARNUCCIO" userId="c3264e5c-2653-4344-b673-ed77aafc2c20" providerId="ADAL" clId="{679DA0C9-5C8E-4682-87CE-AD21689E58F1}" dt="2022-10-24T18:53:01.739" v="1603"/>
        <pc:sldMkLst>
          <pc:docMk/>
          <pc:sldMk cId="2243042329" sldId="542"/>
        </pc:sldMkLst>
      </pc:sldChg>
      <pc:sldChg chg="addSp delSp modSp add del mod">
        <pc:chgData name="ESTEBAN CARNUCCIO" userId="c3264e5c-2653-4344-b673-ed77aafc2c20" providerId="ADAL" clId="{679DA0C9-5C8E-4682-87CE-AD21689E58F1}" dt="2022-10-24T15:50:56.822" v="1507" actId="2696"/>
        <pc:sldMkLst>
          <pc:docMk/>
          <pc:sldMk cId="2813199282" sldId="542"/>
        </pc:sldMkLst>
        <pc:spChg chg="mod">
          <ac:chgData name="ESTEBAN CARNUCCIO" userId="c3264e5c-2653-4344-b673-ed77aafc2c20" providerId="ADAL" clId="{679DA0C9-5C8E-4682-87CE-AD21689E58F1}" dt="2022-10-24T15:02:31.961" v="1476" actId="20577"/>
          <ac:spMkLst>
            <pc:docMk/>
            <pc:sldMk cId="2813199282" sldId="542"/>
            <ac:spMk id="6" creationId="{00000000-0000-0000-0000-000000000000}"/>
          </ac:spMkLst>
        </pc:spChg>
        <pc:graphicFrameChg chg="add mod">
          <ac:chgData name="ESTEBAN CARNUCCIO" userId="c3264e5c-2653-4344-b673-ed77aafc2c20" providerId="ADAL" clId="{679DA0C9-5C8E-4682-87CE-AD21689E58F1}" dt="2022-10-24T15:41:43.400" v="1479"/>
          <ac:graphicFrameMkLst>
            <pc:docMk/>
            <pc:sldMk cId="2813199282" sldId="542"/>
            <ac:graphicFrameMk id="2" creationId="{B553500C-7F75-2A19-3CDB-569F854D8F8D}"/>
          </ac:graphicFrameMkLst>
        </pc:graphicFrameChg>
        <pc:graphicFrameChg chg="add mod">
          <ac:chgData name="ESTEBAN CARNUCCIO" userId="c3264e5c-2653-4344-b673-ed77aafc2c20" providerId="ADAL" clId="{679DA0C9-5C8E-4682-87CE-AD21689E58F1}" dt="2022-10-24T15:42:05.103" v="1482"/>
          <ac:graphicFrameMkLst>
            <pc:docMk/>
            <pc:sldMk cId="2813199282" sldId="542"/>
            <ac:graphicFrameMk id="4" creationId="{B553500C-7F75-2A19-3CDB-569F854D8F8D}"/>
          </ac:graphicFrameMkLst>
        </pc:graphicFrameChg>
        <pc:picChg chg="del">
          <ac:chgData name="ESTEBAN CARNUCCIO" userId="c3264e5c-2653-4344-b673-ed77aafc2c20" providerId="ADAL" clId="{679DA0C9-5C8E-4682-87CE-AD21689E58F1}" dt="2022-10-24T15:02:16.058" v="1451" actId="478"/>
          <ac:picMkLst>
            <pc:docMk/>
            <pc:sldMk cId="2813199282" sldId="542"/>
            <ac:picMk id="3" creationId="{90A7E9D0-2B6F-B723-2477-A9A02860E83A}"/>
          </ac:picMkLst>
        </pc:picChg>
        <pc:picChg chg="add del mod">
          <ac:chgData name="ESTEBAN CARNUCCIO" userId="c3264e5c-2653-4344-b673-ed77aafc2c20" providerId="ADAL" clId="{679DA0C9-5C8E-4682-87CE-AD21689E58F1}" dt="2022-10-24T15:42:44.572" v="1486" actId="478"/>
          <ac:picMkLst>
            <pc:docMk/>
            <pc:sldMk cId="2813199282" sldId="542"/>
            <ac:picMk id="7" creationId="{6DC9A5F5-11CC-AF8C-330C-50A0FD390DB1}"/>
          </ac:picMkLst>
        </pc:picChg>
        <pc:picChg chg="add mod">
          <ac:chgData name="ESTEBAN CARNUCCIO" userId="c3264e5c-2653-4344-b673-ed77aafc2c20" providerId="ADAL" clId="{679DA0C9-5C8E-4682-87CE-AD21689E58F1}" dt="2022-10-24T15:45:28.531" v="1506" actId="1440"/>
          <ac:picMkLst>
            <pc:docMk/>
            <pc:sldMk cId="2813199282" sldId="542"/>
            <ac:picMk id="9" creationId="{7628FEAB-AA3B-7FAE-C603-829A6249BE8B}"/>
          </ac:picMkLst>
        </pc:picChg>
      </pc:sldChg>
      <pc:sldChg chg="add del">
        <pc:chgData name="ESTEBAN CARNUCCIO" userId="c3264e5c-2653-4344-b673-ed77aafc2c20" providerId="ADAL" clId="{679DA0C9-5C8E-4682-87CE-AD21689E58F1}" dt="2022-10-24T18:52:59.900" v="1602"/>
        <pc:sldMkLst>
          <pc:docMk/>
          <pc:sldMk cId="3170098188" sldId="542"/>
        </pc:sldMkLst>
      </pc:sldChg>
      <pc:sldChg chg="add del">
        <pc:chgData name="ESTEBAN CARNUCCIO" userId="c3264e5c-2653-4344-b673-ed77aafc2c20" providerId="ADAL" clId="{679DA0C9-5C8E-4682-87CE-AD21689E58F1}" dt="2022-10-24T15:50:56.822" v="1507" actId="2696"/>
        <pc:sldMkLst>
          <pc:docMk/>
          <pc:sldMk cId="2510808170" sldId="543"/>
        </pc:sldMkLst>
      </pc:sldChg>
      <pc:sldChg chg="modSp add del mod">
        <pc:chgData name="ESTEBAN CARNUCCIO" userId="c3264e5c-2653-4344-b673-ed77aafc2c20" providerId="ADAL" clId="{679DA0C9-5C8E-4682-87CE-AD21689E58F1}" dt="2022-10-24T18:53:19.307" v="1604" actId="2696"/>
        <pc:sldMkLst>
          <pc:docMk/>
          <pc:sldMk cId="2512523936" sldId="543"/>
        </pc:sldMkLst>
        <pc:spChg chg="mod">
          <ac:chgData name="ESTEBAN CARNUCCIO" userId="c3264e5c-2653-4344-b673-ed77aafc2c20" providerId="ADAL" clId="{679DA0C9-5C8E-4682-87CE-AD21689E58F1}" dt="2022-10-24T15:54:46.767" v="1592" actId="20577"/>
          <ac:spMkLst>
            <pc:docMk/>
            <pc:sldMk cId="2512523936" sldId="543"/>
            <ac:spMk id="6" creationId="{00000000-0000-0000-0000-000000000000}"/>
          </ac:spMkLst>
        </pc:spChg>
      </pc:sldChg>
      <pc:sldChg chg="add">
        <pc:chgData name="ESTEBAN CARNUCCIO" userId="c3264e5c-2653-4344-b673-ed77aafc2c20" providerId="ADAL" clId="{679DA0C9-5C8E-4682-87CE-AD21689E58F1}" dt="2022-10-24T18:53:25.145" v="1605"/>
        <pc:sldMkLst>
          <pc:docMk/>
          <pc:sldMk cId="3490528728" sldId="543"/>
        </pc:sldMkLst>
      </pc:sldChg>
      <pc:sldChg chg="addSp delSp modSp add del mod">
        <pc:chgData name="ESTEBAN CARNUCCIO" userId="c3264e5c-2653-4344-b673-ed77aafc2c20" providerId="ADAL" clId="{679DA0C9-5C8E-4682-87CE-AD21689E58F1}" dt="2022-10-24T19:46:48.497" v="1709"/>
        <pc:sldMkLst>
          <pc:docMk/>
          <pc:sldMk cId="1922032535" sldId="544"/>
        </pc:sldMkLst>
        <pc:spChg chg="del">
          <ac:chgData name="ESTEBAN CARNUCCIO" userId="c3264e5c-2653-4344-b673-ed77aafc2c20" providerId="ADAL" clId="{679DA0C9-5C8E-4682-87CE-AD21689E58F1}" dt="2022-10-24T19:39:24.186" v="1612" actId="478"/>
          <ac:spMkLst>
            <pc:docMk/>
            <pc:sldMk cId="1922032535" sldId="544"/>
            <ac:spMk id="2" creationId="{94DAFDD9-461B-397A-CDF2-CC9E4A4320FB}"/>
          </ac:spMkLst>
        </pc:spChg>
        <pc:spChg chg="mod">
          <ac:chgData name="ESTEBAN CARNUCCIO" userId="c3264e5c-2653-4344-b673-ed77aafc2c20" providerId="ADAL" clId="{679DA0C9-5C8E-4682-87CE-AD21689E58F1}" dt="2022-10-24T19:39:32.171" v="1621" actId="20577"/>
          <ac:spMkLst>
            <pc:docMk/>
            <pc:sldMk cId="1922032535" sldId="544"/>
            <ac:spMk id="6" creationId="{00000000-0000-0000-0000-000000000000}"/>
          </ac:spMkLst>
        </pc:spChg>
        <pc:spChg chg="del mod">
          <ac:chgData name="ESTEBAN CARNUCCIO" userId="c3264e5c-2653-4344-b673-ed77aafc2c20" providerId="ADAL" clId="{679DA0C9-5C8E-4682-87CE-AD21689E58F1}" dt="2022-10-24T19:39:26.843" v="1614" actId="478"/>
          <ac:spMkLst>
            <pc:docMk/>
            <pc:sldMk cId="1922032535" sldId="544"/>
            <ac:spMk id="8" creationId="{9723B166-B56D-8045-AA33-4FE739F1776B}"/>
          </ac:spMkLst>
        </pc:spChg>
        <pc:picChg chg="add mod">
          <ac:chgData name="ESTEBAN CARNUCCIO" userId="c3264e5c-2653-4344-b673-ed77aafc2c20" providerId="ADAL" clId="{679DA0C9-5C8E-4682-87CE-AD21689E58F1}" dt="2022-10-24T19:46:48.497" v="1709"/>
          <ac:picMkLst>
            <pc:docMk/>
            <pc:sldMk cId="1922032535" sldId="544"/>
            <ac:picMk id="4" creationId="{8E3A414E-F119-1436-A5D1-BBB5177E6497}"/>
          </ac:picMkLst>
        </pc:picChg>
        <pc:picChg chg="del">
          <ac:chgData name="ESTEBAN CARNUCCIO" userId="c3264e5c-2653-4344-b673-ed77aafc2c20" providerId="ADAL" clId="{679DA0C9-5C8E-4682-87CE-AD21689E58F1}" dt="2022-10-24T19:39:21.622" v="1611" actId="478"/>
          <ac:picMkLst>
            <pc:docMk/>
            <pc:sldMk cId="1922032535" sldId="544"/>
            <ac:picMk id="9" creationId="{7628FEAB-AA3B-7FAE-C603-829A6249BE8B}"/>
          </ac:picMkLst>
        </pc:picChg>
        <pc:cxnChg chg="del mod">
          <ac:chgData name="ESTEBAN CARNUCCIO" userId="c3264e5c-2653-4344-b673-ed77aafc2c20" providerId="ADAL" clId="{679DA0C9-5C8E-4682-87CE-AD21689E58F1}" dt="2022-10-24T19:39:28.318" v="1615" actId="478"/>
          <ac:cxnSpMkLst>
            <pc:docMk/>
            <pc:sldMk cId="1922032535" sldId="544"/>
            <ac:cxnSpMk id="7" creationId="{02F4DE54-A92F-C10D-F08C-5859A241AE30}"/>
          </ac:cxnSpMkLst>
        </pc:cxnChg>
      </pc:sldChg>
      <pc:sldChg chg="addSp delSp modSp add mod ord delAnim">
        <pc:chgData name="ESTEBAN CARNUCCIO" userId="c3264e5c-2653-4344-b673-ed77aafc2c20" providerId="ADAL" clId="{679DA0C9-5C8E-4682-87CE-AD21689E58F1}" dt="2022-10-24T19:52:51.939" v="1739"/>
        <pc:sldMkLst>
          <pc:docMk/>
          <pc:sldMk cId="4221005696" sldId="545"/>
        </pc:sldMkLst>
        <pc:spChg chg="add mod">
          <ac:chgData name="ESTEBAN CARNUCCIO" userId="c3264e5c-2653-4344-b673-ed77aafc2c20" providerId="ADAL" clId="{679DA0C9-5C8E-4682-87CE-AD21689E58F1}" dt="2022-10-24T19:52:37.861" v="1737" actId="1076"/>
          <ac:spMkLst>
            <pc:docMk/>
            <pc:sldMk cId="4221005696" sldId="545"/>
            <ac:spMk id="3" creationId="{7C31CE80-6286-AAAD-D586-9BF3C5C24944}"/>
          </ac:spMkLst>
        </pc:spChg>
        <pc:spChg chg="mod">
          <ac:chgData name="ESTEBAN CARNUCCIO" userId="c3264e5c-2653-4344-b673-ed77aafc2c20" providerId="ADAL" clId="{679DA0C9-5C8E-4682-87CE-AD21689E58F1}" dt="2022-10-24T19:51:48.890" v="1721" actId="14100"/>
          <ac:spMkLst>
            <pc:docMk/>
            <pc:sldMk cId="4221005696" sldId="545"/>
            <ac:spMk id="9" creationId="{DA2C81CD-6FB4-BD6C-4DAE-3130E1F938A8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11" creationId="{F203CFE8-9B4C-9239-47AE-783F497C039F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18" creationId="{61FE95A3-DF0A-BF4E-A83B-F074B82FC5C3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20" creationId="{0E1AF0B0-E1B3-C191-FBC9-A2C083134B0B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22" creationId="{3D96CF73-CBAE-5340-3359-251E6E2D0320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24" creationId="{A4105285-4734-5BA3-00F1-6E1E32D095D9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26" creationId="{ADE8885D-F14A-6DE6-6114-A607D3A21132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28" creationId="{E69A9486-F75B-FEC1-1FDC-744054E0576A}"/>
          </ac:spMkLst>
        </pc:spChg>
        <pc:spChg chg="del">
          <ac:chgData name="ESTEBAN CARNUCCIO" userId="c3264e5c-2653-4344-b673-ed77aafc2c20" providerId="ADAL" clId="{679DA0C9-5C8E-4682-87CE-AD21689E58F1}" dt="2022-10-24T19:50:59.423" v="1711" actId="478"/>
          <ac:spMkLst>
            <pc:docMk/>
            <pc:sldMk cId="4221005696" sldId="545"/>
            <ac:spMk id="30" creationId="{A97B32D2-248D-D8CB-B634-E55A86CC2E22}"/>
          </ac:spMkLst>
        </pc:spChg>
        <pc:picChg chg="mod">
          <ac:chgData name="ESTEBAN CARNUCCIO" userId="c3264e5c-2653-4344-b673-ed77aafc2c20" providerId="ADAL" clId="{679DA0C9-5C8E-4682-87CE-AD21689E58F1}" dt="2022-10-24T19:51:56.991" v="1723" actId="1076"/>
          <ac:picMkLst>
            <pc:docMk/>
            <pc:sldMk cId="4221005696" sldId="545"/>
            <ac:picMk id="82" creationId="{5EF795DB-525F-F603-9642-0B646078E62E}"/>
          </ac:picMkLst>
        </pc:picChg>
      </pc:sldChg>
      <pc:sldChg chg="modSp new del mod">
        <pc:chgData name="ESTEBAN CARNUCCIO" userId="c3264e5c-2653-4344-b673-ed77aafc2c20" providerId="ADAL" clId="{679DA0C9-5C8E-4682-87CE-AD21689E58F1}" dt="2022-11-01T20:27:36.552" v="1786" actId="47"/>
        <pc:sldMkLst>
          <pc:docMk/>
          <pc:sldMk cId="2344978759" sldId="546"/>
        </pc:sldMkLst>
        <pc:spChg chg="mod">
          <ac:chgData name="ESTEBAN CARNUCCIO" userId="c3264e5c-2653-4344-b673-ed77aafc2c20" providerId="ADAL" clId="{679DA0C9-5C8E-4682-87CE-AD21689E58F1}" dt="2022-10-24T22:07:39.544" v="1783" actId="122"/>
          <ac:spMkLst>
            <pc:docMk/>
            <pc:sldMk cId="2344978759" sldId="546"/>
            <ac:spMk id="3" creationId="{090E9171-1E09-1851-D5EF-E3F3B1A29C7D}"/>
          </ac:spMkLst>
        </pc:spChg>
      </pc:sldChg>
    </pc:docChg>
  </pc:docChgLst>
  <pc:docChgLst>
    <pc:chgData name="ESTEBAN CARNUCCIO" userId="c3264e5c-2653-4344-b673-ed77aafc2c20" providerId="ADAL" clId="{47586165-C21C-4F62-A2D3-DA216DE0ADB5}"/>
    <pc:docChg chg="modSld">
      <pc:chgData name="ESTEBAN CARNUCCIO" userId="c3264e5c-2653-4344-b673-ed77aafc2c20" providerId="ADAL" clId="{47586165-C21C-4F62-A2D3-DA216DE0ADB5}" dt="2023-11-04T17:41:53.942" v="10" actId="1076"/>
      <pc:docMkLst>
        <pc:docMk/>
      </pc:docMkLst>
      <pc:sldChg chg="modSp mod">
        <pc:chgData name="ESTEBAN CARNUCCIO" userId="c3264e5c-2653-4344-b673-ed77aafc2c20" providerId="ADAL" clId="{47586165-C21C-4F62-A2D3-DA216DE0ADB5}" dt="2023-11-04T17:41:53.942" v="10" actId="1076"/>
        <pc:sldMkLst>
          <pc:docMk/>
          <pc:sldMk cId="1274673063" sldId="432"/>
        </pc:sldMkLst>
        <pc:picChg chg="mod">
          <ac:chgData name="ESTEBAN CARNUCCIO" userId="c3264e5c-2653-4344-b673-ed77aafc2c20" providerId="ADAL" clId="{47586165-C21C-4F62-A2D3-DA216DE0ADB5}" dt="2023-11-04T17:41:53.942" v="10" actId="1076"/>
          <ac:picMkLst>
            <pc:docMk/>
            <pc:sldMk cId="1274673063" sldId="432"/>
            <ac:picMk id="2" creationId="{ECAA794D-C01B-9C35-3BCF-F912C0CAAAF1}"/>
          </ac:picMkLst>
        </pc:picChg>
        <pc:picChg chg="mod">
          <ac:chgData name="ESTEBAN CARNUCCIO" userId="c3264e5c-2653-4344-b673-ed77aafc2c20" providerId="ADAL" clId="{47586165-C21C-4F62-A2D3-DA216DE0ADB5}" dt="2023-11-04T17:41:51.946" v="9" actId="14100"/>
          <ac:picMkLst>
            <pc:docMk/>
            <pc:sldMk cId="1274673063" sldId="432"/>
            <ac:picMk id="3" creationId="{00000000-0000-0000-0000-000000000000}"/>
          </ac:picMkLst>
        </pc:picChg>
      </pc:sldChg>
      <pc:sldChg chg="modSp mod">
        <pc:chgData name="ESTEBAN CARNUCCIO" userId="c3264e5c-2653-4344-b673-ed77aafc2c20" providerId="ADAL" clId="{47586165-C21C-4F62-A2D3-DA216DE0ADB5}" dt="2023-10-23T02:38:36.136" v="3" actId="20577"/>
        <pc:sldMkLst>
          <pc:docMk/>
          <pc:sldMk cId="1624526236" sldId="560"/>
        </pc:sldMkLst>
        <pc:spChg chg="mod">
          <ac:chgData name="ESTEBAN CARNUCCIO" userId="c3264e5c-2653-4344-b673-ed77aafc2c20" providerId="ADAL" clId="{47586165-C21C-4F62-A2D3-DA216DE0ADB5}" dt="2023-10-23T02:38:36.136" v="3" actId="20577"/>
          <ac:spMkLst>
            <pc:docMk/>
            <pc:sldMk cId="1624526236" sldId="560"/>
            <ac:spMk id="25" creationId="{234AB4CE-10FA-4C4F-DC46-92EA2DAB6566}"/>
          </ac:spMkLst>
        </pc:spChg>
      </pc:sldChg>
    </pc:docChg>
  </pc:docChgLst>
  <pc:docChgLst>
    <pc:chgData name="ESTEBAN CARNUCCIO" userId="c3264e5c-2653-4344-b673-ed77aafc2c20" providerId="ADAL" clId="{62BCA354-B28C-4FB5-B9E4-E309E49929CA}"/>
    <pc:docChg chg="custSel addSld modSld">
      <pc:chgData name="ESTEBAN CARNUCCIO" userId="c3264e5c-2653-4344-b673-ed77aafc2c20" providerId="ADAL" clId="{62BCA354-B28C-4FB5-B9E4-E309E49929CA}" dt="2023-03-03T20:25:54.520" v="93" actId="14100"/>
      <pc:docMkLst>
        <pc:docMk/>
      </pc:docMkLst>
      <pc:sldChg chg="addSp delSp modSp add mod">
        <pc:chgData name="ESTEBAN CARNUCCIO" userId="c3264e5c-2653-4344-b673-ed77aafc2c20" providerId="ADAL" clId="{62BCA354-B28C-4FB5-B9E4-E309E49929CA}" dt="2023-03-03T20:25:54.520" v="93" actId="14100"/>
        <pc:sldMkLst>
          <pc:docMk/>
          <pc:sldMk cId="1922032535" sldId="544"/>
        </pc:sldMkLst>
        <pc:spChg chg="mod">
          <ac:chgData name="ESTEBAN CARNUCCIO" userId="c3264e5c-2653-4344-b673-ed77aafc2c20" providerId="ADAL" clId="{62BCA354-B28C-4FB5-B9E4-E309E49929CA}" dt="2023-03-03T20:25:54.520" v="93" actId="14100"/>
          <ac:spMkLst>
            <pc:docMk/>
            <pc:sldMk cId="1922032535" sldId="544"/>
            <ac:spMk id="6" creationId="{00000000-0000-0000-0000-000000000000}"/>
          </ac:spMkLst>
        </pc:spChg>
        <pc:picChg chg="add mod">
          <ac:chgData name="ESTEBAN CARNUCCIO" userId="c3264e5c-2653-4344-b673-ed77aafc2c20" providerId="ADAL" clId="{62BCA354-B28C-4FB5-B9E4-E309E49929CA}" dt="2023-03-03T20:25:20.174" v="66" actId="1440"/>
          <ac:picMkLst>
            <pc:docMk/>
            <pc:sldMk cId="1922032535" sldId="544"/>
            <ac:picMk id="3" creationId="{93484555-2D1A-EE8A-E738-D269676C811B}"/>
          </ac:picMkLst>
        </pc:picChg>
        <pc:picChg chg="del">
          <ac:chgData name="ESTEBAN CARNUCCIO" userId="c3264e5c-2653-4344-b673-ed77aafc2c20" providerId="ADAL" clId="{62BCA354-B28C-4FB5-B9E4-E309E49929CA}" dt="2023-03-03T20:24:07.643" v="60" actId="478"/>
          <ac:picMkLst>
            <pc:docMk/>
            <pc:sldMk cId="1922032535" sldId="544"/>
            <ac:picMk id="4" creationId="{8E3A414E-F119-1436-A5D1-BBB5177E649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784AA43A-3F76-4A13-9CD6-36134EB429E3}" type="datetimeFigureOut">
              <a:rPr lang="es-ES"/>
              <a:t>08/11/2023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A850423A-8BCE-448E-A97B-03A88B2B12C1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5F674A4F-2B7A-4ECB-A400-260B2FFC03C1}" type="datetimeFigureOut">
              <a:t>8/11/2023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01F2A70B-78F2-4DCF-B53B-C990D2FAFB8A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3859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6534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tipo de memoria en donde se alojarán las variables lo define el programador al codificar el algoritmo. Según la memoria que se utilice afecta la ejecución.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9631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concepto de </a:t>
            </a:r>
            <a:r>
              <a:rPr lang="es-ES" dirty="0" err="1"/>
              <a:t>Grid</a:t>
            </a:r>
            <a:r>
              <a:rPr lang="es-ES" dirty="0"/>
              <a:t> (grilla) y block (bloque) se vera mas adelante. Lo importante es que si hay un dato que tiene que ser visto por todos los </a:t>
            </a:r>
            <a:r>
              <a:rPr lang="es-ES" dirty="0" err="1"/>
              <a:t>Thread</a:t>
            </a:r>
            <a:r>
              <a:rPr lang="es-ES" dirty="0"/>
              <a:t> (hilos) se debe utilizar la memoria global. Ya que la memoria compartida tiene de ámbito solo al bloque. Hilos de otros bloques no podrán acceder.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9190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221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9515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424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938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37475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6060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2478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638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4628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2694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de algoritmo detección de incendios. Es un algoritmo que evalúa la diferencia de tono de pixeles consecutivos.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09743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501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84399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27139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53894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30670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12473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52166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39533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92371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9031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39081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90841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concepto de </a:t>
            </a:r>
            <a:r>
              <a:rPr lang="es-ES" dirty="0" err="1"/>
              <a:t>Grid</a:t>
            </a:r>
            <a:r>
              <a:rPr lang="es-ES" dirty="0"/>
              <a:t> (grilla) y block (bloque) se vera mas adelante. Lo importante es que si hay un dato que tiene que ser visto por todos los </a:t>
            </a:r>
            <a:r>
              <a:rPr lang="es-ES" dirty="0" err="1"/>
              <a:t>Thread</a:t>
            </a:r>
            <a:r>
              <a:rPr lang="es-ES" dirty="0"/>
              <a:t> (hilos) se debe utilizar la memoria global. Ya que la memoria compartida tiene de ámbito solo al bloque. Hilos de otros bloques no podrán acceder.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91909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08350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81279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Arquitectónicamente la diferencia del CPU con su memoria (DRAM) y su 4 ALU. Contrastada contra la GPU con sus cientos de ALU.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05764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59338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22707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09666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0575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75658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23908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78153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9554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05229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66787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s-ES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7837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 latinLnBrk="0">
              <a:defRPr lang="es-ES" sz="5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 latinLnBrk="0">
              <a:spcBef>
                <a:spcPts val="0"/>
              </a:spcBef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grpSp>
        <p:nvGrpSpPr>
          <p:cNvPr id="256" name="línea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orma libre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8" name="Forma libre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9" name="Forma libre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0" name="Forma libre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1" name="Forma libre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2" name="Forma libre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3" name="Forma libre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4" name="Forma libre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5" name="Forma libre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6" name="Forma libre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7" name="Forma libre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8" name="Forma libre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9" name="Forma libre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0" name="Forma libre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1" name="Forma libre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2" name="Forma libre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3" name="Forma libre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4" name="Forma libre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5" name="Forma libre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6" name="Forma libre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7" name="Forma libre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8" name="Forma libre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9" name="Forma libre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0" name="Forma libre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1" name="Forma libre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2" name="Forma libre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3" name="Forma libre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4" name="Forma libre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5" name="Forma libre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6" name="Forma libre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7" name="Forma libre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8" name="Forma libre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9" name="Forma libre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0" name="Forma libre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1" name="Forma libre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2" name="Forma libre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3" name="Forma libre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4" name="Forma libre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5" name="Forma libre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" name="Forma libre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" name="Forma libre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" name="Forma libre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" name="Forma libre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" name="Forma libre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" name="Forma libre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" name="Forma libre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" name="Forma libre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4" name="Forma libre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5" name="Forma libre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6" name="Forma libre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7" name="Forma libre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8" name="Forma libre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9" name="Forma libre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0" name="Forma libre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1" name="Forma libre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2" name="Forma libre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3" name="Forma libre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4" name="Forma libre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5" name="Forma libre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6" name="Forma libre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7" name="Forma libre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8" name="Forma libre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9" name="Forma libre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0" name="Forma libre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1" name="Forma libre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2" name="Forma libre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3" name="Forma libre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4" name="Forma libre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5" name="Forma libre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6" name="Forma libre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7" name="Forma libre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8" name="Forma libre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9" name="Forma libre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0" name="Forma libre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1" name="Forma libre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2" name="Forma libre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3" name="Forma libre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4" name="Forma libre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5" name="Forma libre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6" name="Forma libre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7" name="Forma libre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8" name="Forma libre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9" name="Forma libre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0" name="Forma libre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1" name="Forma libre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2" name="Forma libre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3" name="Forma libre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4" name="Forma libre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5" name="Forma libre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6" name="Forma libre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7" name="Forma libre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8" name="Forma libre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9" name="Forma libre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0" name="Forma libre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1" name="Forma libre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2" name="Forma libre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3" name="Forma libre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4" name="Forma libre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5" name="Forma libre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6" name="Forma libre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7" name="Forma libre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8" name="Forma libre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9" name="Forma libre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0" name="Forma libre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1" name="Forma libre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2" name="Forma libre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3" name="Forma libre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4" name="Forma libre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5" name="Forma libre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6" name="Forma libre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7" name="Forma libre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8" name="Forma libre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9" name="Forma libre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0" name="Forma libre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1" name="Forma libre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2" name="Forma libre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3" name="Forma libre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4" name="Forma libre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5" name="Forma libre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6" name="Forma libre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7" name="Forma libre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8" name="Forma libre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9" name="Forma libre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p:transition spd="slow" advClick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9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0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1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2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3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4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5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6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7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8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9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0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1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2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3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4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5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6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7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8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9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0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1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2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3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4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5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6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7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8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9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0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1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2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3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4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5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6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7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8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9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0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1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2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3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4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5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6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7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8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9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0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1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2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3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4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5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6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7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8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9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0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1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2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3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4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5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6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7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8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9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40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41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 latinLnBrk="0">
              <a:defRPr lang="es-ES"/>
            </a:lvl2pPr>
            <a:lvl3pPr marL="777240" latinLnBrk="0">
              <a:defRPr lang="es-ES"/>
            </a:lvl3pPr>
            <a:lvl4pPr marL="1005840" latinLnBrk="0">
              <a:defRPr lang="es-ES"/>
            </a:lvl4pPr>
            <a:lvl5pPr marL="1234440" latinLnBrk="0">
              <a:defRPr lang="es-ES"/>
            </a:lvl5pPr>
            <a:lvl6pPr marL="1463040" latinLnBrk="0">
              <a:defRPr lang="es-ES" baseline="0"/>
            </a:lvl6pPr>
            <a:lvl7pPr marL="1691640" latinLnBrk="0">
              <a:defRPr lang="es-ES" baseline="0"/>
            </a:lvl7pPr>
            <a:lvl8pPr marL="1920240" latinLnBrk="0">
              <a:defRPr lang="es-ES" baseline="0"/>
            </a:lvl8pPr>
            <a:lvl9pPr marL="2148840"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8/11/2023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p:transition spd="slow" advClick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ínea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orma libre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7" name="Forma libre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8" name="Forma libre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9" name="Forma libre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0" name="Forma libre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1" name="Forma libre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2" name="Forma libre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3" name="Forma libre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4" name="Forma libre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5" name="Forma libre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6" name="Forma libre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7" name="Forma libre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8" name="Forma libre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9" name="Forma libre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0" name="Forma libre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1" name="Forma libre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2" name="Forma libre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3" name="Forma libre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4" name="Forma libre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5" name="Forma libre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6" name="Forma libre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7" name="Forma libre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8" name="Forma libre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9" name="Forma libre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0" name="Forma libre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1" name="Forma libre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2" name="Forma libre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3" name="Forma libre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4" name="Forma libre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5" name="Forma libre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6" name="Forma libre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7" name="Forma libre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8" name="Forma libre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9" name="Forma libre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0" name="Forma libre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1" name="Forma libre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2" name="Forma libre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3" name="Forma libre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4" name="Forma libre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5" name="Forma libre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" name="Forma libre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" name="Forma libre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" name="Forma libre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" name="Forma libre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" name="Forma libre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" name="Forma libre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" name="Forma libre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" name="Forma libre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4" name="Forma libre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5" name="Forma libre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6" name="Forma libre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7" name="Forma libre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8" name="Forma libre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9" name="Forma libre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0" name="Forma libre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1" name="Forma libre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2" name="Forma libre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3" name="Forma libre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4" name="Forma libre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5" name="Forma libre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6" name="Forma libre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7" name="Forma libre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8" name="Forma libre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9" name="Forma libre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0" name="Forma libre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1" name="Forma libre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2" name="Forma libre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3" name="Forma libre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4" name="Forma libre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5" name="Forma libre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6" name="Forma libre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7" name="Forma libre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8" name="Forma libre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9" name="Forma libre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0" name="Forma libre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1" name="Forma libre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2" name="Forma libre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3" name="Forma libre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4" name="Forma libre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5" name="Forma libre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6" name="Forma libre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7" name="Forma libre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8" name="Forma libre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9" name="Forma libre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0" name="Forma libre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1" name="Forma libre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2" name="Forma libre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3" name="Forma libre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4" name="Forma libre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5" name="Forma libre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6" name="Forma libre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7" name="Forma libre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8" name="Forma libre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9" name="Forma libre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0" name="Forma libre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1" name="Forma libre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2" name="Forma libre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3" name="Forma libre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4" name="Forma libre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5" name="Forma libre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6" name="Forma libre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7" name="Forma libre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8" name="Forma libre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9" name="Forma libre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0" name="Forma libre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1" name="Forma libre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2" name="Forma libre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3" name="Forma libre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4" name="Forma libre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5" name="Forma libre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6" name="Forma libre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7" name="Forma libre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8" name="Forma libre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9" name="Forma libre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0" name="Forma libre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1" name="Forma libre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2" name="Forma libre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3" name="Forma libre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4" name="Forma libre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5" name="Forma libre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6" name="Forma libre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7" name="Forma libre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8" name="Forma libre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 latinLnBrk="0">
              <a:defRPr lang="es-ES" sz="4400" b="0" cap="none" baseline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latinLnBrk="0">
              <a:buNone/>
              <a:defRPr lang="es-ES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8/11/2023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p:transition spd="slow" advClick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0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1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2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3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4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5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6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7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8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9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0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1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2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3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4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5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6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7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8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9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0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1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2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3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4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5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6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7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8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9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0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1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2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3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4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5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6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7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8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9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0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1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2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3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4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5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6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7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8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9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0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1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2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3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4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5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6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7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8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9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0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1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2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3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4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5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6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7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8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9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0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1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2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marL="1956816" latinLnBrk="0">
              <a:defRPr lang="es-ES" sz="1600"/>
            </a:lvl6pPr>
            <a:lvl7pPr marL="1956816" latinLnBrk="0">
              <a:defRPr lang="es-ES" sz="1600" baseline="0"/>
            </a:lvl7pPr>
            <a:lvl8pPr marL="1956816" latinLnBrk="0">
              <a:defRPr lang="es-ES" sz="1600" baseline="0"/>
            </a:lvl8pPr>
            <a:lvl9pPr marL="1956816" latinLnBrk="0">
              <a:defRPr lang="es-ES" sz="16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marL="1956816" latinLnBrk="0">
              <a:defRPr lang="es-ES" sz="1600"/>
            </a:lvl6pPr>
            <a:lvl7pPr marL="1956816" latinLnBrk="0">
              <a:defRPr lang="es-ES" sz="1600"/>
            </a:lvl7pPr>
            <a:lvl8pPr marL="1956816" latinLnBrk="0">
              <a:defRPr lang="es-ES" sz="1600" baseline="0"/>
            </a:lvl8pPr>
            <a:lvl9pPr marL="1956816" latinLnBrk="0">
              <a:defRPr lang="es-ES" sz="16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8/11/2023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p:transition spd="slow" advClick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orma libre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2" name="Forma libre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3" name="Forma libre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4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5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6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7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8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9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0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1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2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3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4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5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6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7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8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9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0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1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2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3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4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5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6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7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8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9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0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1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2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3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4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5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6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7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8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9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0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1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2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3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4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5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6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7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8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9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0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1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2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3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4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5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6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7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8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9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0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1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2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3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4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5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6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7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8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9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0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1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2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3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4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 latinLnBrk="0">
              <a:defRPr lang="es-ES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 latinLnBrk="0">
              <a:spcBef>
                <a:spcPts val="0"/>
              </a:spcBef>
              <a:buNone/>
              <a:defRPr lang="es-ES" sz="24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marL="1956816" latinLnBrk="0">
              <a:defRPr lang="es-ES" sz="1600"/>
            </a:lvl6pPr>
            <a:lvl7pPr marL="1956816" latinLnBrk="0">
              <a:defRPr lang="es-ES" sz="1600" baseline="0"/>
            </a:lvl7pPr>
            <a:lvl8pPr marL="1956816" latinLnBrk="0">
              <a:defRPr lang="es-ES" sz="1600" baseline="0"/>
            </a:lvl8pPr>
            <a:lvl9pPr marL="1956816" latinLnBrk="0">
              <a:defRPr lang="es-ES" sz="16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 latinLnBrk="0">
              <a:spcBef>
                <a:spcPts val="0"/>
              </a:spcBef>
              <a:buNone/>
              <a:defRPr lang="es-ES" sz="24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marL="1956816" latinLnBrk="0">
              <a:defRPr lang="es-ES" sz="1600"/>
            </a:lvl5pPr>
            <a:lvl6pPr marL="1956816" latinLnBrk="0">
              <a:defRPr lang="es-ES" sz="1600"/>
            </a:lvl6pPr>
            <a:lvl7pPr marL="1956816" latinLnBrk="0">
              <a:defRPr lang="es-ES" sz="1600"/>
            </a:lvl7pPr>
            <a:lvl8pPr marL="1956816" latinLnBrk="0">
              <a:defRPr lang="es-ES" sz="1600"/>
            </a:lvl8pPr>
            <a:lvl9pPr marL="1956816" latinLnBrk="0">
              <a:defRPr lang="es-ES"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8/11/2023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p:transition spd="slow" advClick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58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59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0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1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2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3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4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5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6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7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8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9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0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1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2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3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4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5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6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7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8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9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0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1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2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3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4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5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6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7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8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9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0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1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2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3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4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5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6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7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8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9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0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1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2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3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4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5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6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7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8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9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0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1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2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3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4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5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6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7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8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9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0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1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2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3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4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5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6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7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8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9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0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8/11/2023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p:transition spd="slow" advClick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8/11/2023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p:transition spd="slow" advClick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marco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upo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upo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orma libre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5" name="Forma libre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6" name="Forma libre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7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8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9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0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1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2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3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4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5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6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7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8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9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0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1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2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3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4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5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6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7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8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9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0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1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2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3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4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5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6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7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8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9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0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1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2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3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4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5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6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7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8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9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0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1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2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3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4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5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6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7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8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9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0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1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2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3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4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5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6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7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8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9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0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1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2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3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4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5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6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7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upo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orma libre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1" name="Forma libre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2" name="Forma libre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3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4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5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6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7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8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9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0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1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2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3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4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5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6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7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8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9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0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1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2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3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4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5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6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7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8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9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0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1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2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3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4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5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6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7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8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9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0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1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2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3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4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5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6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7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8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9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0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1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2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3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4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5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6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7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8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9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0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1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2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3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4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5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6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7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8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9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0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1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2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3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upo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upo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orma libre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5" name="Forma libre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6" name="Forma libre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7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8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9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0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1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2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3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4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5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6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7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8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9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0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1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2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3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4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5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6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7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8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9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0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1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2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3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4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5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6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7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8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9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0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1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2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3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4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5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6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7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8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9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0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1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2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3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4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5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6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7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8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9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0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1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2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3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4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5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6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7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8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9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0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1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2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3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4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5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6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7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upo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orma libre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1" name="Forma libre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2" name="Forma libre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3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4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5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6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7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8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9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0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1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2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3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4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5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6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7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8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9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0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1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2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3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4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5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6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7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8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9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0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1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2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3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4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5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6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7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8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9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0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1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2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3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4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5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6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7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8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9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0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1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2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3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4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5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6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7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8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9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0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1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2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3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4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5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6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7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8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9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0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1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2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3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 latinLnBrk="0">
              <a:defRPr lang="es-ES" sz="32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latinLnBrk="0">
              <a:defRPr lang="es-ES" sz="1600"/>
            </a:lvl6pPr>
            <a:lvl7pPr latinLnBrk="0">
              <a:defRPr lang="es-ES" sz="1600" baseline="0"/>
            </a:lvl7pPr>
            <a:lvl8pPr latinLnBrk="0">
              <a:defRPr lang="es-ES" sz="1600" baseline="0"/>
            </a:lvl8pPr>
            <a:lvl9pPr latinLnBrk="0">
              <a:defRPr lang="es-ES" sz="16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 latinLnBrk="0">
              <a:spcBef>
                <a:spcPts val="1200"/>
              </a:spcBef>
              <a:buNone/>
              <a:defRPr lang="es-ES" sz="1600"/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8/11/2023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p:transition spd="slow" advClick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marco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upo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upo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orma libre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4" name="Forma libre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5" name="Forma libre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6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7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8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9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0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1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2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3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4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5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6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7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8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59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0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1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2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3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4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5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6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7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8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69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0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1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2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3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4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5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6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7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8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79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0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1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2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3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4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5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6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7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8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89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0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1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2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3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4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5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6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7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8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99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0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1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2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3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4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5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6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7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8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09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0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1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2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3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4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5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916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upo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orma libre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0" name="Forma libre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1" name="Forma libre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2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3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4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5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6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7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8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79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0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1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2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3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4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5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6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7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8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89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0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1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2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3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4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5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6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7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8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99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0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1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2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3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4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5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6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7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8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09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0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1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2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3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4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5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6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7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8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19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0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1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2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3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4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5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6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7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8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29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0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1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2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3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4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5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6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7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8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39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0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1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842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upo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upo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orma libre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4" name="Forma libre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5" name="Forma libre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6" name="Forma lib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7" name="Forma lib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8" name="Forma lib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9" name="Forma lib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0" name="Forma lib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1" name="Forma lib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2" name="Forma lib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3" name="Forma lib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4" name="Forma lib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5" name="Forma lib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6" name="Forma lib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7" name="Forma lib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8" name="Forma lib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09" name="Forma lib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0" name="Forma lib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1" name="Forma lib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2" name="Forma lib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3" name="Forma lib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4" name="Forma lib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5" name="Forma lib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6" name="Forma lib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7" name="Forma lib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8" name="Forma lib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19" name="Forma lib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0" name="Forma lib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1" name="Forma lib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2" name="Forma lib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3" name="Forma lib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4" name="Forma lib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5" name="Forma lib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6" name="Forma lib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7" name="Forma lib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8" name="Forma lib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29" name="Forma lib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0" name="Forma lib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1" name="Forma lib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2" name="Forma lib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3" name="Forma lib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4" name="Forma lib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5" name="Forma lib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6" name="Forma lib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7" name="Forma lib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8" name="Forma lib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39" name="Forma lib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0" name="Forma lib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1" name="Forma lib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2" name="Forma lib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3" name="Forma lib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4" name="Forma lib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5" name="Forma lib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6" name="Forma lib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7" name="Forma lib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8" name="Forma lib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49" name="Forma lib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0" name="Forma lib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1" name="Forma lib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2" name="Forma lib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3" name="Forma lib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4" name="Forma lib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5" name="Forma lib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6" name="Forma lib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7" name="Forma lib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8" name="Forma lib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59" name="Forma lib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0" name="Forma lib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1" name="Forma lib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2" name="Forma lib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3" name="Forma lib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4" name="Forma lib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5" name="Forma lib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766" name="Forma lib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upo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orma libre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0" name="Forma libre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1" name="Forma libre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2" name="Forma libre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3" name="Forma libre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4" name="Forma libre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5" name="Forma libre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6" name="Forma libre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7" name="Forma libre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8" name="Forma libre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29" name="Forma libre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0" name="Forma libre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1" name="Forma libre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2" name="Forma libre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3" name="Forma libre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4" name="Forma libre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5" name="Forma libre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6" name="Forma libre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7" name="Forma libre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8" name="Forma libre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39" name="Forma libre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0" name="Forma libre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1" name="Forma libre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2" name="Forma libre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3" name="Forma libre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4" name="Forma libre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5" name="Forma libre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6" name="Forma libre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7" name="Forma libre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8" name="Forma libre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49" name="Forma libre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0" name="Forma libre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1" name="Forma libre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2" name="Forma libre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3" name="Forma libre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4" name="Forma libre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5" name="Forma libre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6" name="Forma libre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7" name="Forma libre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8" name="Forma libre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59" name="Forma libre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0" name="Forma libre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1" name="Forma libre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2" name="Forma libre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3" name="Forma libre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4" name="Forma libre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5" name="Forma libre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6" name="Forma libre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7" name="Forma libre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8" name="Forma libre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69" name="Forma libre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0" name="Forma libre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1" name="Forma libre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2" name="Forma libre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3" name="Forma libre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4" name="Forma libre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5" name="Forma libre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6" name="Forma libre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7" name="Forma libre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8" name="Forma libre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79" name="Forma libre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0" name="Forma libre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1" name="Forma libre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2" name="Forma libre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3" name="Forma libre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4" name="Forma libre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5" name="Forma libre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6" name="Forma libre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7" name="Forma libre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8" name="Forma libre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89" name="Forma libre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0" name="Forma libre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1" name="Forma libre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  <p:sp>
              <p:nvSpPr>
                <p:cNvPr id="692" name="Forma libre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 latinLnBrk="0">
              <a:defRPr lang="es-ES" sz="32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 latinLnBrk="0">
              <a:buNone/>
              <a:defRPr lang="es-ES" sz="2400"/>
            </a:lvl1pPr>
            <a:lvl2pPr marL="457200" indent="0" latinLnBrk="0">
              <a:buNone/>
              <a:defRPr lang="es-ES" sz="2800"/>
            </a:lvl2pPr>
            <a:lvl3pPr marL="914400" indent="0" latinLnBrk="0">
              <a:buNone/>
              <a:defRPr lang="es-ES" sz="2400"/>
            </a:lvl3pPr>
            <a:lvl4pPr marL="1371600" indent="0" latinLnBrk="0">
              <a:buNone/>
              <a:defRPr lang="es-ES" sz="2000"/>
            </a:lvl4pPr>
            <a:lvl5pPr marL="1828800" indent="0" latinLnBrk="0">
              <a:buNone/>
              <a:defRPr lang="es-ES" sz="2000"/>
            </a:lvl5pPr>
            <a:lvl6pPr marL="2286000" indent="0" latinLnBrk="0">
              <a:buNone/>
              <a:defRPr lang="es-ES" sz="2000"/>
            </a:lvl6pPr>
            <a:lvl7pPr marL="2743200" indent="0" latinLnBrk="0">
              <a:buNone/>
              <a:defRPr lang="es-ES" sz="2000"/>
            </a:lvl7pPr>
            <a:lvl8pPr marL="3200400" indent="0" latinLnBrk="0">
              <a:buNone/>
              <a:defRPr lang="es-ES" sz="2000"/>
            </a:lvl8pPr>
            <a:lvl9pPr marL="3657600" indent="0" latinLnBrk="0">
              <a:buNone/>
              <a:defRPr lang="es-ES" sz="2000"/>
            </a:lvl9pPr>
          </a:lstStyle>
          <a:p>
            <a:r>
              <a:rPr lang="es-ES"/>
              <a:t>Haga clic en el icono para añadir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 latinLnBrk="0">
              <a:spcBef>
                <a:spcPts val="1200"/>
              </a:spcBef>
              <a:buNone/>
              <a:defRPr lang="es-ES" sz="1600"/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8/11/2023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p:transition spd="slow" advClick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íne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orma libre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9" name="Forma libre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0" name="Forma libre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1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2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3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4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5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4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5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6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7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8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9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0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1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2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3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4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5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6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7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8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9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0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1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2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3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4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5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6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7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8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9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0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1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2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3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4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5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6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7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8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9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0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1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2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3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4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5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6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7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8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9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0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1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2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3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4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5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6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7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8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9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80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81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latinLnBrk="0">
              <a:defRPr lang="es-ES"/>
            </a:lvl5pPr>
            <a:lvl6pPr marL="1956816" latinLnBrk="0">
              <a:defRPr lang="es-ES"/>
            </a:lvl6pPr>
            <a:lvl7pPr marL="1956816" latinLnBrk="0">
              <a:defRPr lang="es-ES"/>
            </a:lvl7pPr>
            <a:lvl8pPr marL="1956816" latinLnBrk="0">
              <a:defRPr lang="es-ES"/>
            </a:lvl8pPr>
            <a:lvl9pPr marL="1956816" latinLnBrk="0">
              <a:defRPr lang="es-ES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8/11/2023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p:transition spd="slow" advClick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y texto vertica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ínea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orma lib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9" name="Forma lib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0" name="Forma lib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1" name="Forma lib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2" name="Forma lib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3" name="Forma lib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4" name="Forma lib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5" name="Forma lib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6" name="Forma lib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7" name="Forma lib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8" name="Forma lib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19" name="Forma lib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0" name="Forma lib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1" name="Forma lib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2" name="Forma lib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3" name="Forma lib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4" name="Forma lib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5" name="Forma lib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6" name="Forma lib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7" name="Forma lib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8" name="Forma lib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29" name="Forma lib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0" name="Forma lib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1" name="Forma lib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2" name="Forma lib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3" name="Forma lib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4" name="Forma lib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5" name="Forma lib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6" name="Forma lib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7" name="Forma lib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8" name="Forma lib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39" name="Forma lib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0" name="Forma lib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1" name="Forma lib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2" name="Forma lib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3" name="Forma lib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4" name="Forma lib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5" name="Forma lib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6" name="Forma lib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7" name="Forma lib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8" name="Forma lib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49" name="Forma lib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0" name="Forma lib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1" name="Forma lib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2" name="Forma lib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3" name="Forma lib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4" name="Forma lib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5" name="Forma lib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6" name="Forma lib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7" name="Forma lib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8" name="Forma lib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59" name="Forma lib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0" name="Forma lib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1" name="Forma lib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2" name="Forma lib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3" name="Forma lib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4" name="Forma lib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5" name="Forma lib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6" name="Forma lib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7" name="Forma lib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8" name="Forma lib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69" name="Forma lib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0" name="Forma lib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1" name="Forma lib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2" name="Forma lib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3" name="Forma lib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4" name="Forma lib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5" name="Forma lib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6" name="Forma lib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7" name="Forma lib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8" name="Forma lib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79" name="Forma lib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80" name="Forma lib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  <p:sp>
          <p:nvSpPr>
            <p:cNvPr id="81" name="Forma lib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>
                <a:ln>
                  <a:noFill/>
                </a:ln>
              </a:endParaRPr>
            </a:p>
          </p:txBody>
        </p:sp>
      </p:grp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 latinLnBrk="0">
              <a:defRPr lang="es-ES"/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 baseline="0"/>
            </a:lvl8pPr>
            <a:lvl9pPr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t>8/11/2023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p:transition spd="slow" advClick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es-ES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/>
              <a:t>26/07/2013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es-ES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es-ES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s-ES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lang="es-ES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es-ES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sedici.unlp.edu.ar/bitstream/handle/10915/20045/Documento_completo.pdf?isAllowed=y&amp;sequence=1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ciencedirect.com/science/article/abs/pii/S1361841513000820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de la pantalla de un computador&#10;&#10;Descripción generada automáticamente con confianza baja">
            <a:extLst>
              <a:ext uri="{FF2B5EF4-FFF2-40B4-BE49-F238E27FC236}">
                <a16:creationId xmlns:a16="http://schemas.microsoft.com/office/drawing/2014/main" id="{DA0A013A-ECE0-0954-BE51-8C379C40DB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12" y="457200"/>
            <a:ext cx="5867400" cy="33223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74812" y="4056596"/>
            <a:ext cx="9144000" cy="1371600"/>
          </a:xfrm>
        </p:spPr>
        <p:txBody>
          <a:bodyPr/>
          <a:lstStyle/>
          <a:p>
            <a:r>
              <a:rPr lang="es-ES" dirty="0">
                <a:ln w="19050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228600" stA="84000" endPos="61000" dist="50800" dir="5400000" sy="-100000" algn="bl" rotWithShape="0"/>
                </a:effectLst>
              </a:rPr>
              <a:t>Computación de Altas Prestaciones (HPC)</a:t>
            </a:r>
            <a:r>
              <a:rPr lang="es-ES" i="1" dirty="0">
                <a:ln w="19050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228600" stA="84000" endPos="61000" dist="50800" dir="5400000" sy="-100000" algn="bl" rotWithShape="0"/>
                </a:effectLst>
              </a:rPr>
              <a:t>- </a:t>
            </a:r>
            <a:r>
              <a:rPr lang="es-ES" dirty="0">
                <a:ln w="19050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228600" stA="84000" endPos="61000" dist="50800" dir="5400000" sy="-100000" algn="bl" rotWithShape="0"/>
                </a:effectLst>
              </a:rPr>
              <a:t>GPU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3922713" y="5705273"/>
            <a:ext cx="4610100" cy="457200"/>
          </a:xfrm>
          <a:prstGeom prst="rect">
            <a:avLst/>
          </a:prstGeom>
          <a:noFill/>
          <a:ln>
            <a:noFill/>
          </a:ln>
          <a:effectLst>
            <a:glow rad="1143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lang="es-ES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lang="es-E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lang="es-E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lang="es-ES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Programación Concurrente					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88A56B3-0C2B-C680-C505-A4CB1114D296}"/>
              </a:ext>
            </a:extLst>
          </p:cNvPr>
          <p:cNvSpPr/>
          <p:nvPr/>
        </p:nvSpPr>
        <p:spPr>
          <a:xfrm rot="1593881">
            <a:off x="8436575" y="695527"/>
            <a:ext cx="2340705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Parte 3</a:t>
            </a:r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p:transition spd="slow" advClick="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14" y="2043546"/>
            <a:ext cx="1371600" cy="153635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013" y="2019292"/>
            <a:ext cx="1447800" cy="15659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1212" y="2019292"/>
            <a:ext cx="1371601" cy="158143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989265" y="2007569"/>
            <a:ext cx="1144588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A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1 4 n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6812" y="2061131"/>
            <a:ext cx="3246955" cy="478301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011" y="4343593"/>
            <a:ext cx="4746254" cy="1395172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158688" y="5915927"/>
            <a:ext cx="204012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s-A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CUDA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9675812" y="1767054"/>
            <a:ext cx="251301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A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G80-Ampere</a:t>
            </a:r>
          </a:p>
        </p:txBody>
      </p:sp>
      <p:sp>
        <p:nvSpPr>
          <p:cNvPr id="12" name="Título 12"/>
          <p:cNvSpPr txBox="1">
            <a:spLocks/>
          </p:cNvSpPr>
          <p:nvPr/>
        </p:nvSpPr>
        <p:spPr>
          <a:xfrm>
            <a:off x="-1" y="304800"/>
            <a:ext cx="12188825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5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Repaso</a:t>
            </a:r>
            <a:endParaRPr lang="es-AR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923880"/>
      </p:ext>
    </p:extLst>
  </p:cSld>
  <p:clrMapOvr>
    <a:masterClrMapping/>
  </p:clrMapOvr>
  <p:transition spd="slow" advClick="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2"/>
          <p:cNvSpPr txBox="1">
            <a:spLocks/>
          </p:cNvSpPr>
          <p:nvPr/>
        </p:nvSpPr>
        <p:spPr>
          <a:xfrm>
            <a:off x="-1" y="304800"/>
            <a:ext cx="12188825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5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Repaso</a:t>
            </a:r>
            <a:endParaRPr lang="es-AR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97DA61A-CDA5-BBEF-7257-1C2C6740C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12" y="1676400"/>
            <a:ext cx="3886200" cy="278432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012" y="1698565"/>
            <a:ext cx="4419600" cy="27621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612" y="4648200"/>
            <a:ext cx="2095792" cy="189574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9523412" y="1981200"/>
            <a:ext cx="2040125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s-A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Matriz</a:t>
            </a:r>
          </a:p>
          <a:p>
            <a:pPr>
              <a:lnSpc>
                <a:spcPct val="90000"/>
              </a:lnSpc>
            </a:pPr>
            <a:r>
              <a:rPr lang="es-A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Grilla</a:t>
            </a:r>
          </a:p>
          <a:p>
            <a:pPr>
              <a:lnSpc>
                <a:spcPct val="90000"/>
              </a:lnSpc>
            </a:pPr>
            <a:r>
              <a:rPr lang="es-A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Bloques</a:t>
            </a:r>
          </a:p>
          <a:p>
            <a:pPr>
              <a:lnSpc>
                <a:spcPct val="90000"/>
              </a:lnSpc>
            </a:pPr>
            <a:r>
              <a:rPr lang="es-A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(</a:t>
            </a:r>
            <a:r>
              <a:rPr lang="es-AR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x,y,z</a:t>
            </a:r>
            <a:r>
              <a:rPr lang="es-A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s-A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Filtros</a:t>
            </a:r>
          </a:p>
          <a:p>
            <a:pPr>
              <a:lnSpc>
                <a:spcPct val="90000"/>
              </a:lnSpc>
            </a:pPr>
            <a:r>
              <a:rPr lang="es-AR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Pixeles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9722" y="4624384"/>
            <a:ext cx="2038635" cy="194337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8525" y="4541536"/>
            <a:ext cx="2289328" cy="210906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047" y="4594868"/>
            <a:ext cx="2055097" cy="200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50173"/>
      </p:ext>
    </p:extLst>
  </p:cSld>
  <p:clrMapOvr>
    <a:masterClrMapping/>
  </p:clrMapOvr>
  <p:transition spd="slow" advClick="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31750"/>
          </a:effectLst>
        </p:spPr>
        <p:txBody>
          <a:bodyPr/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Clase</a:t>
            </a:r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 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GPU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0022" y="1905000"/>
            <a:ext cx="5803990" cy="40386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División de memoria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Matriz en memoria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Multiplicación de matriz secuencial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Multiplicación de matriz en GPU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Optimización</a:t>
            </a:r>
          </a:p>
          <a:p>
            <a:pPr marL="0" indent="0">
              <a:buNone/>
            </a:pP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76600"/>
            <a:ext cx="4371109" cy="291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47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División de memoria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012" y="1676400"/>
            <a:ext cx="7620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3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División de memoria</a:t>
            </a:r>
          </a:p>
        </p:txBody>
      </p:sp>
      <p:pic>
        <p:nvPicPr>
          <p:cNvPr id="3" name="Imagen 2" descr="Diagrama, Escala de tiempo&#10;&#10;Descripción generada automáticamente">
            <a:extLst>
              <a:ext uri="{FF2B5EF4-FFF2-40B4-BE49-F238E27FC236}">
                <a16:creationId xmlns:a16="http://schemas.microsoft.com/office/drawing/2014/main" id="{6144A13C-9CB3-92DB-EF5C-FD00E725F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2" y="1686969"/>
            <a:ext cx="7696200" cy="5177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AA6ED36B-5622-E80E-7B33-F600BF234E8E}"/>
              </a:ext>
            </a:extLst>
          </p:cNvPr>
          <p:cNvCxnSpPr>
            <a:cxnSpLocks/>
          </p:cNvCxnSpPr>
          <p:nvPr/>
        </p:nvCxnSpPr>
        <p:spPr>
          <a:xfrm>
            <a:off x="7008812" y="4991100"/>
            <a:ext cx="228600" cy="38100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9013" y="1905000"/>
            <a:ext cx="1981200" cy="30980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4984" y="4982241"/>
            <a:ext cx="2371624" cy="172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4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División de memoria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84212" y="1676400"/>
            <a:ext cx="7409090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Memoria Global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8F347F1-A0E1-BD9A-8015-B236C94F1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12" y="2286000"/>
            <a:ext cx="5698658" cy="44017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6340C26-1115-87D6-6061-2EB1DA48973C}"/>
              </a:ext>
            </a:extLst>
          </p:cNvPr>
          <p:cNvSpPr txBox="1"/>
          <p:nvPr/>
        </p:nvSpPr>
        <p:spPr>
          <a:xfrm>
            <a:off x="6780213" y="2456234"/>
            <a:ext cx="533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2"/>
                </a:solidFill>
              </a:rPr>
              <a:t>Son las variables que crean fuera del kernel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2"/>
                </a:solidFill>
              </a:rPr>
              <a:t>Se pueden pasar como parámetro al kernel</a:t>
            </a:r>
            <a:endParaRPr lang="es-AR" sz="2400" dirty="0">
              <a:solidFill>
                <a:schemeClr val="bg2"/>
              </a:solidFill>
            </a:endParaRPr>
          </a:p>
          <a:p>
            <a:pPr>
              <a:lnSpc>
                <a:spcPct val="90000"/>
              </a:lnSpc>
            </a:pPr>
            <a:endParaRPr lang="es-MX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89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División de memoria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84212" y="1676400"/>
            <a:ext cx="7409090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Memoria Global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2112" y="2232783"/>
            <a:ext cx="6553200" cy="254555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E75BC1F-A76F-B03D-0E23-0F5568B8B5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2111" y="4495800"/>
            <a:ext cx="6324600" cy="223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8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División de memoria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84212" y="1676400"/>
            <a:ext cx="7409090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Memoria Compartida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47AE412-812B-F728-CE98-7A90117C6875}"/>
              </a:ext>
            </a:extLst>
          </p:cNvPr>
          <p:cNvSpPr txBox="1"/>
          <p:nvPr/>
        </p:nvSpPr>
        <p:spPr>
          <a:xfrm>
            <a:off x="1598612" y="2514600"/>
            <a:ext cx="9844683" cy="142192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Para crear una variable en la memoria compartida se debe usar la instrucción</a:t>
            </a:r>
          </a:p>
          <a:p>
            <a:pPr>
              <a:lnSpc>
                <a:spcPct val="90000"/>
              </a:lnSpc>
            </a:pPr>
            <a:endParaRPr lang="es-MX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__share___</a:t>
            </a:r>
          </a:p>
          <a:p>
            <a:pPr>
              <a:lnSpc>
                <a:spcPct val="90000"/>
              </a:lnSpc>
            </a:pPr>
            <a:endParaRPr lang="es-MX" sz="2400" dirty="0">
              <a:solidFill>
                <a:schemeClr val="bg2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BC8AF3A-3352-AA36-39ED-7C7FF1CE0696}"/>
              </a:ext>
            </a:extLst>
          </p:cNvPr>
          <p:cNvSpPr txBox="1"/>
          <p:nvPr/>
        </p:nvSpPr>
        <p:spPr>
          <a:xfrm>
            <a:off x="1598612" y="4114800"/>
            <a:ext cx="6094378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s-MX" sz="1800" dirty="0">
                <a:solidFill>
                  <a:schemeClr val="bg2"/>
                </a:solidFill>
              </a:rPr>
              <a:t>Ejemplo: </a:t>
            </a:r>
          </a:p>
          <a:p>
            <a:pPr>
              <a:lnSpc>
                <a:spcPct val="90000"/>
              </a:lnSpc>
            </a:pPr>
            <a:endParaRPr lang="es-MX" sz="1800" dirty="0">
              <a:solidFill>
                <a:schemeClr val="bg2"/>
              </a:solidFill>
            </a:endParaRPr>
          </a:p>
          <a:p>
            <a:pPr>
              <a:lnSpc>
                <a:spcPct val="90000"/>
              </a:lnSpc>
            </a:pPr>
            <a:r>
              <a:rPr lang="es-MX" sz="1800" dirty="0">
                <a:solidFill>
                  <a:schemeClr val="bg2"/>
                </a:solidFill>
              </a:rPr>
              <a:t>__share__ </a:t>
            </a:r>
            <a:r>
              <a:rPr lang="es-MX" sz="1800" dirty="0" err="1">
                <a:solidFill>
                  <a:schemeClr val="bg2"/>
                </a:solidFill>
              </a:rPr>
              <a:t>float</a:t>
            </a:r>
            <a:r>
              <a:rPr lang="es-MX" sz="1800" dirty="0">
                <a:solidFill>
                  <a:schemeClr val="bg2"/>
                </a:solidFill>
              </a:rPr>
              <a:t> valor;</a:t>
            </a:r>
            <a:endParaRPr lang="es-AR" sz="1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0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División de memoria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84212" y="1676400"/>
            <a:ext cx="7409090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Memoria Compartida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812" y="2178867"/>
            <a:ext cx="8451040" cy="224073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CAA794D-C01B-9C35-3BCF-F912C0CAA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6662" y="4464867"/>
            <a:ext cx="8558355" cy="202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67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División de memoria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84212" y="1676400"/>
            <a:ext cx="7409090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Memoria Registros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A873051-BC8F-AB48-C929-1A9B74FD0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012" y="2456234"/>
            <a:ext cx="5162550" cy="39876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AF5B45F-B4E5-9A03-318A-284C913B890A}"/>
              </a:ext>
            </a:extLst>
          </p:cNvPr>
          <p:cNvSpPr txBox="1"/>
          <p:nvPr/>
        </p:nvSpPr>
        <p:spPr>
          <a:xfrm>
            <a:off x="6780213" y="2456234"/>
            <a:ext cx="533400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2"/>
                </a:solidFill>
              </a:rPr>
              <a:t>Son variables que se declaran dentro del kernel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2"/>
                </a:solidFill>
              </a:rPr>
              <a:t>Implícitamente se consideran se ubican en la memoria de registros a menos que se indique lo contrario</a:t>
            </a:r>
          </a:p>
          <a:p>
            <a:pPr>
              <a:lnSpc>
                <a:spcPct val="90000"/>
              </a:lnSpc>
            </a:pPr>
            <a:endParaRPr lang="es-MX" sz="2400" dirty="0">
              <a:solidFill>
                <a:schemeClr val="bg2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B046E30-FC3C-639B-603D-3E8A751B901A}"/>
              </a:ext>
            </a:extLst>
          </p:cNvPr>
          <p:cNvSpPr/>
          <p:nvPr/>
        </p:nvSpPr>
        <p:spPr>
          <a:xfrm>
            <a:off x="1522412" y="3933074"/>
            <a:ext cx="5010150" cy="2239126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6084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División de memoria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84212" y="1676400"/>
            <a:ext cx="7409090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Memoria Registros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412" y="1926981"/>
            <a:ext cx="5675546" cy="258919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D2D7C1E-A862-07D8-586D-669BD0CD0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5931" y="4516177"/>
            <a:ext cx="6316946" cy="203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34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División de memoria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84212" y="1676400"/>
            <a:ext cx="7409090" cy="762000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es-E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Memoria Local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851" y="2362200"/>
            <a:ext cx="7029119" cy="16087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010BD26-5B80-BDC9-D965-D6721BE45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5020" y="3891248"/>
            <a:ext cx="7592522" cy="258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6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31750"/>
          </a:effectLst>
        </p:spPr>
        <p:txBody>
          <a:bodyPr/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Clase</a:t>
            </a:r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 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GPU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0022" y="1905000"/>
            <a:ext cx="5803990" cy="40386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División de memoria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Matriz en memoria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Multiplicación de matriz secuencial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Multiplicación de matriz en GPU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Optimización</a:t>
            </a:r>
          </a:p>
          <a:p>
            <a:pPr marL="0" indent="0">
              <a:buNone/>
            </a:pP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12" y="3276600"/>
            <a:ext cx="4254410" cy="288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55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Matriz en memoria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75FF40-95AB-F0D5-EBED-EA552BD56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412" y="2641060"/>
            <a:ext cx="2362200" cy="206486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74600B0-167E-B353-C10B-057BE4287BED}"/>
              </a:ext>
            </a:extLst>
          </p:cNvPr>
          <p:cNvSpPr txBox="1"/>
          <p:nvPr/>
        </p:nvSpPr>
        <p:spPr>
          <a:xfrm>
            <a:off x="5561012" y="2819400"/>
            <a:ext cx="3547766" cy="424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4 3 2 1 5 6 7 8 9 1 2 3  7 6 5 4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852D5B-00AB-5F5E-FAFF-85331493406E}"/>
              </a:ext>
            </a:extLst>
          </p:cNvPr>
          <p:cNvSpPr txBox="1"/>
          <p:nvPr/>
        </p:nvSpPr>
        <p:spPr>
          <a:xfrm>
            <a:off x="1265458" y="2126815"/>
            <a:ext cx="2876108" cy="424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Matriz Bidimensional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E09EDDD-9FF6-8D0E-CA9C-70FEA0B954E2}"/>
              </a:ext>
            </a:extLst>
          </p:cNvPr>
          <p:cNvSpPr txBox="1"/>
          <p:nvPr/>
        </p:nvSpPr>
        <p:spPr>
          <a:xfrm>
            <a:off x="5561012" y="2126815"/>
            <a:ext cx="3053015" cy="424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Matriz Unidimensional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9" name="Abrir llave 8">
            <a:extLst>
              <a:ext uri="{FF2B5EF4-FFF2-40B4-BE49-F238E27FC236}">
                <a16:creationId xmlns:a16="http://schemas.microsoft.com/office/drawing/2014/main" id="{61DD36AF-7E16-0C62-304D-4DCA66D8F2FB}"/>
              </a:ext>
            </a:extLst>
          </p:cNvPr>
          <p:cNvSpPr/>
          <p:nvPr/>
        </p:nvSpPr>
        <p:spPr>
          <a:xfrm rot="16200000">
            <a:off x="5805847" y="2971454"/>
            <a:ext cx="424732" cy="914400"/>
          </a:xfrm>
          <a:prstGeom prst="leftBrace">
            <a:avLst/>
          </a:prstGeom>
          <a:ln w="25400">
            <a:solidFill>
              <a:srgbClr val="FF0000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Abrir llave 9">
            <a:extLst>
              <a:ext uri="{FF2B5EF4-FFF2-40B4-BE49-F238E27FC236}">
                <a16:creationId xmlns:a16="http://schemas.microsoft.com/office/drawing/2014/main" id="{6A4888AE-6619-B5BB-1078-F9CD59100929}"/>
              </a:ext>
            </a:extLst>
          </p:cNvPr>
          <p:cNvSpPr/>
          <p:nvPr/>
        </p:nvSpPr>
        <p:spPr>
          <a:xfrm rot="16200000">
            <a:off x="6682147" y="3014460"/>
            <a:ext cx="424732" cy="838199"/>
          </a:xfrm>
          <a:prstGeom prst="leftBrace">
            <a:avLst/>
          </a:prstGeom>
          <a:ln w="25400">
            <a:solidFill>
              <a:srgbClr val="FF0000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id="{812540E6-1DDB-42F3-BB94-62A1E11A9B3F}"/>
              </a:ext>
            </a:extLst>
          </p:cNvPr>
          <p:cNvSpPr/>
          <p:nvPr/>
        </p:nvSpPr>
        <p:spPr>
          <a:xfrm rot="16200000">
            <a:off x="7520347" y="3044984"/>
            <a:ext cx="424732" cy="838199"/>
          </a:xfrm>
          <a:prstGeom prst="leftBrace">
            <a:avLst/>
          </a:prstGeom>
          <a:ln w="25400">
            <a:solidFill>
              <a:srgbClr val="FF0000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Abrir llave 11">
            <a:extLst>
              <a:ext uri="{FF2B5EF4-FFF2-40B4-BE49-F238E27FC236}">
                <a16:creationId xmlns:a16="http://schemas.microsoft.com/office/drawing/2014/main" id="{CE5BC794-F4A8-0CAE-3C3D-7362F03C7223}"/>
              </a:ext>
            </a:extLst>
          </p:cNvPr>
          <p:cNvSpPr/>
          <p:nvPr/>
        </p:nvSpPr>
        <p:spPr>
          <a:xfrm rot="16200000">
            <a:off x="8434747" y="3092885"/>
            <a:ext cx="424732" cy="838199"/>
          </a:xfrm>
          <a:prstGeom prst="leftBrace">
            <a:avLst/>
          </a:prstGeom>
          <a:ln w="25400">
            <a:solidFill>
              <a:srgbClr val="FF0000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E1179F0-599D-B87F-AB8A-FA551FB234E0}"/>
              </a:ext>
            </a:extLst>
          </p:cNvPr>
          <p:cNvSpPr txBox="1"/>
          <p:nvPr/>
        </p:nvSpPr>
        <p:spPr>
          <a:xfrm>
            <a:off x="5565908" y="3783645"/>
            <a:ext cx="772969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Fila1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DEC61F5-5E16-0956-3E28-7517FA36333E}"/>
              </a:ext>
            </a:extLst>
          </p:cNvPr>
          <p:cNvSpPr txBox="1"/>
          <p:nvPr/>
        </p:nvSpPr>
        <p:spPr>
          <a:xfrm>
            <a:off x="6475413" y="3783645"/>
            <a:ext cx="792205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Fila2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5572EB1-D46E-1AA4-DA01-2E7B5AB93E88}"/>
              </a:ext>
            </a:extLst>
          </p:cNvPr>
          <p:cNvSpPr txBox="1"/>
          <p:nvPr/>
        </p:nvSpPr>
        <p:spPr>
          <a:xfrm>
            <a:off x="7302013" y="3783645"/>
            <a:ext cx="77457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Fila3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2DA3966-F314-18F5-E856-CE7EB5AC0597}"/>
              </a:ext>
            </a:extLst>
          </p:cNvPr>
          <p:cNvSpPr txBox="1"/>
          <p:nvPr/>
        </p:nvSpPr>
        <p:spPr>
          <a:xfrm>
            <a:off x="8227542" y="3833019"/>
            <a:ext cx="79380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Fila4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E729FDF-4FDA-486F-C9E1-7EE9D7165B15}"/>
              </a:ext>
            </a:extLst>
          </p:cNvPr>
          <p:cNvSpPr/>
          <p:nvPr/>
        </p:nvSpPr>
        <p:spPr>
          <a:xfrm>
            <a:off x="2055812" y="5715000"/>
            <a:ext cx="8556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B[i][j]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4C256-E83F-42C1-C875-983B1F7BB107}"/>
              </a:ext>
            </a:extLst>
          </p:cNvPr>
          <p:cNvSpPr txBox="1"/>
          <p:nvPr/>
        </p:nvSpPr>
        <p:spPr>
          <a:xfrm>
            <a:off x="1245225" y="5290268"/>
            <a:ext cx="2895344" cy="424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Notación de matrices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C48B4E4-7B50-0C9D-7FD0-CF38418C709E}"/>
              </a:ext>
            </a:extLst>
          </p:cNvPr>
          <p:cNvSpPr txBox="1"/>
          <p:nvPr/>
        </p:nvSpPr>
        <p:spPr>
          <a:xfrm>
            <a:off x="5672968" y="5282162"/>
            <a:ext cx="3740126" cy="424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Notación de unidimensional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8CAD058-B017-7FE9-04FD-8FDD3280C6C0}"/>
              </a:ext>
            </a:extLst>
          </p:cNvPr>
          <p:cNvSpPr/>
          <p:nvPr/>
        </p:nvSpPr>
        <p:spPr>
          <a:xfrm>
            <a:off x="6515888" y="5814089"/>
            <a:ext cx="11432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B[i*</a:t>
            </a:r>
            <a:r>
              <a:rPr lang="es-ES" sz="2000" b="1" cap="none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N+j</a:t>
            </a:r>
            <a:r>
              <a:rPr lang="es-ES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]</a:t>
            </a:r>
            <a:endParaRPr lang="es-ES" sz="20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AE67289A-6E92-26FD-FBF1-FD80E6340664}"/>
              </a:ext>
            </a:extLst>
          </p:cNvPr>
          <p:cNvSpPr/>
          <p:nvPr/>
        </p:nvSpPr>
        <p:spPr>
          <a:xfrm>
            <a:off x="9523412" y="2645954"/>
            <a:ext cx="2479531" cy="124649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1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i=</a:t>
            </a:r>
            <a:r>
              <a:rPr lang="es-ES" sz="15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N°Fila</a:t>
            </a:r>
            <a:r>
              <a:rPr lang="es-ES" sz="1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del elemento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1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J=N° de columna del elemento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1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N=</a:t>
            </a:r>
            <a:r>
              <a:rPr lang="es-ES" sz="15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cant</a:t>
            </a:r>
            <a:r>
              <a:rPr lang="es-ES" sz="1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de columnas totales de la matriz</a:t>
            </a:r>
          </a:p>
        </p:txBody>
      </p:sp>
    </p:spTree>
    <p:extLst>
      <p:ext uri="{BB962C8B-B14F-4D97-AF65-F5344CB8AC3E}">
        <p14:creationId xmlns:p14="http://schemas.microsoft.com/office/powerpoint/2010/main" val="190381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Matriz en memoria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75FF40-95AB-F0D5-EBED-EA552BD56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412" y="2641060"/>
            <a:ext cx="2362200" cy="206486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74600B0-167E-B353-C10B-057BE4287BED}"/>
              </a:ext>
            </a:extLst>
          </p:cNvPr>
          <p:cNvSpPr txBox="1"/>
          <p:nvPr/>
        </p:nvSpPr>
        <p:spPr>
          <a:xfrm>
            <a:off x="5561012" y="2819400"/>
            <a:ext cx="3547766" cy="424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4 3 2 1 5 6 7 8 9 1 2 3  7 6 5 4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852D5B-00AB-5F5E-FAFF-85331493406E}"/>
              </a:ext>
            </a:extLst>
          </p:cNvPr>
          <p:cNvSpPr txBox="1"/>
          <p:nvPr/>
        </p:nvSpPr>
        <p:spPr>
          <a:xfrm>
            <a:off x="1265458" y="2126815"/>
            <a:ext cx="2876108" cy="424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Matriz Bidimensional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E09EDDD-9FF6-8D0E-CA9C-70FEA0B954E2}"/>
              </a:ext>
            </a:extLst>
          </p:cNvPr>
          <p:cNvSpPr txBox="1"/>
          <p:nvPr/>
        </p:nvSpPr>
        <p:spPr>
          <a:xfrm>
            <a:off x="5561012" y="2126815"/>
            <a:ext cx="3053015" cy="424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Matriz Unidimensional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9" name="Abrir llave 8">
            <a:extLst>
              <a:ext uri="{FF2B5EF4-FFF2-40B4-BE49-F238E27FC236}">
                <a16:creationId xmlns:a16="http://schemas.microsoft.com/office/drawing/2014/main" id="{61DD36AF-7E16-0C62-304D-4DCA66D8F2FB}"/>
              </a:ext>
            </a:extLst>
          </p:cNvPr>
          <p:cNvSpPr/>
          <p:nvPr/>
        </p:nvSpPr>
        <p:spPr>
          <a:xfrm rot="16200000">
            <a:off x="5805847" y="2971454"/>
            <a:ext cx="424732" cy="914400"/>
          </a:xfrm>
          <a:prstGeom prst="leftBrace">
            <a:avLst/>
          </a:prstGeom>
          <a:ln w="25400">
            <a:solidFill>
              <a:srgbClr val="FF0000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Abrir llave 9">
            <a:extLst>
              <a:ext uri="{FF2B5EF4-FFF2-40B4-BE49-F238E27FC236}">
                <a16:creationId xmlns:a16="http://schemas.microsoft.com/office/drawing/2014/main" id="{6A4888AE-6619-B5BB-1078-F9CD59100929}"/>
              </a:ext>
            </a:extLst>
          </p:cNvPr>
          <p:cNvSpPr/>
          <p:nvPr/>
        </p:nvSpPr>
        <p:spPr>
          <a:xfrm rot="16200000">
            <a:off x="6682147" y="3014460"/>
            <a:ext cx="424732" cy="838199"/>
          </a:xfrm>
          <a:prstGeom prst="leftBrace">
            <a:avLst/>
          </a:prstGeom>
          <a:ln w="25400">
            <a:solidFill>
              <a:srgbClr val="FF0000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id="{812540E6-1DDB-42F3-BB94-62A1E11A9B3F}"/>
              </a:ext>
            </a:extLst>
          </p:cNvPr>
          <p:cNvSpPr/>
          <p:nvPr/>
        </p:nvSpPr>
        <p:spPr>
          <a:xfrm rot="16200000">
            <a:off x="7520347" y="3044984"/>
            <a:ext cx="424732" cy="838199"/>
          </a:xfrm>
          <a:prstGeom prst="leftBrace">
            <a:avLst/>
          </a:prstGeom>
          <a:ln w="25400">
            <a:solidFill>
              <a:srgbClr val="FF0000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Abrir llave 11">
            <a:extLst>
              <a:ext uri="{FF2B5EF4-FFF2-40B4-BE49-F238E27FC236}">
                <a16:creationId xmlns:a16="http://schemas.microsoft.com/office/drawing/2014/main" id="{CE5BC794-F4A8-0CAE-3C3D-7362F03C7223}"/>
              </a:ext>
            </a:extLst>
          </p:cNvPr>
          <p:cNvSpPr/>
          <p:nvPr/>
        </p:nvSpPr>
        <p:spPr>
          <a:xfrm rot="16200000">
            <a:off x="8434747" y="3092885"/>
            <a:ext cx="424732" cy="838199"/>
          </a:xfrm>
          <a:prstGeom prst="leftBrace">
            <a:avLst/>
          </a:prstGeom>
          <a:ln w="25400">
            <a:solidFill>
              <a:srgbClr val="FF0000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E1179F0-599D-B87F-AB8A-FA551FB234E0}"/>
              </a:ext>
            </a:extLst>
          </p:cNvPr>
          <p:cNvSpPr txBox="1"/>
          <p:nvPr/>
        </p:nvSpPr>
        <p:spPr>
          <a:xfrm>
            <a:off x="5565908" y="3783645"/>
            <a:ext cx="772969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Fila1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DEC61F5-5E16-0956-3E28-7517FA36333E}"/>
              </a:ext>
            </a:extLst>
          </p:cNvPr>
          <p:cNvSpPr txBox="1"/>
          <p:nvPr/>
        </p:nvSpPr>
        <p:spPr>
          <a:xfrm>
            <a:off x="6475413" y="3783645"/>
            <a:ext cx="792205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Fila2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5572EB1-D46E-1AA4-DA01-2E7B5AB93E88}"/>
              </a:ext>
            </a:extLst>
          </p:cNvPr>
          <p:cNvSpPr txBox="1"/>
          <p:nvPr/>
        </p:nvSpPr>
        <p:spPr>
          <a:xfrm>
            <a:off x="7302013" y="3783645"/>
            <a:ext cx="77457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Fila3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2DA3966-F314-18F5-E856-CE7EB5AC0597}"/>
              </a:ext>
            </a:extLst>
          </p:cNvPr>
          <p:cNvSpPr txBox="1"/>
          <p:nvPr/>
        </p:nvSpPr>
        <p:spPr>
          <a:xfrm>
            <a:off x="8227542" y="3833019"/>
            <a:ext cx="79380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Fila4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E729FDF-4FDA-486F-C9E1-7EE9D7165B15}"/>
              </a:ext>
            </a:extLst>
          </p:cNvPr>
          <p:cNvSpPr/>
          <p:nvPr/>
        </p:nvSpPr>
        <p:spPr>
          <a:xfrm>
            <a:off x="2000988" y="5715000"/>
            <a:ext cx="96532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B[2][</a:t>
            </a:r>
            <a:r>
              <a:rPr lang="es-ES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</a:t>
            </a:r>
            <a:r>
              <a:rPr lang="es-ES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]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4C256-E83F-42C1-C875-983B1F7BB107}"/>
              </a:ext>
            </a:extLst>
          </p:cNvPr>
          <p:cNvSpPr txBox="1"/>
          <p:nvPr/>
        </p:nvSpPr>
        <p:spPr>
          <a:xfrm>
            <a:off x="1245225" y="5290268"/>
            <a:ext cx="2895344" cy="424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Notación de matrices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C48B4E4-7B50-0C9D-7FD0-CF38418C709E}"/>
              </a:ext>
            </a:extLst>
          </p:cNvPr>
          <p:cNvSpPr txBox="1"/>
          <p:nvPr/>
        </p:nvSpPr>
        <p:spPr>
          <a:xfrm>
            <a:off x="5672968" y="5282162"/>
            <a:ext cx="3740126" cy="424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Notación de unidimensional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8CAD058-B017-7FE9-04FD-8FDD3280C6C0}"/>
              </a:ext>
            </a:extLst>
          </p:cNvPr>
          <p:cNvSpPr/>
          <p:nvPr/>
        </p:nvSpPr>
        <p:spPr>
          <a:xfrm>
            <a:off x="5952392" y="5782344"/>
            <a:ext cx="11432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B[i*</a:t>
            </a:r>
            <a:r>
              <a:rPr lang="es-ES" sz="2000" b="1" cap="none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N+j</a:t>
            </a:r>
            <a:r>
              <a:rPr lang="es-ES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]</a:t>
            </a:r>
            <a:endParaRPr lang="es-ES" sz="20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AE67289A-6E92-26FD-FBF1-FD80E6340664}"/>
              </a:ext>
            </a:extLst>
          </p:cNvPr>
          <p:cNvSpPr/>
          <p:nvPr/>
        </p:nvSpPr>
        <p:spPr>
          <a:xfrm>
            <a:off x="9523412" y="2645954"/>
            <a:ext cx="2479531" cy="124649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1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i=</a:t>
            </a:r>
            <a:r>
              <a:rPr lang="es-ES" sz="15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N°Fila</a:t>
            </a:r>
            <a:r>
              <a:rPr lang="es-ES" sz="1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del elemento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1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J=N° de columna del elemento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1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N=</a:t>
            </a:r>
            <a:r>
              <a:rPr lang="es-ES" sz="15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cant</a:t>
            </a:r>
            <a:r>
              <a:rPr lang="es-ES" sz="1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de columnas totales de la matriz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32B06FF-B976-658F-B0DB-DF47CBDD345B}"/>
              </a:ext>
            </a:extLst>
          </p:cNvPr>
          <p:cNvSpPr/>
          <p:nvPr/>
        </p:nvSpPr>
        <p:spPr>
          <a:xfrm>
            <a:off x="2102651" y="5751174"/>
            <a:ext cx="863665" cy="42326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14342FF4-2C1E-1019-179A-DD536ECFB0EE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2483653" y="4109577"/>
            <a:ext cx="132295" cy="1605423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ángulo 27">
            <a:extLst>
              <a:ext uri="{FF2B5EF4-FFF2-40B4-BE49-F238E27FC236}">
                <a16:creationId xmlns:a16="http://schemas.microsoft.com/office/drawing/2014/main" id="{DC525A79-A853-C14B-0014-18D6A221F825}"/>
              </a:ext>
            </a:extLst>
          </p:cNvPr>
          <p:cNvSpPr/>
          <p:nvPr/>
        </p:nvSpPr>
        <p:spPr>
          <a:xfrm>
            <a:off x="2343983" y="3673490"/>
            <a:ext cx="381000" cy="42326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E7B9B7D-6D62-71A3-DB30-A1384FC43D3A}"/>
              </a:ext>
            </a:extLst>
          </p:cNvPr>
          <p:cNvSpPr/>
          <p:nvPr/>
        </p:nvSpPr>
        <p:spPr>
          <a:xfrm>
            <a:off x="7298828" y="5782344"/>
            <a:ext cx="121539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B[2*</a:t>
            </a:r>
            <a:r>
              <a:rPr lang="es-ES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4</a:t>
            </a:r>
            <a:r>
              <a:rPr lang="es-ES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+</a:t>
            </a:r>
            <a:r>
              <a:rPr lang="es-ES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1]</a:t>
            </a:r>
            <a:endParaRPr lang="es-ES" sz="20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DF7F3AB0-668D-0283-74D1-FD9881D2A62D}"/>
              </a:ext>
            </a:extLst>
          </p:cNvPr>
          <p:cNvSpPr/>
          <p:nvPr/>
        </p:nvSpPr>
        <p:spPr>
          <a:xfrm>
            <a:off x="8955852" y="5836595"/>
            <a:ext cx="343791" cy="40011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9</a:t>
            </a:r>
            <a:endParaRPr lang="es-ES" sz="20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23B64739-56E8-0648-AE14-ED26D599FA88}"/>
              </a:ext>
            </a:extLst>
          </p:cNvPr>
          <p:cNvSpPr/>
          <p:nvPr/>
        </p:nvSpPr>
        <p:spPr>
          <a:xfrm>
            <a:off x="7466012" y="2856485"/>
            <a:ext cx="304800" cy="42326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45135202-DA15-3736-F581-FE737FA76A70}"/>
              </a:ext>
            </a:extLst>
          </p:cNvPr>
          <p:cNvCxnSpPr>
            <a:cxnSpLocks/>
            <a:stCxn id="30" idx="0"/>
          </p:cNvCxnSpPr>
          <p:nvPr/>
        </p:nvCxnSpPr>
        <p:spPr>
          <a:xfrm flipH="1" flipV="1">
            <a:off x="7630792" y="3208568"/>
            <a:ext cx="1496956" cy="2628027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12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/>
          <p:cNvSpPr txBox="1">
            <a:spLocks/>
          </p:cNvSpPr>
          <p:nvPr/>
        </p:nvSpPr>
        <p:spPr>
          <a:xfrm>
            <a:off x="836612" y="1498791"/>
            <a:ext cx="10883254" cy="651314"/>
          </a:xfrm>
          <a:prstGeom prst="rect">
            <a:avLst/>
          </a:prstGeom>
          <a:effectLst>
            <a:glow rad="127000">
              <a:srgbClr val="FF9966"/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Ejemplo Imagen con Escala de Grises - Secuencial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3802E6E-AC5A-EBA4-5E5C-B1962EF67FE1}"/>
              </a:ext>
            </a:extLst>
          </p:cNvPr>
          <p:cNvSpPr/>
          <p:nvPr/>
        </p:nvSpPr>
        <p:spPr>
          <a:xfrm>
            <a:off x="6445887" y="2590800"/>
            <a:ext cx="4372925" cy="3200396"/>
          </a:xfrm>
          <a:prstGeom prst="rect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F400E9A-AC31-71EE-52D4-0A015C644019}"/>
              </a:ext>
            </a:extLst>
          </p:cNvPr>
          <p:cNvSpPr txBox="1"/>
          <p:nvPr/>
        </p:nvSpPr>
        <p:spPr>
          <a:xfrm>
            <a:off x="7471488" y="6181225"/>
            <a:ext cx="912429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 err="1">
                <a:solidFill>
                  <a:schemeClr val="bg2"/>
                </a:solidFill>
              </a:rPr>
              <a:t>width</a:t>
            </a:r>
            <a:endParaRPr lang="es-AR" sz="2400" dirty="0">
              <a:solidFill>
                <a:schemeClr val="bg2"/>
              </a:solidFill>
            </a:endParaRP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2CC4CB34-35A6-BF33-06F5-64F0628A0ED5}"/>
              </a:ext>
            </a:extLst>
          </p:cNvPr>
          <p:cNvCxnSpPr>
            <a:cxnSpLocks/>
          </p:cNvCxnSpPr>
          <p:nvPr/>
        </p:nvCxnSpPr>
        <p:spPr>
          <a:xfrm>
            <a:off x="6445887" y="6062412"/>
            <a:ext cx="4372925" cy="0"/>
          </a:xfrm>
          <a:prstGeom prst="straightConnector1">
            <a:avLst/>
          </a:prstGeom>
          <a:ln w="25400">
            <a:solidFill>
              <a:schemeClr val="bg1">
                <a:lumMod val="75000"/>
                <a:lumOff val="25000"/>
              </a:schemeClr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52434C4D-91E0-592A-00F4-C5BC5A5E0153}"/>
              </a:ext>
            </a:extLst>
          </p:cNvPr>
          <p:cNvCxnSpPr>
            <a:cxnSpLocks/>
          </p:cNvCxnSpPr>
          <p:nvPr/>
        </p:nvCxnSpPr>
        <p:spPr>
          <a:xfrm>
            <a:off x="8579487" y="2590800"/>
            <a:ext cx="0" cy="1760962"/>
          </a:xfrm>
          <a:prstGeom prst="straightConnector1">
            <a:avLst/>
          </a:prstGeom>
          <a:ln w="25400">
            <a:solidFill>
              <a:schemeClr val="bg1">
                <a:lumMod val="75000"/>
                <a:lumOff val="25000"/>
              </a:schemeClr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B20D380-8469-9794-AF3B-914852F38771}"/>
              </a:ext>
            </a:extLst>
          </p:cNvPr>
          <p:cNvSpPr txBox="1"/>
          <p:nvPr/>
        </p:nvSpPr>
        <p:spPr>
          <a:xfrm>
            <a:off x="8741823" y="3437362"/>
            <a:ext cx="25840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2"/>
                </a:solidFill>
              </a:rPr>
              <a:t>j</a:t>
            </a:r>
            <a:endParaRPr lang="es-AR" sz="2400" dirty="0">
              <a:solidFill>
                <a:schemeClr val="bg2"/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522D62D-D06C-AFD2-0C6B-4E6AF8541201}"/>
              </a:ext>
            </a:extLst>
          </p:cNvPr>
          <p:cNvSpPr/>
          <p:nvPr/>
        </p:nvSpPr>
        <p:spPr>
          <a:xfrm>
            <a:off x="8350887" y="4351762"/>
            <a:ext cx="380999" cy="228600"/>
          </a:xfrm>
          <a:prstGeom prst="rect">
            <a:avLst/>
          </a:prstGeom>
          <a:solidFill>
            <a:srgbClr val="92D050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99E40043-5D65-4212-49B4-1432B9492AB7}"/>
              </a:ext>
            </a:extLst>
          </p:cNvPr>
          <p:cNvCxnSpPr>
            <a:cxnSpLocks/>
          </p:cNvCxnSpPr>
          <p:nvPr/>
        </p:nvCxnSpPr>
        <p:spPr>
          <a:xfrm>
            <a:off x="6445887" y="4732762"/>
            <a:ext cx="1905000" cy="0"/>
          </a:xfrm>
          <a:prstGeom prst="straightConnector1">
            <a:avLst/>
          </a:prstGeom>
          <a:ln w="25400">
            <a:solidFill>
              <a:schemeClr val="bg1">
                <a:lumMod val="75000"/>
                <a:lumOff val="25000"/>
              </a:schemeClr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C700F26-4BBA-5174-E3CB-77EF108A890D}"/>
              </a:ext>
            </a:extLst>
          </p:cNvPr>
          <p:cNvSpPr txBox="1"/>
          <p:nvPr/>
        </p:nvSpPr>
        <p:spPr>
          <a:xfrm>
            <a:off x="6902101" y="4835086"/>
            <a:ext cx="256802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2"/>
                </a:solidFill>
              </a:rPr>
              <a:t>i</a:t>
            </a:r>
            <a:endParaRPr lang="es-AR" sz="2400" dirty="0">
              <a:solidFill>
                <a:schemeClr val="bg2"/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34AB4CE-10FA-4C4F-DC46-92EA2DAB6566}"/>
              </a:ext>
            </a:extLst>
          </p:cNvPr>
          <p:cNvSpPr txBox="1"/>
          <p:nvPr/>
        </p:nvSpPr>
        <p:spPr>
          <a:xfrm>
            <a:off x="8913812" y="6268426"/>
            <a:ext cx="2286000" cy="3693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AR" sz="1800" b="1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(i*</a:t>
            </a:r>
            <a:r>
              <a:rPr lang="es-AR" sz="1800" b="1" dirty="0" err="1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width</a:t>
            </a:r>
            <a:r>
              <a:rPr lang="es-AR" b="1" dirty="0" err="1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+j</a:t>
            </a:r>
            <a:r>
              <a:rPr lang="es-AR" sz="1800" b="1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s-AR" dirty="0">
              <a:solidFill>
                <a:schemeClr val="bg2"/>
              </a:solidFill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3995A803-3D6F-CF29-D079-0D8ECC9B8113}"/>
              </a:ext>
            </a:extLst>
          </p:cNvPr>
          <p:cNvSpPr/>
          <p:nvPr/>
        </p:nvSpPr>
        <p:spPr>
          <a:xfrm>
            <a:off x="565360" y="2590800"/>
            <a:ext cx="4372925" cy="3200396"/>
          </a:xfrm>
          <a:prstGeom prst="rect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1C689319-ACE4-BCD9-9AC3-8A80A6DA73B4}"/>
              </a:ext>
            </a:extLst>
          </p:cNvPr>
          <p:cNvCxnSpPr>
            <a:cxnSpLocks/>
          </p:cNvCxnSpPr>
          <p:nvPr/>
        </p:nvCxnSpPr>
        <p:spPr>
          <a:xfrm>
            <a:off x="2698960" y="2590800"/>
            <a:ext cx="0" cy="1760962"/>
          </a:xfrm>
          <a:prstGeom prst="straightConnector1">
            <a:avLst/>
          </a:prstGeom>
          <a:ln w="25400">
            <a:solidFill>
              <a:schemeClr val="bg1">
                <a:lumMod val="75000"/>
                <a:lumOff val="25000"/>
              </a:schemeClr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FD3961F-BB82-78BC-45C5-1D725C6B1F2E}"/>
              </a:ext>
            </a:extLst>
          </p:cNvPr>
          <p:cNvSpPr txBox="1"/>
          <p:nvPr/>
        </p:nvSpPr>
        <p:spPr>
          <a:xfrm>
            <a:off x="2861296" y="3437362"/>
            <a:ext cx="25840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2"/>
                </a:solidFill>
              </a:rPr>
              <a:t>j</a:t>
            </a:r>
            <a:endParaRPr lang="es-AR" sz="2400" dirty="0">
              <a:solidFill>
                <a:schemeClr val="bg2"/>
              </a:solidFill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C6D4380A-2482-50EB-BF5E-4BD5DBD4EFD5}"/>
              </a:ext>
            </a:extLst>
          </p:cNvPr>
          <p:cNvSpPr/>
          <p:nvPr/>
        </p:nvSpPr>
        <p:spPr>
          <a:xfrm>
            <a:off x="2470360" y="4351762"/>
            <a:ext cx="380999" cy="228600"/>
          </a:xfrm>
          <a:prstGeom prst="rect">
            <a:avLst/>
          </a:prstGeom>
          <a:solidFill>
            <a:srgbClr val="92D050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CAFFB452-547C-365D-8360-B7A989CC6848}"/>
              </a:ext>
            </a:extLst>
          </p:cNvPr>
          <p:cNvCxnSpPr>
            <a:cxnSpLocks/>
          </p:cNvCxnSpPr>
          <p:nvPr/>
        </p:nvCxnSpPr>
        <p:spPr>
          <a:xfrm>
            <a:off x="565360" y="4732762"/>
            <a:ext cx="1905000" cy="0"/>
          </a:xfrm>
          <a:prstGeom prst="straightConnector1">
            <a:avLst/>
          </a:prstGeom>
          <a:ln w="25400">
            <a:solidFill>
              <a:schemeClr val="bg1">
                <a:lumMod val="75000"/>
                <a:lumOff val="25000"/>
              </a:schemeClr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65B589F-FA86-9453-69F6-C89414A45F0E}"/>
              </a:ext>
            </a:extLst>
          </p:cNvPr>
          <p:cNvSpPr txBox="1"/>
          <p:nvPr/>
        </p:nvSpPr>
        <p:spPr>
          <a:xfrm>
            <a:off x="1021574" y="4835086"/>
            <a:ext cx="256802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2"/>
                </a:solidFill>
              </a:rPr>
              <a:t>i</a:t>
            </a:r>
            <a:endParaRPr lang="es-AR" sz="2400" dirty="0">
              <a:solidFill>
                <a:schemeClr val="bg2"/>
              </a:solidFill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9F18DE3-A7CE-C0CB-5580-976184C00D59}"/>
              </a:ext>
            </a:extLst>
          </p:cNvPr>
          <p:cNvSpPr txBox="1"/>
          <p:nvPr/>
        </p:nvSpPr>
        <p:spPr>
          <a:xfrm>
            <a:off x="1370012" y="6112724"/>
            <a:ext cx="2286000" cy="3693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AR" sz="1800" b="1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[i][j]</a:t>
            </a:r>
            <a:endParaRPr lang="es-AR" dirty="0">
              <a:solidFill>
                <a:schemeClr val="bg2"/>
              </a:solidFill>
            </a:endParaRPr>
          </a:p>
        </p:txBody>
      </p:sp>
      <p:sp>
        <p:nvSpPr>
          <p:cNvPr id="35" name="Marcador de contenido 2">
            <a:extLst>
              <a:ext uri="{FF2B5EF4-FFF2-40B4-BE49-F238E27FC236}">
                <a16:creationId xmlns:a16="http://schemas.microsoft.com/office/drawing/2014/main" id="{D39CFA61-DE29-BF0B-76CB-FBF7A64C730B}"/>
              </a:ext>
            </a:extLst>
          </p:cNvPr>
          <p:cNvSpPr txBox="1">
            <a:spLocks/>
          </p:cNvSpPr>
          <p:nvPr/>
        </p:nvSpPr>
        <p:spPr>
          <a:xfrm>
            <a:off x="604464" y="2104379"/>
            <a:ext cx="4333822" cy="65131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Acceso Matricial</a:t>
            </a:r>
          </a:p>
        </p:txBody>
      </p:sp>
      <p:sp>
        <p:nvSpPr>
          <p:cNvPr id="36" name="Marcador de contenido 2">
            <a:extLst>
              <a:ext uri="{FF2B5EF4-FFF2-40B4-BE49-F238E27FC236}">
                <a16:creationId xmlns:a16="http://schemas.microsoft.com/office/drawing/2014/main" id="{9F568E98-D7DC-60A8-B157-B2F69FD73E27}"/>
              </a:ext>
            </a:extLst>
          </p:cNvPr>
          <p:cNvSpPr txBox="1">
            <a:spLocks/>
          </p:cNvSpPr>
          <p:nvPr/>
        </p:nvSpPr>
        <p:spPr>
          <a:xfrm>
            <a:off x="6412576" y="2022288"/>
            <a:ext cx="4333822" cy="65131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lang="es-E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lnSpc>
                <a:spcPct val="100000"/>
              </a:lnSpc>
              <a:buNone/>
            </a:pPr>
            <a:r>
              <a:rPr lang="es-E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Acceso vectorial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80B69F5-FB43-46B7-D903-6701366E4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Título 12">
            <a:extLst>
              <a:ext uri="{FF2B5EF4-FFF2-40B4-BE49-F238E27FC236}">
                <a16:creationId xmlns:a16="http://schemas.microsoft.com/office/drawing/2014/main" id="{AEC1EFBA-B304-895E-3A0A-9F4E7DD7E75F}"/>
              </a:ext>
            </a:extLst>
          </p:cNvPr>
          <p:cNvSpPr txBox="1">
            <a:spLocks/>
          </p:cNvSpPr>
          <p:nvPr/>
        </p:nvSpPr>
        <p:spPr>
          <a:xfrm>
            <a:off x="-1" y="304800"/>
            <a:ext cx="12188825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Matriz en memoria</a:t>
            </a:r>
          </a:p>
        </p:txBody>
      </p:sp>
    </p:spTree>
    <p:extLst>
      <p:ext uri="{BB962C8B-B14F-4D97-AF65-F5344CB8AC3E}">
        <p14:creationId xmlns:p14="http://schemas.microsoft.com/office/powerpoint/2010/main" val="162452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31750"/>
          </a:effectLst>
        </p:spPr>
        <p:txBody>
          <a:bodyPr/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Clase</a:t>
            </a:r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 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GPU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0022" y="1905000"/>
            <a:ext cx="5803990" cy="40386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División de memoria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Matriz en memoria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Multiplicación de matriz secuencial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Multiplicación de matriz en GPU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Optimización</a:t>
            </a:r>
          </a:p>
          <a:p>
            <a:pPr marL="0" indent="0">
              <a:buNone/>
            </a:pP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13" y="3505200"/>
            <a:ext cx="4267200" cy="27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42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88785"/>
            <a:ext cx="12188825" cy="1236777"/>
          </a:xfrm>
        </p:spPr>
        <p:txBody>
          <a:bodyPr>
            <a:noAutofit/>
          </a:bodyPr>
          <a:lstStyle/>
          <a:p>
            <a:pPr algn="ctr"/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Multiplicación de matrices secuencial</a:t>
            </a:r>
          </a:p>
        </p:txBody>
      </p:sp>
      <p:pic>
        <p:nvPicPr>
          <p:cNvPr id="1026" name="Picture 2" descr="Matriz: Multiplicación – GeoGebra">
            <a:extLst>
              <a:ext uri="{FF2B5EF4-FFF2-40B4-BE49-F238E27FC236}">
                <a16:creationId xmlns:a16="http://schemas.microsoft.com/office/drawing/2014/main" id="{832CC671-D954-BBDD-3042-A277AC93C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2" y="1981200"/>
            <a:ext cx="7095873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43E11D0-3534-7678-5555-51B19B348300}"/>
              </a:ext>
            </a:extLst>
          </p:cNvPr>
          <p:cNvSpPr txBox="1"/>
          <p:nvPr/>
        </p:nvSpPr>
        <p:spPr>
          <a:xfrm>
            <a:off x="9218612" y="2667000"/>
            <a:ext cx="1217000" cy="14219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A= N*P</a:t>
            </a:r>
          </a:p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B= P*M</a:t>
            </a:r>
          </a:p>
          <a:p>
            <a:pPr>
              <a:lnSpc>
                <a:spcPct val="90000"/>
              </a:lnSpc>
            </a:pPr>
            <a:endParaRPr lang="es-MX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C= N*M</a:t>
            </a:r>
            <a:endParaRPr lang="es-A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25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88785"/>
            <a:ext cx="12188825" cy="1236777"/>
          </a:xfrm>
        </p:spPr>
        <p:txBody>
          <a:bodyPr>
            <a:noAutofit/>
          </a:bodyPr>
          <a:lstStyle/>
          <a:p>
            <a:pPr algn="ctr"/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Multiplicación de matrices secuencial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29CD68B-225C-C525-0410-366D0C756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812" y="1676400"/>
            <a:ext cx="4619625" cy="465605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FDA0859-5ED2-093D-0B53-146889DAEBC8}"/>
              </a:ext>
            </a:extLst>
          </p:cNvPr>
          <p:cNvSpPr txBox="1"/>
          <p:nvPr/>
        </p:nvSpPr>
        <p:spPr>
          <a:xfrm>
            <a:off x="5528113" y="1905000"/>
            <a:ext cx="367408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B</a:t>
            </a:r>
            <a:endParaRPr lang="es-AR" sz="24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D7E287E-4B3C-5716-2A28-D7360A0BDB38}"/>
              </a:ext>
            </a:extLst>
          </p:cNvPr>
          <p:cNvSpPr txBox="1"/>
          <p:nvPr/>
        </p:nvSpPr>
        <p:spPr>
          <a:xfrm>
            <a:off x="3503612" y="3962400"/>
            <a:ext cx="367408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A</a:t>
            </a:r>
            <a:endParaRPr lang="es-AR" sz="24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A74CE64-B4DB-FFBB-B3B7-637D68B5F223}"/>
              </a:ext>
            </a:extLst>
          </p:cNvPr>
          <p:cNvSpPr txBox="1"/>
          <p:nvPr/>
        </p:nvSpPr>
        <p:spPr>
          <a:xfrm>
            <a:off x="5528113" y="3962400"/>
            <a:ext cx="367408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C</a:t>
            </a:r>
            <a:endParaRPr lang="es-AR" sz="24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2F296A49-03F0-8231-E6A6-D82AE797D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8661" y="2762250"/>
            <a:ext cx="285750" cy="28575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232945E-4E1F-BEEB-85B0-74C409A52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7471" y="4372541"/>
            <a:ext cx="285750" cy="28575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14DFF555-D93F-AF91-3058-59593AC233A3}"/>
              </a:ext>
            </a:extLst>
          </p:cNvPr>
          <p:cNvSpPr txBox="1"/>
          <p:nvPr/>
        </p:nvSpPr>
        <p:spPr>
          <a:xfrm>
            <a:off x="5865812" y="2819400"/>
            <a:ext cx="23596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D339420-CD3B-4A7D-61C1-F6665A69E347}"/>
              </a:ext>
            </a:extLst>
          </p:cNvPr>
          <p:cNvSpPr txBox="1"/>
          <p:nvPr/>
        </p:nvSpPr>
        <p:spPr>
          <a:xfrm>
            <a:off x="4164504" y="4411409"/>
            <a:ext cx="23596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6A4B266-DF96-B242-CE10-B12889530678}"/>
              </a:ext>
            </a:extLst>
          </p:cNvPr>
          <p:cNvSpPr txBox="1"/>
          <p:nvPr/>
        </p:nvSpPr>
        <p:spPr>
          <a:xfrm rot="16200000">
            <a:off x="6886984" y="2706368"/>
            <a:ext cx="77457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F475355-AE27-4FB6-1616-36CA769E13D6}"/>
              </a:ext>
            </a:extLst>
          </p:cNvPr>
          <p:cNvSpPr txBox="1"/>
          <p:nvPr/>
        </p:nvSpPr>
        <p:spPr>
          <a:xfrm rot="16200000">
            <a:off x="6886984" y="4799573"/>
            <a:ext cx="77457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178C173-FE6D-D9F2-B254-9675AA5F3217}"/>
              </a:ext>
            </a:extLst>
          </p:cNvPr>
          <p:cNvSpPr txBox="1"/>
          <p:nvPr/>
        </p:nvSpPr>
        <p:spPr>
          <a:xfrm>
            <a:off x="6094411" y="5562600"/>
            <a:ext cx="774571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EF34B8F-8F4F-3F40-3FD2-A607B27E9DFC}"/>
              </a:ext>
            </a:extLst>
          </p:cNvPr>
          <p:cNvSpPr txBox="1"/>
          <p:nvPr/>
        </p:nvSpPr>
        <p:spPr>
          <a:xfrm>
            <a:off x="4115935" y="5562600"/>
            <a:ext cx="774571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7F41B70-3BF5-AEE1-FD4A-4CF1EEC791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062" y="5062400"/>
            <a:ext cx="1628775" cy="295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5F3514D-964B-01B7-587C-50CF927718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8447" y="2748499"/>
            <a:ext cx="1571625" cy="38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B72DFD77-D62E-4D0A-77A6-FAC30886E0CD}"/>
              </a:ext>
            </a:extLst>
          </p:cNvPr>
          <p:cNvCxnSpPr>
            <a:stCxn id="5" idx="1"/>
          </p:cNvCxnSpPr>
          <p:nvPr/>
        </p:nvCxnSpPr>
        <p:spPr>
          <a:xfrm flipH="1" flipV="1">
            <a:off x="6780212" y="2748499"/>
            <a:ext cx="1138235" cy="190500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AA276E2A-BB50-7D7F-0C9E-DB3D3BD03D72}"/>
              </a:ext>
            </a:extLst>
          </p:cNvPr>
          <p:cNvCxnSpPr>
            <a:cxnSpLocks/>
            <a:stCxn id="3" idx="3"/>
          </p:cNvCxnSpPr>
          <p:nvPr/>
        </p:nvCxnSpPr>
        <p:spPr>
          <a:xfrm flipV="1">
            <a:off x="2796837" y="5039125"/>
            <a:ext cx="1345001" cy="170913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CA061427-91E8-9559-E102-4B8366AD8C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6988" y="5498942"/>
            <a:ext cx="1581150" cy="342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AB11119E-1676-626C-42CB-7BB045E0A1C4}"/>
              </a:ext>
            </a:extLst>
          </p:cNvPr>
          <p:cNvCxnSpPr>
            <a:cxnSpLocks/>
          </p:cNvCxnSpPr>
          <p:nvPr/>
        </p:nvCxnSpPr>
        <p:spPr>
          <a:xfrm flipH="1" flipV="1">
            <a:off x="6680202" y="5124711"/>
            <a:ext cx="1366786" cy="374231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14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88785"/>
            <a:ext cx="12188825" cy="1236777"/>
          </a:xfrm>
        </p:spPr>
        <p:txBody>
          <a:bodyPr>
            <a:noAutofit/>
          </a:bodyPr>
          <a:lstStyle/>
          <a:p>
            <a:pPr algn="ctr"/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Multiplicación de matrices secuencial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31E9942-793A-D426-AD52-0552AE3E1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012" y="2057400"/>
            <a:ext cx="6874096" cy="3790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3EC4121-DCF8-4752-DD03-E77258770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012" y="3810000"/>
            <a:ext cx="161925" cy="2571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0C4B39E-F8F5-130D-3597-2BE5E8C44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5471" y="4495800"/>
            <a:ext cx="128941" cy="20478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F06895B-8884-B82B-6776-F503198BA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2" y="4495800"/>
            <a:ext cx="128941" cy="20478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0152023-E61C-9BF4-45F0-DDC4B0B1C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116" y="3836193"/>
            <a:ext cx="128941" cy="20478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067D854-E734-FBAD-51EC-00AFE04C8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6530" y="3810000"/>
            <a:ext cx="128941" cy="204788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2BA9848-2ECE-925A-101F-A6379E29DDDB}"/>
              </a:ext>
            </a:extLst>
          </p:cNvPr>
          <p:cNvSpPr txBox="1"/>
          <p:nvPr/>
        </p:nvSpPr>
        <p:spPr>
          <a:xfrm rot="2713678">
            <a:off x="8201344" y="2104168"/>
            <a:ext cx="2086597" cy="4247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Código de CPU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66409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31750"/>
          </a:effectLst>
        </p:spPr>
        <p:txBody>
          <a:bodyPr/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Clase</a:t>
            </a:r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 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GPU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0022" y="1905000"/>
            <a:ext cx="5803990" cy="40386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División de memoria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Matriz en memoria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Multiplicación de matriz secuencial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Multiplicación de matriz en GPU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Optimización</a:t>
            </a:r>
          </a:p>
          <a:p>
            <a:pPr marL="0" indent="0">
              <a:buNone/>
            </a:pP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" y="3276600"/>
            <a:ext cx="4384964" cy="290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72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88785"/>
            <a:ext cx="12188825" cy="1236777"/>
          </a:xfrm>
        </p:spPr>
        <p:txBody>
          <a:bodyPr>
            <a:noAutofit/>
          </a:bodyPr>
          <a:lstStyle/>
          <a:p>
            <a:pPr algn="ctr"/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Multiplicación de matrices en GPU</a:t>
            </a:r>
          </a:p>
        </p:txBody>
      </p:sp>
      <p:pic>
        <p:nvPicPr>
          <p:cNvPr id="1026" name="Picture 2" descr="Matriz: Multiplicación – GeoGebra">
            <a:extLst>
              <a:ext uri="{FF2B5EF4-FFF2-40B4-BE49-F238E27FC236}">
                <a16:creationId xmlns:a16="http://schemas.microsoft.com/office/drawing/2014/main" id="{832CC671-D954-BBDD-3042-A277AC93C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2" y="1981200"/>
            <a:ext cx="7095873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43E11D0-3534-7678-5555-51B19B348300}"/>
              </a:ext>
            </a:extLst>
          </p:cNvPr>
          <p:cNvSpPr txBox="1"/>
          <p:nvPr/>
        </p:nvSpPr>
        <p:spPr>
          <a:xfrm>
            <a:off x="9218612" y="2667000"/>
            <a:ext cx="1217000" cy="14219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A= N*P</a:t>
            </a:r>
          </a:p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B= P*M</a:t>
            </a:r>
          </a:p>
          <a:p>
            <a:pPr>
              <a:lnSpc>
                <a:spcPct val="90000"/>
              </a:lnSpc>
            </a:pPr>
            <a:endParaRPr lang="es-MX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s-MX" sz="2400" dirty="0">
                <a:solidFill>
                  <a:schemeClr val="bg1"/>
                </a:solidFill>
              </a:rPr>
              <a:t>C= N*M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3FD7E7B-28FA-0E13-8EE8-C5EB84BD6DAE}"/>
              </a:ext>
            </a:extLst>
          </p:cNvPr>
          <p:cNvSpPr txBox="1"/>
          <p:nvPr/>
        </p:nvSpPr>
        <p:spPr>
          <a:xfrm>
            <a:off x="5313895" y="5029200"/>
            <a:ext cx="6114517" cy="92333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MX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Pueden ser según la cantidad de elementos de la matriz resultado</a:t>
            </a:r>
            <a:endParaRPr lang="es-AR" sz="3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F22C377-9DF1-3C23-42B8-009DB13EDBD6}"/>
              </a:ext>
            </a:extLst>
          </p:cNvPr>
          <p:cNvSpPr/>
          <p:nvPr/>
        </p:nvSpPr>
        <p:spPr>
          <a:xfrm>
            <a:off x="4113212" y="2667000"/>
            <a:ext cx="1143000" cy="762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F7456E4-757A-674C-16F2-F35399E6FAB3}"/>
              </a:ext>
            </a:extLst>
          </p:cNvPr>
          <p:cNvSpPr txBox="1"/>
          <p:nvPr/>
        </p:nvSpPr>
        <p:spPr>
          <a:xfrm>
            <a:off x="5637212" y="1772124"/>
            <a:ext cx="5878853" cy="646331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¿Cuántos Hilos debo crear?</a:t>
            </a:r>
            <a:endParaRPr lang="es-AR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9BB5614B-214A-4F79-EE15-051FFF93B64B}"/>
              </a:ext>
            </a:extLst>
          </p:cNvPr>
          <p:cNvCxnSpPr/>
          <p:nvPr/>
        </p:nvCxnSpPr>
        <p:spPr>
          <a:xfrm>
            <a:off x="5256212" y="3505200"/>
            <a:ext cx="1143000" cy="1447800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6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88785"/>
            <a:ext cx="12188825" cy="1236777"/>
          </a:xfrm>
        </p:spPr>
        <p:txBody>
          <a:bodyPr>
            <a:noAutofit/>
          </a:bodyPr>
          <a:lstStyle/>
          <a:p>
            <a:pPr algn="ctr"/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Multiplicación de matrices en GPU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82C8B92-5E77-F9C9-BF3C-3EAA699BD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287" y="1752600"/>
            <a:ext cx="5191125" cy="48387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FC28E51-0CB0-3E04-6A32-A2870D3037D3}"/>
              </a:ext>
            </a:extLst>
          </p:cNvPr>
          <p:cNvSpPr txBox="1"/>
          <p:nvPr/>
        </p:nvSpPr>
        <p:spPr>
          <a:xfrm>
            <a:off x="6323012" y="2362200"/>
            <a:ext cx="5426870" cy="7571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Cada Elemento de la Matriz Resultado va </a:t>
            </a:r>
          </a:p>
          <a:p>
            <a:pPr>
              <a:lnSpc>
                <a:spcPct val="90000"/>
              </a:lnSpc>
            </a:pPr>
            <a:r>
              <a:rPr lang="es-A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ser calculado por un hilo distinto.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0D78A9A-22CA-8C1B-C818-DE0D925D0EAF}"/>
              </a:ext>
            </a:extLst>
          </p:cNvPr>
          <p:cNvSpPr txBox="1"/>
          <p:nvPr/>
        </p:nvSpPr>
        <p:spPr>
          <a:xfrm>
            <a:off x="6255694" y="4155968"/>
            <a:ext cx="5921814" cy="7571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su vez la matriz resultado va a ser divida en </a:t>
            </a:r>
          </a:p>
          <a:p>
            <a:pPr>
              <a:lnSpc>
                <a:spcPct val="90000"/>
              </a:lnSpc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bloques</a:t>
            </a:r>
            <a:endParaRPr lang="es-AR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5A8BAF4-6C7C-F9CD-CE9C-6F4FB764CF6A}"/>
              </a:ext>
            </a:extLst>
          </p:cNvPr>
          <p:cNvSpPr/>
          <p:nvPr/>
        </p:nvSpPr>
        <p:spPr>
          <a:xfrm>
            <a:off x="1446212" y="2362200"/>
            <a:ext cx="685800" cy="6096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74A468DF-B9B8-40E0-F0C6-83ADBB9A2CDA}"/>
              </a:ext>
            </a:extLst>
          </p:cNvPr>
          <p:cNvSpPr/>
          <p:nvPr/>
        </p:nvSpPr>
        <p:spPr>
          <a:xfrm>
            <a:off x="2055812" y="2362200"/>
            <a:ext cx="685800" cy="6096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01DDE66-49A2-BF3E-FB3B-703B384ECD05}"/>
              </a:ext>
            </a:extLst>
          </p:cNvPr>
          <p:cNvSpPr/>
          <p:nvPr/>
        </p:nvSpPr>
        <p:spPr>
          <a:xfrm>
            <a:off x="2741612" y="2362200"/>
            <a:ext cx="609600" cy="6096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8277AC4-FE97-99C0-4E21-AC6CC64B0833}"/>
              </a:ext>
            </a:extLst>
          </p:cNvPr>
          <p:cNvSpPr/>
          <p:nvPr/>
        </p:nvSpPr>
        <p:spPr>
          <a:xfrm>
            <a:off x="1484312" y="2362200"/>
            <a:ext cx="1866900" cy="1793768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8181AD0A-FC62-02A5-5765-D04D0146AF57}"/>
              </a:ext>
            </a:extLst>
          </p:cNvPr>
          <p:cNvSpPr/>
          <p:nvPr/>
        </p:nvSpPr>
        <p:spPr>
          <a:xfrm>
            <a:off x="3408362" y="2362200"/>
            <a:ext cx="1866900" cy="1793768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9003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1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88785"/>
            <a:ext cx="12188825" cy="1236777"/>
          </a:xfrm>
        </p:spPr>
        <p:txBody>
          <a:bodyPr>
            <a:noAutofit/>
          </a:bodyPr>
          <a:lstStyle/>
          <a:p>
            <a:pPr algn="ctr"/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Multiplicación de matrices en GPU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A2F8685-5DD2-730B-D2EC-778489962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612" y="1752600"/>
            <a:ext cx="5943600" cy="494382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557634C-C83F-9D3B-789A-14CCA7583FA2}"/>
              </a:ext>
            </a:extLst>
          </p:cNvPr>
          <p:cNvSpPr/>
          <p:nvPr/>
        </p:nvSpPr>
        <p:spPr>
          <a:xfrm>
            <a:off x="5942012" y="4419600"/>
            <a:ext cx="381000" cy="381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28EDC0D-19E0-5E46-41B5-3D37B2A8E5DA}"/>
              </a:ext>
            </a:extLst>
          </p:cNvPr>
          <p:cNvSpPr/>
          <p:nvPr/>
        </p:nvSpPr>
        <p:spPr>
          <a:xfrm>
            <a:off x="3198812" y="4419600"/>
            <a:ext cx="2286000" cy="381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ABA477C-44E1-27B2-482E-BFC12C287394}"/>
              </a:ext>
            </a:extLst>
          </p:cNvPr>
          <p:cNvSpPr/>
          <p:nvPr/>
        </p:nvSpPr>
        <p:spPr>
          <a:xfrm>
            <a:off x="6018212" y="1905000"/>
            <a:ext cx="381000" cy="2011362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7FDC1E1-68CD-98CF-176B-34854D059A31}"/>
              </a:ext>
            </a:extLst>
          </p:cNvPr>
          <p:cNvSpPr/>
          <p:nvPr/>
        </p:nvSpPr>
        <p:spPr>
          <a:xfrm>
            <a:off x="6373305" y="4419600"/>
            <a:ext cx="381000" cy="381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692ADFE-084A-4DD6-2302-B6F288329EC5}"/>
              </a:ext>
            </a:extLst>
          </p:cNvPr>
          <p:cNvSpPr/>
          <p:nvPr/>
        </p:nvSpPr>
        <p:spPr>
          <a:xfrm>
            <a:off x="3198812" y="4419600"/>
            <a:ext cx="2286000" cy="381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8A5926A-7ABF-EDFC-D702-73875F18264D}"/>
              </a:ext>
            </a:extLst>
          </p:cNvPr>
          <p:cNvSpPr/>
          <p:nvPr/>
        </p:nvSpPr>
        <p:spPr>
          <a:xfrm>
            <a:off x="6373305" y="1917328"/>
            <a:ext cx="381000" cy="2011362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17F976C-4FB9-53CA-71CC-A0AD9F70819E}"/>
              </a:ext>
            </a:extLst>
          </p:cNvPr>
          <p:cNvSpPr txBox="1"/>
          <p:nvPr/>
        </p:nvSpPr>
        <p:spPr>
          <a:xfrm>
            <a:off x="8508317" y="2671870"/>
            <a:ext cx="3441968" cy="7571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Cada hilo realiza la </a:t>
            </a:r>
          </a:p>
          <a:p>
            <a:pPr>
              <a:lnSpc>
                <a:spcPct val="90000"/>
              </a:lnSpc>
            </a:pPr>
            <a:r>
              <a:rPr lang="es-MX" sz="2400" dirty="0"/>
              <a:t>multiplicación en paralelo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7505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88785"/>
            <a:ext cx="12188825" cy="1236777"/>
          </a:xfrm>
        </p:spPr>
        <p:txBody>
          <a:bodyPr>
            <a:noAutofit/>
          </a:bodyPr>
          <a:lstStyle/>
          <a:p>
            <a:pPr algn="ctr"/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Multiplicación de matrices en GPU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29CD68B-225C-C525-0410-366D0C756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812" y="1676400"/>
            <a:ext cx="4619625" cy="465605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FDA0859-5ED2-093D-0B53-146889DAEBC8}"/>
              </a:ext>
            </a:extLst>
          </p:cNvPr>
          <p:cNvSpPr txBox="1"/>
          <p:nvPr/>
        </p:nvSpPr>
        <p:spPr>
          <a:xfrm>
            <a:off x="5528113" y="1905000"/>
            <a:ext cx="367408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B</a:t>
            </a:r>
            <a:endParaRPr lang="es-AR" sz="24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D7E287E-4B3C-5716-2A28-D7360A0BDB38}"/>
              </a:ext>
            </a:extLst>
          </p:cNvPr>
          <p:cNvSpPr txBox="1"/>
          <p:nvPr/>
        </p:nvSpPr>
        <p:spPr>
          <a:xfrm>
            <a:off x="3503612" y="3962400"/>
            <a:ext cx="367408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A</a:t>
            </a:r>
            <a:endParaRPr lang="es-AR" sz="24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A74CE64-B4DB-FFBB-B3B7-637D68B5F223}"/>
              </a:ext>
            </a:extLst>
          </p:cNvPr>
          <p:cNvSpPr txBox="1"/>
          <p:nvPr/>
        </p:nvSpPr>
        <p:spPr>
          <a:xfrm>
            <a:off x="5528113" y="3962400"/>
            <a:ext cx="367408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C</a:t>
            </a:r>
            <a:endParaRPr lang="es-AR" sz="24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2F296A49-03F0-8231-E6A6-D82AE797D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8661" y="2762250"/>
            <a:ext cx="285750" cy="28575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232945E-4E1F-BEEB-85B0-74C409A52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7471" y="4372541"/>
            <a:ext cx="285750" cy="28575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14DFF555-D93F-AF91-3058-59593AC233A3}"/>
              </a:ext>
            </a:extLst>
          </p:cNvPr>
          <p:cNvSpPr txBox="1"/>
          <p:nvPr/>
        </p:nvSpPr>
        <p:spPr>
          <a:xfrm>
            <a:off x="5865812" y="2819400"/>
            <a:ext cx="530915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D339420-CD3B-4A7D-61C1-F6665A69E347}"/>
              </a:ext>
            </a:extLst>
          </p:cNvPr>
          <p:cNvSpPr txBox="1"/>
          <p:nvPr/>
        </p:nvSpPr>
        <p:spPr>
          <a:xfrm>
            <a:off x="4164504" y="4411409"/>
            <a:ext cx="64633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Row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6A4B266-DF96-B242-CE10-B12889530678}"/>
              </a:ext>
            </a:extLst>
          </p:cNvPr>
          <p:cNvSpPr txBox="1"/>
          <p:nvPr/>
        </p:nvSpPr>
        <p:spPr>
          <a:xfrm rot="16200000">
            <a:off x="6886984" y="2706368"/>
            <a:ext cx="77457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F475355-AE27-4FB6-1616-36CA769E13D6}"/>
              </a:ext>
            </a:extLst>
          </p:cNvPr>
          <p:cNvSpPr txBox="1"/>
          <p:nvPr/>
        </p:nvSpPr>
        <p:spPr>
          <a:xfrm rot="16200000">
            <a:off x="6886984" y="4799573"/>
            <a:ext cx="77457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178C173-FE6D-D9F2-B254-9675AA5F3217}"/>
              </a:ext>
            </a:extLst>
          </p:cNvPr>
          <p:cNvSpPr txBox="1"/>
          <p:nvPr/>
        </p:nvSpPr>
        <p:spPr>
          <a:xfrm>
            <a:off x="6094411" y="5562600"/>
            <a:ext cx="774571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EF34B8F-8F4F-3F40-3FD2-A607B27E9DFC}"/>
              </a:ext>
            </a:extLst>
          </p:cNvPr>
          <p:cNvSpPr txBox="1"/>
          <p:nvPr/>
        </p:nvSpPr>
        <p:spPr>
          <a:xfrm>
            <a:off x="4115935" y="5562600"/>
            <a:ext cx="774571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E4EC145B-EC28-85F9-78D3-4191A4F950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5896" y="3913295"/>
            <a:ext cx="1428750" cy="30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864B1D27-2184-E84E-D4D0-C4F8EF8AE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3200" y="3598542"/>
            <a:ext cx="1400175" cy="257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FAF62DD1-CAA3-754B-93BE-8176E64633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8038" y="5766572"/>
            <a:ext cx="1590675" cy="38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1047052A-9583-B3C2-CDAC-D55FC01EACE4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2704646" y="4065695"/>
            <a:ext cx="1411289" cy="977206"/>
          </a:xfrm>
          <a:prstGeom prst="straightConnector1">
            <a:avLst/>
          </a:prstGeom>
          <a:ln w="5715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A0B8F5F6-AF68-9AF6-E06D-EA1296EE5182}"/>
              </a:ext>
            </a:extLst>
          </p:cNvPr>
          <p:cNvCxnSpPr>
            <a:cxnSpLocks/>
          </p:cNvCxnSpPr>
          <p:nvPr/>
        </p:nvCxnSpPr>
        <p:spPr>
          <a:xfrm flipH="1" flipV="1">
            <a:off x="6704012" y="5134375"/>
            <a:ext cx="1608591" cy="835336"/>
          </a:xfrm>
          <a:prstGeom prst="straightConnector1">
            <a:avLst/>
          </a:prstGeom>
          <a:ln w="5715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7D38870F-9A6A-EE2A-F839-D4B9B55CE7E7}"/>
              </a:ext>
            </a:extLst>
          </p:cNvPr>
          <p:cNvCxnSpPr>
            <a:cxnSpLocks/>
          </p:cNvCxnSpPr>
          <p:nvPr/>
        </p:nvCxnSpPr>
        <p:spPr>
          <a:xfrm flipH="1" flipV="1">
            <a:off x="6624341" y="2819400"/>
            <a:ext cx="1194096" cy="907730"/>
          </a:xfrm>
          <a:prstGeom prst="straightConnector1">
            <a:avLst/>
          </a:prstGeom>
          <a:ln w="5715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2C43B4DB-AC6A-BA2A-DACA-85305C2188AE}"/>
              </a:ext>
            </a:extLst>
          </p:cNvPr>
          <p:cNvSpPr/>
          <p:nvPr/>
        </p:nvSpPr>
        <p:spPr>
          <a:xfrm>
            <a:off x="5808661" y="2819400"/>
            <a:ext cx="588066" cy="34163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01EF4233-8352-B4D8-175C-7DDDF5590B63}"/>
              </a:ext>
            </a:extLst>
          </p:cNvPr>
          <p:cNvCxnSpPr/>
          <p:nvPr/>
        </p:nvCxnSpPr>
        <p:spPr>
          <a:xfrm>
            <a:off x="5027612" y="2667000"/>
            <a:ext cx="781049" cy="381000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15363640-B627-C0DA-7845-97CA28CB20DD}"/>
              </a:ext>
            </a:extLst>
          </p:cNvPr>
          <p:cNvSpPr txBox="1"/>
          <p:nvPr/>
        </p:nvSpPr>
        <p:spPr>
          <a:xfrm>
            <a:off x="2250546" y="2182302"/>
            <a:ext cx="3038011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 reemplazo  j por col</a:t>
            </a:r>
            <a:endParaRPr lang="es-AR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159F9C-3E26-A027-4797-0846C9520EAA}"/>
              </a:ext>
            </a:extLst>
          </p:cNvPr>
          <p:cNvSpPr/>
          <p:nvPr/>
        </p:nvSpPr>
        <p:spPr>
          <a:xfrm>
            <a:off x="4211570" y="4387132"/>
            <a:ext cx="588066" cy="34163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D0B00886-9865-1F2C-4674-C9922F320491}"/>
              </a:ext>
            </a:extLst>
          </p:cNvPr>
          <p:cNvCxnSpPr>
            <a:cxnSpLocks/>
          </p:cNvCxnSpPr>
          <p:nvPr/>
        </p:nvCxnSpPr>
        <p:spPr>
          <a:xfrm>
            <a:off x="4309042" y="3617225"/>
            <a:ext cx="0" cy="684843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F6028C3-EDF9-9B33-0E1C-A0084018B461}"/>
              </a:ext>
            </a:extLst>
          </p:cNvPr>
          <p:cNvSpPr txBox="1"/>
          <p:nvPr/>
        </p:nvSpPr>
        <p:spPr>
          <a:xfrm>
            <a:off x="2193638" y="3177118"/>
            <a:ext cx="3151825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 reemplazo  i por </a:t>
            </a:r>
            <a:r>
              <a:rPr lang="es-MX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row</a:t>
            </a:r>
            <a:endParaRPr lang="es-AR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383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" grpId="0" animBg="1"/>
      <p:bldP spid="5" grpId="1" animBg="1"/>
      <p:bldP spid="10" grpId="0" animBg="1"/>
      <p:bldP spid="10" grpId="1" animBg="1"/>
      <p:bldP spid="12" grpId="0" animBg="1"/>
      <p:bldP spid="12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88785"/>
            <a:ext cx="12188825" cy="1236777"/>
          </a:xfrm>
        </p:spPr>
        <p:txBody>
          <a:bodyPr>
            <a:noAutofit/>
          </a:bodyPr>
          <a:lstStyle/>
          <a:p>
            <a:pPr algn="ctr"/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Multiplicación de matrices en GPU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0CF76BD-0073-B127-C1C7-157478D1E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475" y="1966912"/>
            <a:ext cx="8143875" cy="412908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5532C0B-0E98-49E3-AAB0-60C7DADA645A}"/>
              </a:ext>
            </a:extLst>
          </p:cNvPr>
          <p:cNvSpPr txBox="1"/>
          <p:nvPr/>
        </p:nvSpPr>
        <p:spPr>
          <a:xfrm rot="2713678">
            <a:off x="9374608" y="1981931"/>
            <a:ext cx="2026067" cy="4247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Kernel de GPU</a:t>
            </a:r>
            <a:endParaRPr lang="es-AR" sz="240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08525A0-6E27-B7B6-40BC-9569FC267F5E}"/>
              </a:ext>
            </a:extLst>
          </p:cNvPr>
          <p:cNvSpPr/>
          <p:nvPr/>
        </p:nvSpPr>
        <p:spPr>
          <a:xfrm>
            <a:off x="2022474" y="3689824"/>
            <a:ext cx="3538537" cy="381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0820F50C-E1BB-CC3B-214E-CF812BE7D8E6}"/>
              </a:ext>
            </a:extLst>
          </p:cNvPr>
          <p:cNvCxnSpPr>
            <a:cxnSpLocks/>
          </p:cNvCxnSpPr>
          <p:nvPr/>
        </p:nvCxnSpPr>
        <p:spPr>
          <a:xfrm flipH="1" flipV="1">
            <a:off x="5564353" y="3940412"/>
            <a:ext cx="1063462" cy="326788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FC2A8146-B220-DFC5-F0F1-5EF0CFE145E8}"/>
              </a:ext>
            </a:extLst>
          </p:cNvPr>
          <p:cNvSpPr txBox="1"/>
          <p:nvPr/>
        </p:nvSpPr>
        <p:spPr>
          <a:xfrm>
            <a:off x="6627815" y="4091200"/>
            <a:ext cx="4745210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 eliminan los 2 </a:t>
            </a:r>
            <a:r>
              <a:rPr lang="es-MX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</a:t>
            </a: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 se agrega el </a:t>
            </a:r>
            <a:r>
              <a:rPr lang="es-MX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if</a:t>
            </a:r>
            <a:endParaRPr lang="es-AR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656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88785"/>
            <a:ext cx="12188825" cy="1236777"/>
          </a:xfrm>
        </p:spPr>
        <p:txBody>
          <a:bodyPr>
            <a:noAutofit/>
          </a:bodyPr>
          <a:lstStyle/>
          <a:p>
            <a:pPr algn="ctr"/>
            <a:br>
              <a:rPr lang="es-ES" sz="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s-ES" sz="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Ejemplo de Multiplicación de matrices en GPU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97DA61A-CDA5-BBEF-7257-1C2C6740C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812" y="2667000"/>
            <a:ext cx="4433706" cy="317658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D748763-5A4D-6C14-A206-020D7C232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4012" y="2667000"/>
            <a:ext cx="4433706" cy="3176588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463B928E-69B9-3C62-2B6F-A0F661BD5D16}"/>
              </a:ext>
            </a:extLst>
          </p:cNvPr>
          <p:cNvSpPr/>
          <p:nvPr/>
        </p:nvSpPr>
        <p:spPr>
          <a:xfrm>
            <a:off x="5749388" y="3657600"/>
            <a:ext cx="5517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x</a:t>
            </a:r>
            <a:endParaRPr lang="es-E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917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31750"/>
          </a:effectLst>
        </p:spPr>
        <p:txBody>
          <a:bodyPr/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Clase</a:t>
            </a:r>
            <a:r>
              <a:rPr lang="es-ES" sz="5400" dirty="0">
                <a:ln w="19050" cmpd="sng">
                  <a:solidFill>
                    <a:schemeClr val="accent1"/>
                  </a:solidFill>
                  <a:prstDash val="solid"/>
                </a:ln>
                <a:noFill/>
                <a:effectLst>
                  <a:glow rad="152400">
                    <a:schemeClr val="accent1">
                      <a:satMod val="175000"/>
                      <a:alpha val="40000"/>
                    </a:schemeClr>
                  </a:glow>
                  <a:reflection blurRad="139700" stA="80000" endPos="61000" dist="50800" dir="5400000" sy="-100000" algn="bl" rotWithShape="0"/>
                </a:effectLst>
              </a:rPr>
              <a:t> 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GPU</a:t>
            </a:r>
            <a:endParaRPr lang="es-ES" sz="5400" dirty="0">
              <a:ln w="19050" cmpd="sng">
                <a:solidFill>
                  <a:schemeClr val="accent1"/>
                </a:solidFill>
                <a:prstDash val="solid"/>
              </a:ln>
              <a:noFill/>
              <a:effectLst>
                <a:glow rad="152400">
                  <a:schemeClr val="accent1">
                    <a:satMod val="175000"/>
                    <a:alpha val="40000"/>
                  </a:schemeClr>
                </a:glow>
                <a:reflection blurRad="139700" stA="80000" endPos="61000" dist="508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0022" y="1905000"/>
            <a:ext cx="5803990" cy="40386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División de memoria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Matriz en memoria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Multiplicación de matriz secuencial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Multiplicación de matriz en GPU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pc="300" dirty="0">
                <a:ln w="15875">
                  <a:solidFill>
                    <a:schemeClr val="tx1"/>
                  </a:solidFill>
                </a:ln>
                <a:effectLst>
                  <a:glow rad="114300">
                    <a:srgbClr val="92D050">
                      <a:alpha val="40000"/>
                    </a:srgbClr>
                  </a:glow>
                </a:effectLst>
              </a:rPr>
              <a:t>Optimización</a:t>
            </a:r>
          </a:p>
          <a:p>
            <a:pPr marL="0" indent="0">
              <a:buNone/>
            </a:pP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82" y="3276600"/>
            <a:ext cx="4329630" cy="287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7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304800"/>
            <a:ext cx="12188825" cy="102076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Optimización</a:t>
            </a:r>
          </a:p>
        </p:txBody>
      </p:sp>
      <p:pic>
        <p:nvPicPr>
          <p:cNvPr id="3" name="Imagen 2" descr="Diagrama, Escala de tiempo&#10;&#10;Descripción generada automáticamente">
            <a:extLst>
              <a:ext uri="{FF2B5EF4-FFF2-40B4-BE49-F238E27FC236}">
                <a16:creationId xmlns:a16="http://schemas.microsoft.com/office/drawing/2014/main" id="{6144A13C-9CB3-92DB-EF5C-FD00E725F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1670103"/>
            <a:ext cx="7696200" cy="5177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FDD0FD8-2239-C626-EDF1-510E7D77AE56}"/>
              </a:ext>
            </a:extLst>
          </p:cNvPr>
          <p:cNvSpPr txBox="1"/>
          <p:nvPr/>
        </p:nvSpPr>
        <p:spPr>
          <a:xfrm>
            <a:off x="8151812" y="2007072"/>
            <a:ext cx="3962400" cy="142192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En los ejemplos que vimos, los hilos trabajan directamente con los datos de la memoria global</a:t>
            </a:r>
            <a:endParaRPr lang="es-AR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19B7BBF-19C7-41AB-9370-ECFADD30784A}"/>
              </a:ext>
            </a:extLst>
          </p:cNvPr>
          <p:cNvSpPr txBox="1"/>
          <p:nvPr/>
        </p:nvSpPr>
        <p:spPr>
          <a:xfrm>
            <a:off x="8188393" y="3886200"/>
            <a:ext cx="3962400" cy="14219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Esto no es muy eficiente porque hay muchos accesos a una memoria lenta (memoria global)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F833DD9-1363-5C6E-2EE5-6712BDF0AA5C}"/>
              </a:ext>
            </a:extLst>
          </p:cNvPr>
          <p:cNvSpPr txBox="1"/>
          <p:nvPr/>
        </p:nvSpPr>
        <p:spPr>
          <a:xfrm>
            <a:off x="8170592" y="5546771"/>
            <a:ext cx="3962400" cy="1089529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Además, se acceden muchas veces a datos repetidos</a:t>
            </a:r>
            <a:endParaRPr lang="es-AR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7CF1187-B14F-F54C-A30C-4C42BF3DBB75}"/>
              </a:ext>
            </a:extLst>
          </p:cNvPr>
          <p:cNvSpPr/>
          <p:nvPr/>
        </p:nvSpPr>
        <p:spPr>
          <a:xfrm>
            <a:off x="1903412" y="5105400"/>
            <a:ext cx="5867400" cy="533399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217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88785"/>
            <a:ext cx="12188825" cy="1236777"/>
          </a:xfrm>
        </p:spPr>
        <p:txBody>
          <a:bodyPr>
            <a:noAutofit/>
          </a:bodyPr>
          <a:lstStyle/>
          <a:p>
            <a:pPr algn="ctr"/>
            <a: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Optimización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A2F8685-5DD2-730B-D2EC-778489962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4812" y="1914172"/>
            <a:ext cx="5943600" cy="494382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28EDC0D-19E0-5E46-41B5-3D37B2A8E5DA}"/>
              </a:ext>
            </a:extLst>
          </p:cNvPr>
          <p:cNvSpPr/>
          <p:nvPr/>
        </p:nvSpPr>
        <p:spPr>
          <a:xfrm>
            <a:off x="5966364" y="4648200"/>
            <a:ext cx="2286000" cy="19812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" name="Imagen 1" descr="Diagrama, Escala de tiempo&#10;&#10;Descripción generada automáticamente">
            <a:extLst>
              <a:ext uri="{FF2B5EF4-FFF2-40B4-BE49-F238E27FC236}">
                <a16:creationId xmlns:a16="http://schemas.microsoft.com/office/drawing/2014/main" id="{BC502421-AA7D-064D-ADB7-65D456B59D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56" y="1760536"/>
            <a:ext cx="4303842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D1AE270-7EF4-DF43-736B-9AE969872821}"/>
              </a:ext>
            </a:extLst>
          </p:cNvPr>
          <p:cNvSpPr/>
          <p:nvPr/>
        </p:nvSpPr>
        <p:spPr>
          <a:xfrm>
            <a:off x="8761412" y="2133600"/>
            <a:ext cx="2286000" cy="19812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17FB1106-AA38-405F-A6A9-B4F556CC7219}"/>
              </a:ext>
            </a:extLst>
          </p:cNvPr>
          <p:cNvCxnSpPr>
            <a:cxnSpLocks/>
          </p:cNvCxnSpPr>
          <p:nvPr/>
        </p:nvCxnSpPr>
        <p:spPr>
          <a:xfrm flipH="1">
            <a:off x="4875212" y="2971800"/>
            <a:ext cx="3886200" cy="838200"/>
          </a:xfrm>
          <a:prstGeom prst="straightConnector1">
            <a:avLst/>
          </a:prstGeom>
          <a:ln w="5715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9B087B99-D290-7687-0CE9-7793983D86F6}"/>
              </a:ext>
            </a:extLst>
          </p:cNvPr>
          <p:cNvCxnSpPr>
            <a:cxnSpLocks/>
          </p:cNvCxnSpPr>
          <p:nvPr/>
        </p:nvCxnSpPr>
        <p:spPr>
          <a:xfrm flipH="1" flipV="1">
            <a:off x="4875212" y="3886200"/>
            <a:ext cx="1219199" cy="1655410"/>
          </a:xfrm>
          <a:prstGeom prst="straightConnector1">
            <a:avLst/>
          </a:prstGeom>
          <a:ln w="5715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D1DAA98-F416-C5EA-B656-D0195CFD011F}"/>
              </a:ext>
            </a:extLst>
          </p:cNvPr>
          <p:cNvSpPr/>
          <p:nvPr/>
        </p:nvSpPr>
        <p:spPr>
          <a:xfrm>
            <a:off x="1560512" y="3657600"/>
            <a:ext cx="3314700" cy="3048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2390B82-A4C6-0AFF-D8DE-0B259FB13DD0}"/>
              </a:ext>
            </a:extLst>
          </p:cNvPr>
          <p:cNvSpPr txBox="1"/>
          <p:nvPr/>
        </p:nvSpPr>
        <p:spPr>
          <a:xfrm>
            <a:off x="809116" y="4927836"/>
            <a:ext cx="3962400" cy="10895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Muchos accesos a memoria global que incurren en tiempo</a:t>
            </a:r>
          </a:p>
        </p:txBody>
      </p:sp>
    </p:spTree>
    <p:extLst>
      <p:ext uri="{BB962C8B-B14F-4D97-AF65-F5344CB8AC3E}">
        <p14:creationId xmlns:p14="http://schemas.microsoft.com/office/powerpoint/2010/main" val="416032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88785"/>
            <a:ext cx="12188825" cy="1236777"/>
          </a:xfrm>
        </p:spPr>
        <p:txBody>
          <a:bodyPr>
            <a:noAutofit/>
          </a:bodyPr>
          <a:lstStyle/>
          <a:p>
            <a:pPr algn="ctr"/>
            <a: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Optimización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DDEA6C0-DBA1-4FE1-ABB8-2AD9643CD4A1}"/>
              </a:ext>
            </a:extLst>
          </p:cNvPr>
          <p:cNvSpPr txBox="1"/>
          <p:nvPr/>
        </p:nvSpPr>
        <p:spPr>
          <a:xfrm>
            <a:off x="1979612" y="1905000"/>
            <a:ext cx="9067800" cy="75713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Una posible optimización es dividir a los datos en subáreas (llamadas Tiles) y cargarlas de a una en la memoria compartida</a:t>
            </a:r>
            <a:endParaRPr lang="es-AR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D6CEEDE-BF99-215E-1BD5-3DEFDFA47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107" y="2895600"/>
            <a:ext cx="5715000" cy="363070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7FE645D6-3515-2AE2-A833-33E85BF90253}"/>
              </a:ext>
            </a:extLst>
          </p:cNvPr>
          <p:cNvSpPr txBox="1"/>
          <p:nvPr/>
        </p:nvSpPr>
        <p:spPr>
          <a:xfrm>
            <a:off x="3427412" y="3429000"/>
            <a:ext cx="380232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A</a:t>
            </a:r>
            <a:endParaRPr lang="es-AR" sz="2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9B4EC72-330F-CAD2-23E6-9D981FB5C923}"/>
              </a:ext>
            </a:extLst>
          </p:cNvPr>
          <p:cNvSpPr txBox="1"/>
          <p:nvPr/>
        </p:nvSpPr>
        <p:spPr>
          <a:xfrm>
            <a:off x="3427412" y="5061668"/>
            <a:ext cx="367408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B</a:t>
            </a:r>
            <a:endParaRPr lang="es-AR" sz="24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1A59C79-938A-B197-8588-923944F8B9E7}"/>
              </a:ext>
            </a:extLst>
          </p:cNvPr>
          <p:cNvSpPr txBox="1"/>
          <p:nvPr/>
        </p:nvSpPr>
        <p:spPr>
          <a:xfrm>
            <a:off x="9156004" y="5105400"/>
            <a:ext cx="365806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C</a:t>
            </a:r>
            <a:endParaRPr lang="es-AR" sz="24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F020398-0336-D2AB-581F-916FD684A3D9}"/>
              </a:ext>
            </a:extLst>
          </p:cNvPr>
          <p:cNvSpPr txBox="1"/>
          <p:nvPr/>
        </p:nvSpPr>
        <p:spPr>
          <a:xfrm>
            <a:off x="8532812" y="3429000"/>
            <a:ext cx="385042" cy="30008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1500" dirty="0"/>
              <a:t>As</a:t>
            </a:r>
            <a:endParaRPr lang="es-AR" sz="15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DB1ED50-3FD2-3C55-A470-7322E018DB39}"/>
              </a:ext>
            </a:extLst>
          </p:cNvPr>
          <p:cNvSpPr txBox="1"/>
          <p:nvPr/>
        </p:nvSpPr>
        <p:spPr>
          <a:xfrm>
            <a:off x="6064850" y="5715000"/>
            <a:ext cx="377026" cy="30008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1500" dirty="0"/>
              <a:t>Bs</a:t>
            </a:r>
            <a:endParaRPr lang="es-AR" sz="1500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4469EA3-E2DB-8671-442C-42C9AEDA36AC}"/>
              </a:ext>
            </a:extLst>
          </p:cNvPr>
          <p:cNvSpPr/>
          <p:nvPr/>
        </p:nvSpPr>
        <p:spPr>
          <a:xfrm>
            <a:off x="3807644" y="3429000"/>
            <a:ext cx="686568" cy="6858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81B5A650-964F-408E-A0F3-EA6A3300D196}"/>
              </a:ext>
            </a:extLst>
          </p:cNvPr>
          <p:cNvSpPr/>
          <p:nvPr/>
        </p:nvSpPr>
        <p:spPr>
          <a:xfrm>
            <a:off x="4495867" y="3429000"/>
            <a:ext cx="686568" cy="6858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352D5887-24D3-5921-5C35-FA51C3BB2B71}"/>
              </a:ext>
            </a:extLst>
          </p:cNvPr>
          <p:cNvSpPr/>
          <p:nvPr/>
        </p:nvSpPr>
        <p:spPr>
          <a:xfrm>
            <a:off x="3808412" y="4114800"/>
            <a:ext cx="686568" cy="6858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4CDAC2F2-16D4-D2AB-3287-A1374AADB3B7}"/>
              </a:ext>
            </a:extLst>
          </p:cNvPr>
          <p:cNvSpPr/>
          <p:nvPr/>
        </p:nvSpPr>
        <p:spPr>
          <a:xfrm>
            <a:off x="4494212" y="4114800"/>
            <a:ext cx="686568" cy="6858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7523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A587BDAC-1114-ADF4-59B6-546193A97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3293" y="2819400"/>
            <a:ext cx="5852711" cy="3630706"/>
          </a:xfrm>
          <a:prstGeom prst="rect">
            <a:avLst/>
          </a:prstGeom>
        </p:spPr>
      </p:pic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-1" y="88785"/>
            <a:ext cx="12188825" cy="1236777"/>
          </a:xfrm>
        </p:spPr>
        <p:txBody>
          <a:bodyPr>
            <a:noAutofit/>
          </a:bodyPr>
          <a:lstStyle/>
          <a:p>
            <a:pPr algn="ctr"/>
            <a:r>
              <a:rPr lang="es-E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Optimización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DDEA6C0-DBA1-4FE1-ABB8-2AD9643CD4A1}"/>
              </a:ext>
            </a:extLst>
          </p:cNvPr>
          <p:cNvSpPr txBox="1"/>
          <p:nvPr/>
        </p:nvSpPr>
        <p:spPr>
          <a:xfrm>
            <a:off x="1979612" y="1905000"/>
            <a:ext cx="9067800" cy="108952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s-MX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Luego se hace la operación(multiplicación) accediendo directamente desde la memoria compartida, en lugar desde la global.</a:t>
            </a:r>
            <a:endParaRPr lang="es-AR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E645D6-3515-2AE2-A833-33E85BF90253}"/>
              </a:ext>
            </a:extLst>
          </p:cNvPr>
          <p:cNvSpPr txBox="1"/>
          <p:nvPr/>
        </p:nvSpPr>
        <p:spPr>
          <a:xfrm>
            <a:off x="3427412" y="3429000"/>
            <a:ext cx="380232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A</a:t>
            </a:r>
            <a:endParaRPr lang="es-AR" sz="2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9B4EC72-330F-CAD2-23E6-9D981FB5C923}"/>
              </a:ext>
            </a:extLst>
          </p:cNvPr>
          <p:cNvSpPr txBox="1"/>
          <p:nvPr/>
        </p:nvSpPr>
        <p:spPr>
          <a:xfrm>
            <a:off x="3427412" y="5061668"/>
            <a:ext cx="367408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B</a:t>
            </a:r>
            <a:endParaRPr lang="es-AR" sz="24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1A59C79-938A-B197-8588-923944F8B9E7}"/>
              </a:ext>
            </a:extLst>
          </p:cNvPr>
          <p:cNvSpPr txBox="1"/>
          <p:nvPr/>
        </p:nvSpPr>
        <p:spPr>
          <a:xfrm>
            <a:off x="9156004" y="5105400"/>
            <a:ext cx="365806" cy="4247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/>
              <a:t>C</a:t>
            </a:r>
            <a:endParaRPr lang="es-AR" sz="24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F020398-0336-D2AB-581F-916FD684A3D9}"/>
              </a:ext>
            </a:extLst>
          </p:cNvPr>
          <p:cNvSpPr txBox="1"/>
          <p:nvPr/>
        </p:nvSpPr>
        <p:spPr>
          <a:xfrm>
            <a:off x="8532812" y="3429000"/>
            <a:ext cx="385042" cy="30008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1500" dirty="0"/>
              <a:t>As</a:t>
            </a:r>
            <a:endParaRPr lang="es-AR" sz="15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DB1ED50-3FD2-3C55-A470-7322E018DB39}"/>
              </a:ext>
            </a:extLst>
          </p:cNvPr>
          <p:cNvSpPr txBox="1"/>
          <p:nvPr/>
        </p:nvSpPr>
        <p:spPr>
          <a:xfrm>
            <a:off x="6229648" y="5715000"/>
            <a:ext cx="377026" cy="30008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1500" dirty="0"/>
              <a:t>Bs</a:t>
            </a:r>
            <a:endParaRPr lang="es-AR" sz="15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A542B9-1A15-25EE-6F3C-0F251F676525}"/>
              </a:ext>
            </a:extLst>
          </p:cNvPr>
          <p:cNvSpPr txBox="1"/>
          <p:nvPr/>
        </p:nvSpPr>
        <p:spPr>
          <a:xfrm>
            <a:off x="93746" y="4015871"/>
            <a:ext cx="2939075" cy="10895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esta manera se reduce el tiempo de acceso</a:t>
            </a:r>
          </a:p>
        </p:txBody>
      </p:sp>
    </p:spTree>
    <p:extLst>
      <p:ext uri="{BB962C8B-B14F-4D97-AF65-F5344CB8AC3E}">
        <p14:creationId xmlns:p14="http://schemas.microsoft.com/office/powerpoint/2010/main" val="85376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sh dir="u"/>
      </p:transition>
    </mc:Choice>
    <mc:Fallback xmlns="">
      <p:transition advClick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531812" y="76200"/>
            <a:ext cx="11125200" cy="1020762"/>
          </a:xfrm>
        </p:spPr>
        <p:txBody>
          <a:bodyPr>
            <a:noAutofit/>
          </a:bodyPr>
          <a:lstStyle/>
          <a:p>
            <a:pPr algn="ctr"/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Actividad Práctica</a:t>
            </a: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66211" y="5037691"/>
            <a:ext cx="2986441" cy="162900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12" y="228600"/>
            <a:ext cx="1994488" cy="152910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7939" y="1676400"/>
            <a:ext cx="5945186" cy="438066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9612" y="228600"/>
            <a:ext cx="2453041" cy="152910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43" y="5029200"/>
            <a:ext cx="2553025" cy="163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2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531812" y="76200"/>
            <a:ext cx="11125200" cy="1020762"/>
          </a:xfrm>
        </p:spPr>
        <p:txBody>
          <a:bodyPr>
            <a:noAutofit/>
          </a:bodyPr>
          <a:lstStyle/>
          <a:p>
            <a:pPr algn="ctr"/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Actividad Práctica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1522414" y="1905000"/>
            <a:ext cx="9144000" cy="4876800"/>
          </a:xfrm>
        </p:spPr>
        <p:txBody>
          <a:bodyPr>
            <a:normAutofit/>
          </a:bodyPr>
          <a:lstStyle/>
          <a:p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Medir los tiempos de ejecución del código de CPU y GPU del algoritmo de imagen que le toco a cada grupo</a:t>
            </a:r>
          </a:p>
          <a:p>
            <a:endParaRPr lang="es-E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endParaRPr lang="es-E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EA1758F-3971-3903-0220-C9AE0939D21A}"/>
              </a:ext>
            </a:extLst>
          </p:cNvPr>
          <p:cNvGraphicFramePr>
            <a:graphicFrameLocks noGrp="1"/>
          </p:cNvGraphicFramePr>
          <p:nvPr/>
        </p:nvGraphicFramePr>
        <p:xfrm>
          <a:off x="1827212" y="2860040"/>
          <a:ext cx="8430684" cy="14833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810228">
                  <a:extLst>
                    <a:ext uri="{9D8B030D-6E8A-4147-A177-3AD203B41FA5}">
                      <a16:colId xmlns:a16="http://schemas.microsoft.com/office/drawing/2014/main" val="3127979327"/>
                    </a:ext>
                  </a:extLst>
                </a:gridCol>
                <a:gridCol w="2810228">
                  <a:extLst>
                    <a:ext uri="{9D8B030D-6E8A-4147-A177-3AD203B41FA5}">
                      <a16:colId xmlns:a16="http://schemas.microsoft.com/office/drawing/2014/main" val="2427222964"/>
                    </a:ext>
                  </a:extLst>
                </a:gridCol>
                <a:gridCol w="2810228">
                  <a:extLst>
                    <a:ext uri="{9D8B030D-6E8A-4147-A177-3AD203B41FA5}">
                      <a16:colId xmlns:a16="http://schemas.microsoft.com/office/drawing/2014/main" val="2329773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Configuración de Bloque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Tiempo GPU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Tiempo CPU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66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(16,19,1)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31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(24,24,1)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321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Máximo soportado por GPU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59306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E922F75-9867-1F3D-C940-78FB2D58F8A9}"/>
              </a:ext>
            </a:extLst>
          </p:cNvPr>
          <p:cNvSpPr txBox="1"/>
          <p:nvPr/>
        </p:nvSpPr>
        <p:spPr>
          <a:xfrm>
            <a:off x="1533793" y="4725441"/>
            <a:ext cx="8229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¿Qué paso con los tiempos de los algoritmos?</a:t>
            </a:r>
          </a:p>
        </p:txBody>
      </p:sp>
    </p:spTree>
    <p:extLst>
      <p:ext uri="{BB962C8B-B14F-4D97-AF65-F5344CB8AC3E}">
        <p14:creationId xmlns:p14="http://schemas.microsoft.com/office/powerpoint/2010/main" val="96271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531812" y="76200"/>
            <a:ext cx="11125200" cy="1020762"/>
          </a:xfrm>
        </p:spPr>
        <p:txBody>
          <a:bodyPr>
            <a:noAutofit/>
          </a:bodyPr>
          <a:lstStyle/>
          <a:p>
            <a:pPr algn="ctr"/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Actividad Práctica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1522414" y="1905000"/>
            <a:ext cx="9144000" cy="4876800"/>
          </a:xfrm>
        </p:spPr>
        <p:txBody>
          <a:bodyPr>
            <a:normAutofit/>
          </a:bodyPr>
          <a:lstStyle/>
          <a:p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Modificar el Kernel para que solo procese la mitad derecha de la imagen .La mitad izquierda no debe ser procesada</a:t>
            </a:r>
          </a:p>
          <a:p>
            <a:endParaRPr lang="es-E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endParaRPr lang="es-E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153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24AC78A5-A443-2B35-B107-AA990BFB4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825" y="1676400"/>
            <a:ext cx="9401175" cy="3505200"/>
          </a:xfrm>
          <a:prstGeom prst="rect">
            <a:avLst/>
          </a:prstGeom>
        </p:spPr>
      </p:pic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531812" y="76200"/>
            <a:ext cx="11125200" cy="1020762"/>
          </a:xfrm>
        </p:spPr>
        <p:txBody>
          <a:bodyPr>
            <a:noAutofit/>
          </a:bodyPr>
          <a:lstStyle/>
          <a:p>
            <a:pPr algn="ctr"/>
            <a:endParaRPr lang="es-E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A08F1F5-D932-CF19-A05D-67FE36FEA8D8}"/>
              </a:ext>
            </a:extLst>
          </p:cNvPr>
          <p:cNvSpPr/>
          <p:nvPr/>
        </p:nvSpPr>
        <p:spPr>
          <a:xfrm>
            <a:off x="411947" y="224135"/>
            <a:ext cx="1152681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Saber el </a:t>
            </a:r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maxímo</a:t>
            </a:r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Soportado de la GPU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20ED544-A59E-AE19-E113-604D1C9FD708}"/>
              </a:ext>
            </a:extLst>
          </p:cNvPr>
          <p:cNvSpPr/>
          <p:nvPr/>
        </p:nvSpPr>
        <p:spPr>
          <a:xfrm>
            <a:off x="2439071" y="5609860"/>
            <a:ext cx="90660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Máximo de Thread por bloque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B6C38C51-2643-C62C-9461-9920B61A7C07}"/>
              </a:ext>
            </a:extLst>
          </p:cNvPr>
          <p:cNvCxnSpPr>
            <a:cxnSpLocks/>
          </p:cNvCxnSpPr>
          <p:nvPr/>
        </p:nvCxnSpPr>
        <p:spPr>
          <a:xfrm flipV="1">
            <a:off x="5256212" y="4724400"/>
            <a:ext cx="1600200" cy="1066800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8567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9366D0F1-ACE2-0B92-8906-647930A87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107" y="1248140"/>
            <a:ext cx="9382125" cy="3524250"/>
          </a:xfrm>
          <a:prstGeom prst="rect">
            <a:avLst/>
          </a:prstGeom>
        </p:spPr>
      </p:pic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531812" y="76200"/>
            <a:ext cx="11125200" cy="1020762"/>
          </a:xfrm>
        </p:spPr>
        <p:txBody>
          <a:bodyPr>
            <a:noAutofit/>
          </a:bodyPr>
          <a:lstStyle/>
          <a:p>
            <a:pPr algn="ctr"/>
            <a:endParaRPr lang="es-E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09289C-8840-2F5F-6D70-917BB11D3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A08F1F5-D932-CF19-A05D-67FE36FEA8D8}"/>
              </a:ext>
            </a:extLst>
          </p:cNvPr>
          <p:cNvSpPr/>
          <p:nvPr/>
        </p:nvSpPr>
        <p:spPr>
          <a:xfrm>
            <a:off x="1630575" y="224135"/>
            <a:ext cx="908954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Com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 medir el tiempo en CPU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20ED544-A59E-AE19-E113-604D1C9FD708}"/>
              </a:ext>
            </a:extLst>
          </p:cNvPr>
          <p:cNvSpPr/>
          <p:nvPr/>
        </p:nvSpPr>
        <p:spPr>
          <a:xfrm>
            <a:off x="4875212" y="5609860"/>
            <a:ext cx="41937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Poner en true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B6C38C51-2643-C62C-9461-9920B61A7C07}"/>
              </a:ext>
            </a:extLst>
          </p:cNvPr>
          <p:cNvCxnSpPr/>
          <p:nvPr/>
        </p:nvCxnSpPr>
        <p:spPr>
          <a:xfrm flipH="1" flipV="1">
            <a:off x="3808412" y="4343400"/>
            <a:ext cx="1066800" cy="1905000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88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531812" y="76200"/>
            <a:ext cx="11125200" cy="1020762"/>
          </a:xfrm>
        </p:spPr>
        <p:txBody>
          <a:bodyPr>
            <a:noAutofit/>
          </a:bodyPr>
          <a:lstStyle/>
          <a:p>
            <a:pPr algn="ctr"/>
            <a:endParaRPr lang="es-E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09289C-8840-2F5F-6D70-917BB11D3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A08F1F5-D932-CF19-A05D-67FE36FEA8D8}"/>
              </a:ext>
            </a:extLst>
          </p:cNvPr>
          <p:cNvSpPr/>
          <p:nvPr/>
        </p:nvSpPr>
        <p:spPr>
          <a:xfrm>
            <a:off x="1630575" y="224135"/>
            <a:ext cx="908954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Com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 medir el tiempo en CPU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8F62C2-8999-053D-0C98-B2EB9FC01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812" y="1690687"/>
            <a:ext cx="10629900" cy="4695825"/>
          </a:xfrm>
          <a:prstGeom prst="rect">
            <a:avLst/>
          </a:prstGeom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923784D0-6A1B-AABD-5CB2-FB49C6A06733}"/>
              </a:ext>
            </a:extLst>
          </p:cNvPr>
          <p:cNvCxnSpPr/>
          <p:nvPr/>
        </p:nvCxnSpPr>
        <p:spPr>
          <a:xfrm flipV="1">
            <a:off x="2436812" y="2057400"/>
            <a:ext cx="3738533" cy="685800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id="{B278BC46-C26C-69E1-DE44-839FFCF08A90}"/>
              </a:ext>
            </a:extLst>
          </p:cNvPr>
          <p:cNvSpPr/>
          <p:nvPr/>
        </p:nvSpPr>
        <p:spPr>
          <a:xfrm>
            <a:off x="6159166" y="1640184"/>
            <a:ext cx="4984763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Da en Segundos</a:t>
            </a:r>
          </a:p>
        </p:txBody>
      </p:sp>
    </p:spTree>
    <p:extLst>
      <p:ext uri="{BB962C8B-B14F-4D97-AF65-F5344CB8AC3E}">
        <p14:creationId xmlns:p14="http://schemas.microsoft.com/office/powerpoint/2010/main" val="3855603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531812" y="76200"/>
            <a:ext cx="11125200" cy="1020762"/>
          </a:xfrm>
        </p:spPr>
        <p:txBody>
          <a:bodyPr>
            <a:noAutofit/>
          </a:bodyPr>
          <a:lstStyle/>
          <a:p>
            <a:pPr algn="ctr"/>
            <a:endParaRPr lang="es-E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09289C-8840-2F5F-6D70-917BB11D3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A08F1F5-D932-CF19-A05D-67FE36FEA8D8}"/>
              </a:ext>
            </a:extLst>
          </p:cNvPr>
          <p:cNvSpPr/>
          <p:nvPr/>
        </p:nvSpPr>
        <p:spPr>
          <a:xfrm>
            <a:off x="1600118" y="224135"/>
            <a:ext cx="9150454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Com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 medir el tiempo en GPU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6FD8AC2-8287-BA8D-6000-D911730C7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012" y="1447800"/>
            <a:ext cx="8077200" cy="25146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6ED629A-1582-951D-69CF-81DF3544228C}"/>
              </a:ext>
            </a:extLst>
          </p:cNvPr>
          <p:cNvSpPr txBox="1"/>
          <p:nvPr/>
        </p:nvSpPr>
        <p:spPr>
          <a:xfrm>
            <a:off x="6948783" y="2709964"/>
            <a:ext cx="3108030" cy="7571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2400" dirty="0" err="1">
                <a:solidFill>
                  <a:srgbClr val="FF0000"/>
                </a:solidFill>
              </a:rPr>
              <a:t>Descomentar</a:t>
            </a:r>
            <a:r>
              <a:rPr lang="es-MX" sz="2400" dirty="0">
                <a:solidFill>
                  <a:srgbClr val="FF0000"/>
                </a:solidFill>
              </a:rPr>
              <a:t> </a:t>
            </a:r>
            <a:r>
              <a:rPr lang="es-MX" sz="2400" dirty="0" err="1">
                <a:solidFill>
                  <a:srgbClr val="FF0000"/>
                </a:solidFill>
              </a:rPr>
              <a:t>Writefile</a:t>
            </a:r>
            <a:r>
              <a:rPr lang="es-MX" sz="2400" dirty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s-MX" sz="2400" dirty="0">
                <a:solidFill>
                  <a:srgbClr val="FF0000"/>
                </a:solidFill>
              </a:rPr>
              <a:t>Y Comentar </a:t>
            </a:r>
            <a:r>
              <a:rPr lang="es-MX" sz="2400" dirty="0" err="1">
                <a:solidFill>
                  <a:srgbClr val="FF0000"/>
                </a:solidFill>
              </a:rPr>
              <a:t>Matplotlib</a:t>
            </a:r>
            <a:endParaRPr lang="es-AR" sz="2400" dirty="0">
              <a:solidFill>
                <a:srgbClr val="FF0000"/>
              </a:solidFill>
            </a:endParaRP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F1A9AB91-DEC8-3162-7FC3-2965333C0A78}"/>
              </a:ext>
            </a:extLst>
          </p:cNvPr>
          <p:cNvCxnSpPr/>
          <p:nvPr/>
        </p:nvCxnSpPr>
        <p:spPr>
          <a:xfrm flipH="1">
            <a:off x="5027612" y="3088529"/>
            <a:ext cx="1828800" cy="111871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430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4C04EB3-1A33-EBE6-BE42-7D8E32F6B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96" y="1153402"/>
            <a:ext cx="9741310" cy="5490557"/>
          </a:xfrm>
          <a:prstGeom prst="rect">
            <a:avLst/>
          </a:prstGeom>
        </p:spPr>
      </p:pic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531812" y="76200"/>
            <a:ext cx="11125200" cy="1020762"/>
          </a:xfrm>
        </p:spPr>
        <p:txBody>
          <a:bodyPr>
            <a:noAutofit/>
          </a:bodyPr>
          <a:lstStyle/>
          <a:p>
            <a:pPr algn="ctr"/>
            <a:endParaRPr lang="es-E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09289C-8840-2F5F-6D70-917BB11D3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A08F1F5-D932-CF19-A05D-67FE36FEA8D8}"/>
              </a:ext>
            </a:extLst>
          </p:cNvPr>
          <p:cNvSpPr/>
          <p:nvPr/>
        </p:nvSpPr>
        <p:spPr>
          <a:xfrm>
            <a:off x="1630575" y="224135"/>
            <a:ext cx="908954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Com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 medir el tiempo en CPU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923784D0-6A1B-AABD-5CB2-FB49C6A06733}"/>
              </a:ext>
            </a:extLst>
          </p:cNvPr>
          <p:cNvCxnSpPr>
            <a:cxnSpLocks/>
          </p:cNvCxnSpPr>
          <p:nvPr/>
        </p:nvCxnSpPr>
        <p:spPr>
          <a:xfrm>
            <a:off x="3808412" y="3505200"/>
            <a:ext cx="2590800" cy="1591086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id="{B278BC46-C26C-69E1-DE44-839FFCF08A90}"/>
              </a:ext>
            </a:extLst>
          </p:cNvPr>
          <p:cNvSpPr/>
          <p:nvPr/>
        </p:nvSpPr>
        <p:spPr>
          <a:xfrm>
            <a:off x="5383014" y="5045783"/>
            <a:ext cx="6569427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Da en Microsegundos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022E7EB-E67E-9C0A-F200-FD8F62EB24DE}"/>
              </a:ext>
            </a:extLst>
          </p:cNvPr>
          <p:cNvSpPr/>
          <p:nvPr/>
        </p:nvSpPr>
        <p:spPr>
          <a:xfrm>
            <a:off x="1370012" y="1219200"/>
            <a:ext cx="3352800" cy="4572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8D8940BB-5750-3EFC-66D6-C615AA798A90}"/>
              </a:ext>
            </a:extLst>
          </p:cNvPr>
          <p:cNvCxnSpPr>
            <a:cxnSpLocks/>
          </p:cNvCxnSpPr>
          <p:nvPr/>
        </p:nvCxnSpPr>
        <p:spPr>
          <a:xfrm>
            <a:off x="4799012" y="1346087"/>
            <a:ext cx="2743200" cy="509069"/>
          </a:xfrm>
          <a:prstGeom prst="straightConnector1">
            <a:avLst/>
          </a:prstGeom>
          <a:ln w="2540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489DFB3-CF01-DBD3-9BD0-7C69010C1F65}"/>
              </a:ext>
            </a:extLst>
          </p:cNvPr>
          <p:cNvSpPr/>
          <p:nvPr/>
        </p:nvSpPr>
        <p:spPr>
          <a:xfrm>
            <a:off x="6053236" y="1967621"/>
            <a:ext cx="5646097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Ejecutar el </a:t>
            </a:r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profiler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466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  <p:bldP spid="11" grpId="0" animBg="1"/>
      <p:bldP spid="1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531812" y="76200"/>
            <a:ext cx="11125200" cy="102076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Puesta en común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1522414" y="1905000"/>
            <a:ext cx="9144000" cy="4876800"/>
          </a:xfrm>
        </p:spPr>
        <p:txBody>
          <a:bodyPr>
            <a:normAutofit/>
          </a:bodyPr>
          <a:lstStyle/>
          <a:p>
            <a:endParaRPr lang="es-E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endParaRPr lang="es-E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" name="Imagen 3" descr="Un grupo de personas sentadas alrededor de una mesa&#10;&#10;Descripción generada automáticamente">
            <a:extLst>
              <a:ext uri="{FF2B5EF4-FFF2-40B4-BE49-F238E27FC236}">
                <a16:creationId xmlns:a16="http://schemas.microsoft.com/office/drawing/2014/main" id="{7063F3CA-C222-6B96-FE75-66340E829B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812" y="1873045"/>
            <a:ext cx="7012972" cy="46741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906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531812" y="76200"/>
            <a:ext cx="11125200" cy="1020762"/>
          </a:xfrm>
        </p:spPr>
        <p:txBody>
          <a:bodyPr>
            <a:noAutofit/>
          </a:bodyPr>
          <a:lstStyle/>
          <a:p>
            <a:pPr algn="ctr"/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b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Bibliografía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1522414" y="1905000"/>
            <a:ext cx="91440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pc="300" dirty="0">
              <a:ln w="15875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114300">
                  <a:srgbClr val="92D050">
                    <a:alpha val="40000"/>
                  </a:srgbClr>
                </a:glow>
              </a:effectLst>
            </a:endParaRPr>
          </a:p>
          <a:p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Libro- “Computación de Alto Desempeño en GPU”, </a:t>
            </a:r>
            <a:r>
              <a:rPr lang="es-ES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Piccoli</a:t>
            </a:r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M – UNLP 2011. </a:t>
            </a:r>
            <a:r>
              <a:rPr lang="es-ES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Cap</a:t>
            </a:r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2,3,4</a:t>
            </a:r>
          </a:p>
          <a:p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hlinkClick r:id="rId3"/>
              </a:rPr>
              <a:t>http://sedici.unlp.edu.ar/bitstream/handle/10915/20045/Documento_completo.pdf?isAllowed=y&amp;sequence=1</a:t>
            </a:r>
            <a:endParaRPr lang="es-E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r>
              <a:rPr lang="es-ES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hlinkClick r:id="rId4"/>
              </a:rPr>
              <a:t>https://www.sciencedirect.com/science/article/abs/pii/S1361841513000820</a:t>
            </a:r>
            <a:endParaRPr lang="es-ES" b="1" spc="5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endParaRPr lang="es-E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56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3B2E828B-499C-5144-E379-C1D87E077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979" y="2139517"/>
            <a:ext cx="3810868" cy="379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51D8685-85F6-1499-C87F-34FA5F3CF93C}"/>
              </a:ext>
            </a:extLst>
          </p:cNvPr>
          <p:cNvSpPr txBox="1"/>
          <p:nvPr/>
        </p:nvSpPr>
        <p:spPr>
          <a:xfrm>
            <a:off x="4554939" y="358170"/>
            <a:ext cx="2890535" cy="78483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MX" sz="5000" dirty="0"/>
              <a:t>Preguntas</a:t>
            </a:r>
            <a:endParaRPr lang="es-AR" sz="5000" dirty="0"/>
          </a:p>
        </p:txBody>
      </p:sp>
    </p:spTree>
    <p:extLst>
      <p:ext uri="{BB962C8B-B14F-4D97-AF65-F5344CB8AC3E}">
        <p14:creationId xmlns:p14="http://schemas.microsoft.com/office/powerpoint/2010/main" val="220628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zarra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e2981e-adf9-4f2e-ad60-babb180026d7">
      <Terms xmlns="http://schemas.microsoft.com/office/infopath/2007/PartnerControls"/>
    </lcf76f155ced4ddcb4097134ff3c332f>
    <TaxCatchAll xmlns="6c8b99e3-01bd-4839-8977-bce3d533171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E13481FD3A2004AA890CFE06FFC42E9" ma:contentTypeVersion="11" ma:contentTypeDescription="Crear nuevo documento." ma:contentTypeScope="" ma:versionID="9d7f6f70b911408d401dfeea66d3d8a6">
  <xsd:schema xmlns:xsd="http://www.w3.org/2001/XMLSchema" xmlns:xs="http://www.w3.org/2001/XMLSchema" xmlns:p="http://schemas.microsoft.com/office/2006/metadata/properties" xmlns:ns2="dce2981e-adf9-4f2e-ad60-babb180026d7" xmlns:ns3="6c8b99e3-01bd-4839-8977-bce3d533171f" targetNamespace="http://schemas.microsoft.com/office/2006/metadata/properties" ma:root="true" ma:fieldsID="b0f64070c03cfc1d35efa7922c95fd11" ns2:_="" ns3:_="">
    <xsd:import namespace="dce2981e-adf9-4f2e-ad60-babb180026d7"/>
    <xsd:import namespace="6c8b99e3-01bd-4839-8977-bce3d53317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e2981e-adf9-4f2e-ad60-babb180026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Etiquetas de imagen" ma:readOnly="false" ma:fieldId="{5cf76f15-5ced-4ddc-b409-7134ff3c332f}" ma:taxonomyMulti="true" ma:sspId="ffdddc8f-9e11-4d16-a65b-d3566ee968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8b99e3-01bd-4839-8977-bce3d533171f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86eac44-9af9-4746-9723-7aa6b9a49519}" ma:internalName="TaxCatchAll" ma:showField="CatchAllData" ma:web="6c8b99e3-01bd-4839-8977-bce3d53317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F4CB80-51E5-47C8-B45D-3834AA25DD5F}">
  <ds:schemaRefs>
    <ds:schemaRef ds:uri="http://schemas.microsoft.com/office/2006/metadata/properties"/>
    <ds:schemaRef ds:uri="http://schemas.microsoft.com/office/infopath/2007/PartnerControls"/>
    <ds:schemaRef ds:uri="dce2981e-adf9-4f2e-ad60-babb180026d7"/>
    <ds:schemaRef ds:uri="6c8b99e3-01bd-4839-8977-bce3d533171f"/>
  </ds:schemaRefs>
</ds:datastoreItem>
</file>

<file path=customXml/itemProps2.xml><?xml version="1.0" encoding="utf-8"?>
<ds:datastoreItem xmlns:ds="http://schemas.openxmlformats.org/officeDocument/2006/customXml" ds:itemID="{10C769B1-BC0D-44B8-9CCA-C396F94978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A8DE4C-FA03-44EE-9B5F-5891554E8B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e2981e-adf9-4f2e-ad60-babb180026d7"/>
    <ds:schemaRef ds:uri="6c8b99e3-01bd-4839-8977-bce3d53317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1520</Words>
  <Application>Microsoft Office PowerPoint</Application>
  <PresentationFormat>Personalizado</PresentationFormat>
  <Paragraphs>274</Paragraphs>
  <Slides>44</Slides>
  <Notes>42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9" baseType="lpstr">
      <vt:lpstr>Arial</vt:lpstr>
      <vt:lpstr>Consolas</vt:lpstr>
      <vt:lpstr>Corbel</vt:lpstr>
      <vt:lpstr>Courier New</vt:lpstr>
      <vt:lpstr>Pizarra 16x9</vt:lpstr>
      <vt:lpstr>Computación de Altas Prestaciones (HPC)- GPU</vt:lpstr>
      <vt:lpstr>Presentación de PowerPoint</vt:lpstr>
      <vt:lpstr>Presentación de PowerPoint</vt:lpstr>
      <vt:lpstr>Clase GPU</vt:lpstr>
      <vt:lpstr>División de memoria</vt:lpstr>
      <vt:lpstr>División de memoria</vt:lpstr>
      <vt:lpstr>División de memoria</vt:lpstr>
      <vt:lpstr>División de memoria</vt:lpstr>
      <vt:lpstr>División de memoria</vt:lpstr>
      <vt:lpstr>División de memoria</vt:lpstr>
      <vt:lpstr>División de memoria</vt:lpstr>
      <vt:lpstr>División de memoria</vt:lpstr>
      <vt:lpstr>División de memoria</vt:lpstr>
      <vt:lpstr>Clase GPU</vt:lpstr>
      <vt:lpstr>Matriz en memoria</vt:lpstr>
      <vt:lpstr>Matriz en memoria</vt:lpstr>
      <vt:lpstr>Presentación de PowerPoint</vt:lpstr>
      <vt:lpstr>Clase GPU</vt:lpstr>
      <vt:lpstr>  Multiplicación de matrices secuencial</vt:lpstr>
      <vt:lpstr>  Multiplicación de matrices secuencial</vt:lpstr>
      <vt:lpstr>  Multiplicación de matrices secuencial</vt:lpstr>
      <vt:lpstr>Clase GPU</vt:lpstr>
      <vt:lpstr>  Multiplicación de matrices en GPU</vt:lpstr>
      <vt:lpstr>  Multiplicación de matrices en GPU</vt:lpstr>
      <vt:lpstr>  Multiplicación de matrices en GPU</vt:lpstr>
      <vt:lpstr>  Multiplicación de matrices en GPU</vt:lpstr>
      <vt:lpstr>  Multiplicación de matrices en GPU</vt:lpstr>
      <vt:lpstr>  Ejemplo de Multiplicación de matrices en GPU</vt:lpstr>
      <vt:lpstr>Clase GPU</vt:lpstr>
      <vt:lpstr>Optimización</vt:lpstr>
      <vt:lpstr>Optimización</vt:lpstr>
      <vt:lpstr>Optimización</vt:lpstr>
      <vt:lpstr>Optimización</vt:lpstr>
      <vt:lpstr>      Actividad Práctica</vt:lpstr>
      <vt:lpstr>      Actividad Práctica</vt:lpstr>
      <vt:lpstr>      Actividad Práctica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Puesta en común</vt:lpstr>
      <vt:lpstr>      Bibliografía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del título</dc:title>
  <dc:creator>Summer</dc:creator>
  <cp:lastModifiedBy>ESTEBAN CARNUCCIO</cp:lastModifiedBy>
  <cp:revision>335</cp:revision>
  <dcterms:created xsi:type="dcterms:W3CDTF">2013-04-05T19:59:21Z</dcterms:created>
  <dcterms:modified xsi:type="dcterms:W3CDTF">2023-11-08T20:36:49Z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  <property fmtid="{D5CDD505-2E9C-101B-9397-08002B2CF9AE}" pid="3" name="MediaServiceImageTags">
    <vt:lpwstr/>
  </property>
</Properties>
</file>